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sldIdLst>
    <p:sldId id="266" r:id="rId3"/>
    <p:sldId id="267" r:id="rId4"/>
    <p:sldId id="256" r:id="rId5"/>
    <p:sldId id="271" r:id="rId6"/>
    <p:sldId id="257" r:id="rId7"/>
    <p:sldId id="258" r:id="rId8"/>
    <p:sldId id="259" r:id="rId9"/>
    <p:sldId id="260" r:id="rId10"/>
    <p:sldId id="261" r:id="rId11"/>
    <p:sldId id="262" r:id="rId12"/>
    <p:sldId id="263" r:id="rId13"/>
    <p:sldId id="264" r:id="rId14"/>
    <p:sldId id="265" r:id="rId15"/>
    <p:sldId id="268" r:id="rId16"/>
    <p:sldId id="269" r:id="rId17"/>
    <p:sldId id="270"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B2F38"/>
    <a:srgbClr val="F474A2"/>
    <a:srgbClr val="37173D"/>
    <a:srgbClr val="FF0000"/>
    <a:srgbClr val="AD7401"/>
    <a:srgbClr val="6F1579"/>
    <a:srgbClr val="4B0D4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75" autoAdjust="0"/>
    <p:restoredTop sz="94660"/>
  </p:normalViewPr>
  <p:slideViewPr>
    <p:cSldViewPr>
      <p:cViewPr varScale="1">
        <p:scale>
          <a:sx n="66" d="100"/>
          <a:sy n="66" d="100"/>
        </p:scale>
        <p:origin x="-876" y="-11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ar-SA" smtClean="0"/>
              <a:t>انقر لتحرير نمط العنوان الرئيسي</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en-US" dirty="0"/>
          </a:p>
        </p:txBody>
      </p:sp>
      <p:sp>
        <p:nvSpPr>
          <p:cNvPr id="4" name="Date Placeholder 3"/>
          <p:cNvSpPr>
            <a:spLocks noGrp="1"/>
          </p:cNvSpPr>
          <p:nvPr>
            <p:ph type="dt" sz="half" idx="10"/>
          </p:nvPr>
        </p:nvSpPr>
        <p:spPr/>
        <p:txBody>
          <a:bodyPr/>
          <a:lstStyle/>
          <a:p>
            <a:fld id="{D6CEB8E9-2CFE-456B-9098-7515802691F8}" type="datetimeFigureOut">
              <a:rPr lang="en-US" smtClean="0"/>
              <a:t>8/20/2009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2ECD73-4055-4D24-890A-92D37B2099EA}"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a:p>
        </p:txBody>
      </p:sp>
      <p:sp>
        <p:nvSpPr>
          <p:cNvPr id="3" name="Vertical Text Placeholder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Date Placeholder 3"/>
          <p:cNvSpPr>
            <a:spLocks noGrp="1"/>
          </p:cNvSpPr>
          <p:nvPr>
            <p:ph type="dt" sz="half" idx="10"/>
          </p:nvPr>
        </p:nvSpPr>
        <p:spPr/>
        <p:txBody>
          <a:bodyPr/>
          <a:lstStyle/>
          <a:p>
            <a:fld id="{D6CEB8E9-2CFE-456B-9098-7515802691F8}" type="datetimeFigureOut">
              <a:rPr lang="en-US" smtClean="0"/>
              <a:t>8/20/2009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2ECD73-4055-4D24-890A-92D37B2099EA}"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ar-SA" smtClean="0"/>
              <a:t>انقر لتحرير نمط العنوان الرئيسي</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Date Placeholder 3"/>
          <p:cNvSpPr>
            <a:spLocks noGrp="1"/>
          </p:cNvSpPr>
          <p:nvPr>
            <p:ph type="dt" sz="half" idx="10"/>
          </p:nvPr>
        </p:nvSpPr>
        <p:spPr/>
        <p:txBody>
          <a:bodyPr/>
          <a:lstStyle/>
          <a:p>
            <a:fld id="{D6CEB8E9-2CFE-456B-9098-7515802691F8}" type="datetimeFigureOut">
              <a:rPr lang="en-US" smtClean="0"/>
              <a:t>8/20/2009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2ECD73-4055-4D24-890A-92D37B2099EA}"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8"/>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C9833EDF-7293-4FC3-8EF5-A70FA4BB6273}" type="datetimeFigureOut">
              <a:rPr lang="ar-SA" smtClean="0">
                <a:solidFill>
                  <a:prstClr val="black">
                    <a:tint val="75000"/>
                  </a:prstClr>
                </a:solidFill>
              </a:rPr>
              <a:pPr/>
              <a:t>29/08/30</a:t>
            </a:fld>
            <a:endParaRPr lang="ar-SA">
              <a:solidFill>
                <a:prstClr val="black">
                  <a:tint val="75000"/>
                </a:prstClr>
              </a:solidFill>
            </a:endParaRPr>
          </a:p>
        </p:txBody>
      </p:sp>
      <p:sp>
        <p:nvSpPr>
          <p:cNvPr id="5" name="عنصر نائب للتذييل 4"/>
          <p:cNvSpPr>
            <a:spLocks noGrp="1"/>
          </p:cNvSpPr>
          <p:nvPr>
            <p:ph type="ftr" sz="quarter" idx="11"/>
          </p:nvPr>
        </p:nvSpPr>
        <p:spPr/>
        <p:txBody>
          <a:bodyPr/>
          <a:lstStyle/>
          <a:p>
            <a:endParaRPr lang="ar-SA">
              <a:solidFill>
                <a:prstClr val="black">
                  <a:tint val="75000"/>
                </a:prstClr>
              </a:solidFill>
            </a:endParaRPr>
          </a:p>
        </p:txBody>
      </p:sp>
      <p:sp>
        <p:nvSpPr>
          <p:cNvPr id="6" name="عنصر نائب لرقم الشريحة 5"/>
          <p:cNvSpPr>
            <a:spLocks noGrp="1"/>
          </p:cNvSpPr>
          <p:nvPr>
            <p:ph type="sldNum" sz="quarter" idx="12"/>
          </p:nvPr>
        </p:nvSpPr>
        <p:spPr/>
        <p:txBody>
          <a:bodyPr/>
          <a:lstStyle/>
          <a:p>
            <a:fld id="{37011C1C-428C-4FAB-B7A3-DF2F905F3813}" type="slidenum">
              <a:rPr lang="ar-SA" smtClean="0">
                <a:solidFill>
                  <a:prstClr val="black">
                    <a:tint val="75000"/>
                  </a:prstClr>
                </a:solidFill>
              </a:rPr>
              <a:pPr/>
              <a:t>‹#›</a:t>
            </a:fld>
            <a:endParaRPr lang="ar-SA">
              <a:solidFill>
                <a:prstClr val="black">
                  <a:tint val="75000"/>
                </a:prstClr>
              </a:solidFill>
            </a:endParaRPr>
          </a:p>
        </p:txBody>
      </p:sp>
    </p:spTree>
    <p:extLst>
      <p:ext uri="{BB962C8B-B14F-4D97-AF65-F5344CB8AC3E}">
        <p14:creationId xmlns:p14="http://schemas.microsoft.com/office/powerpoint/2010/main" val="40892910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C9833EDF-7293-4FC3-8EF5-A70FA4BB6273}" type="datetimeFigureOut">
              <a:rPr lang="ar-SA" smtClean="0">
                <a:solidFill>
                  <a:prstClr val="black">
                    <a:tint val="75000"/>
                  </a:prstClr>
                </a:solidFill>
              </a:rPr>
              <a:pPr/>
              <a:t>29/08/30</a:t>
            </a:fld>
            <a:endParaRPr lang="ar-SA">
              <a:solidFill>
                <a:prstClr val="black">
                  <a:tint val="75000"/>
                </a:prstClr>
              </a:solidFill>
            </a:endParaRPr>
          </a:p>
        </p:txBody>
      </p:sp>
      <p:sp>
        <p:nvSpPr>
          <p:cNvPr id="5" name="عنصر نائب للتذييل 4"/>
          <p:cNvSpPr>
            <a:spLocks noGrp="1"/>
          </p:cNvSpPr>
          <p:nvPr>
            <p:ph type="ftr" sz="quarter" idx="11"/>
          </p:nvPr>
        </p:nvSpPr>
        <p:spPr/>
        <p:txBody>
          <a:bodyPr/>
          <a:lstStyle/>
          <a:p>
            <a:endParaRPr lang="ar-SA">
              <a:solidFill>
                <a:prstClr val="black">
                  <a:tint val="75000"/>
                </a:prstClr>
              </a:solidFill>
            </a:endParaRPr>
          </a:p>
        </p:txBody>
      </p:sp>
      <p:sp>
        <p:nvSpPr>
          <p:cNvPr id="6" name="عنصر نائب لرقم الشريحة 5"/>
          <p:cNvSpPr>
            <a:spLocks noGrp="1"/>
          </p:cNvSpPr>
          <p:nvPr>
            <p:ph type="sldNum" sz="quarter" idx="12"/>
          </p:nvPr>
        </p:nvSpPr>
        <p:spPr/>
        <p:txBody>
          <a:bodyPr/>
          <a:lstStyle/>
          <a:p>
            <a:fld id="{37011C1C-428C-4FAB-B7A3-DF2F905F3813}" type="slidenum">
              <a:rPr lang="ar-SA" smtClean="0">
                <a:solidFill>
                  <a:prstClr val="black">
                    <a:tint val="75000"/>
                  </a:prstClr>
                </a:solidFill>
              </a:rPr>
              <a:pPr/>
              <a:t>‹#›</a:t>
            </a:fld>
            <a:endParaRPr lang="ar-SA">
              <a:solidFill>
                <a:prstClr val="black">
                  <a:tint val="75000"/>
                </a:prstClr>
              </a:solidFill>
            </a:endParaRPr>
          </a:p>
        </p:txBody>
      </p:sp>
    </p:spTree>
    <p:extLst>
      <p:ext uri="{BB962C8B-B14F-4D97-AF65-F5344CB8AC3E}">
        <p14:creationId xmlns:p14="http://schemas.microsoft.com/office/powerpoint/2010/main" val="42543830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6"/>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C9833EDF-7293-4FC3-8EF5-A70FA4BB6273}" type="datetimeFigureOut">
              <a:rPr lang="ar-SA" smtClean="0">
                <a:solidFill>
                  <a:prstClr val="black">
                    <a:tint val="75000"/>
                  </a:prstClr>
                </a:solidFill>
              </a:rPr>
              <a:pPr/>
              <a:t>29/08/30</a:t>
            </a:fld>
            <a:endParaRPr lang="ar-SA">
              <a:solidFill>
                <a:prstClr val="black">
                  <a:tint val="75000"/>
                </a:prstClr>
              </a:solidFill>
            </a:endParaRPr>
          </a:p>
        </p:txBody>
      </p:sp>
      <p:sp>
        <p:nvSpPr>
          <p:cNvPr id="5" name="عنصر نائب للتذييل 4"/>
          <p:cNvSpPr>
            <a:spLocks noGrp="1"/>
          </p:cNvSpPr>
          <p:nvPr>
            <p:ph type="ftr" sz="quarter" idx="11"/>
          </p:nvPr>
        </p:nvSpPr>
        <p:spPr/>
        <p:txBody>
          <a:bodyPr/>
          <a:lstStyle/>
          <a:p>
            <a:endParaRPr lang="ar-SA">
              <a:solidFill>
                <a:prstClr val="black">
                  <a:tint val="75000"/>
                </a:prstClr>
              </a:solidFill>
            </a:endParaRPr>
          </a:p>
        </p:txBody>
      </p:sp>
      <p:sp>
        <p:nvSpPr>
          <p:cNvPr id="6" name="عنصر نائب لرقم الشريحة 5"/>
          <p:cNvSpPr>
            <a:spLocks noGrp="1"/>
          </p:cNvSpPr>
          <p:nvPr>
            <p:ph type="sldNum" sz="quarter" idx="12"/>
          </p:nvPr>
        </p:nvSpPr>
        <p:spPr/>
        <p:txBody>
          <a:bodyPr/>
          <a:lstStyle/>
          <a:p>
            <a:fld id="{37011C1C-428C-4FAB-B7A3-DF2F905F3813}" type="slidenum">
              <a:rPr lang="ar-SA" smtClean="0">
                <a:solidFill>
                  <a:prstClr val="black">
                    <a:tint val="75000"/>
                  </a:prstClr>
                </a:solidFill>
              </a:rPr>
              <a:pPr/>
              <a:t>‹#›</a:t>
            </a:fld>
            <a:endParaRPr lang="ar-SA">
              <a:solidFill>
                <a:prstClr val="black">
                  <a:tint val="75000"/>
                </a:prstClr>
              </a:solidFill>
            </a:endParaRPr>
          </a:p>
        </p:txBody>
      </p:sp>
    </p:spTree>
    <p:extLst>
      <p:ext uri="{BB962C8B-B14F-4D97-AF65-F5344CB8AC3E}">
        <p14:creationId xmlns:p14="http://schemas.microsoft.com/office/powerpoint/2010/main" val="2108407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3"/>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3"/>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C9833EDF-7293-4FC3-8EF5-A70FA4BB6273}" type="datetimeFigureOut">
              <a:rPr lang="ar-SA" smtClean="0">
                <a:solidFill>
                  <a:prstClr val="black">
                    <a:tint val="75000"/>
                  </a:prstClr>
                </a:solidFill>
              </a:rPr>
              <a:pPr/>
              <a:t>29/08/30</a:t>
            </a:fld>
            <a:endParaRPr lang="ar-SA">
              <a:solidFill>
                <a:prstClr val="black">
                  <a:tint val="75000"/>
                </a:prstClr>
              </a:solidFill>
            </a:endParaRPr>
          </a:p>
        </p:txBody>
      </p:sp>
      <p:sp>
        <p:nvSpPr>
          <p:cNvPr id="6" name="عنصر نائب للتذييل 5"/>
          <p:cNvSpPr>
            <a:spLocks noGrp="1"/>
          </p:cNvSpPr>
          <p:nvPr>
            <p:ph type="ftr" sz="quarter" idx="11"/>
          </p:nvPr>
        </p:nvSpPr>
        <p:spPr/>
        <p:txBody>
          <a:bodyPr/>
          <a:lstStyle/>
          <a:p>
            <a:endParaRPr lang="ar-SA">
              <a:solidFill>
                <a:prstClr val="black">
                  <a:tint val="75000"/>
                </a:prstClr>
              </a:solidFill>
            </a:endParaRPr>
          </a:p>
        </p:txBody>
      </p:sp>
      <p:sp>
        <p:nvSpPr>
          <p:cNvPr id="7" name="عنصر نائب لرقم الشريحة 6"/>
          <p:cNvSpPr>
            <a:spLocks noGrp="1"/>
          </p:cNvSpPr>
          <p:nvPr>
            <p:ph type="sldNum" sz="quarter" idx="12"/>
          </p:nvPr>
        </p:nvSpPr>
        <p:spPr/>
        <p:txBody>
          <a:bodyPr/>
          <a:lstStyle/>
          <a:p>
            <a:fld id="{37011C1C-428C-4FAB-B7A3-DF2F905F3813}" type="slidenum">
              <a:rPr lang="ar-SA" smtClean="0">
                <a:solidFill>
                  <a:prstClr val="black">
                    <a:tint val="75000"/>
                  </a:prstClr>
                </a:solidFill>
              </a:rPr>
              <a:pPr/>
              <a:t>‹#›</a:t>
            </a:fld>
            <a:endParaRPr lang="ar-SA">
              <a:solidFill>
                <a:prstClr val="black">
                  <a:tint val="75000"/>
                </a:prstClr>
              </a:solidFill>
            </a:endParaRPr>
          </a:p>
        </p:txBody>
      </p:sp>
    </p:spTree>
    <p:extLst>
      <p:ext uri="{BB962C8B-B14F-4D97-AF65-F5344CB8AC3E}">
        <p14:creationId xmlns:p14="http://schemas.microsoft.com/office/powerpoint/2010/main" val="38751385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3"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3"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9"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9"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C9833EDF-7293-4FC3-8EF5-A70FA4BB6273}" type="datetimeFigureOut">
              <a:rPr lang="ar-SA" smtClean="0">
                <a:solidFill>
                  <a:prstClr val="black">
                    <a:tint val="75000"/>
                  </a:prstClr>
                </a:solidFill>
              </a:rPr>
              <a:pPr/>
              <a:t>29/08/30</a:t>
            </a:fld>
            <a:endParaRPr lang="ar-SA">
              <a:solidFill>
                <a:prstClr val="black">
                  <a:tint val="75000"/>
                </a:prstClr>
              </a:solidFill>
            </a:endParaRPr>
          </a:p>
        </p:txBody>
      </p:sp>
      <p:sp>
        <p:nvSpPr>
          <p:cNvPr id="8" name="عنصر نائب للتذييل 7"/>
          <p:cNvSpPr>
            <a:spLocks noGrp="1"/>
          </p:cNvSpPr>
          <p:nvPr>
            <p:ph type="ftr" sz="quarter" idx="11"/>
          </p:nvPr>
        </p:nvSpPr>
        <p:spPr/>
        <p:txBody>
          <a:bodyPr/>
          <a:lstStyle/>
          <a:p>
            <a:endParaRPr lang="ar-SA">
              <a:solidFill>
                <a:prstClr val="black">
                  <a:tint val="75000"/>
                </a:prstClr>
              </a:solidFill>
            </a:endParaRPr>
          </a:p>
        </p:txBody>
      </p:sp>
      <p:sp>
        <p:nvSpPr>
          <p:cNvPr id="9" name="عنصر نائب لرقم الشريحة 8"/>
          <p:cNvSpPr>
            <a:spLocks noGrp="1"/>
          </p:cNvSpPr>
          <p:nvPr>
            <p:ph type="sldNum" sz="quarter" idx="12"/>
          </p:nvPr>
        </p:nvSpPr>
        <p:spPr/>
        <p:txBody>
          <a:bodyPr/>
          <a:lstStyle/>
          <a:p>
            <a:fld id="{37011C1C-428C-4FAB-B7A3-DF2F905F3813}" type="slidenum">
              <a:rPr lang="ar-SA" smtClean="0">
                <a:solidFill>
                  <a:prstClr val="black">
                    <a:tint val="75000"/>
                  </a:prstClr>
                </a:solidFill>
              </a:rPr>
              <a:pPr/>
              <a:t>‹#›</a:t>
            </a:fld>
            <a:endParaRPr lang="ar-SA">
              <a:solidFill>
                <a:prstClr val="black">
                  <a:tint val="75000"/>
                </a:prstClr>
              </a:solidFill>
            </a:endParaRPr>
          </a:p>
        </p:txBody>
      </p:sp>
    </p:spTree>
    <p:extLst>
      <p:ext uri="{BB962C8B-B14F-4D97-AF65-F5344CB8AC3E}">
        <p14:creationId xmlns:p14="http://schemas.microsoft.com/office/powerpoint/2010/main" val="248402572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C9833EDF-7293-4FC3-8EF5-A70FA4BB6273}" type="datetimeFigureOut">
              <a:rPr lang="ar-SA" smtClean="0">
                <a:solidFill>
                  <a:prstClr val="black">
                    <a:tint val="75000"/>
                  </a:prstClr>
                </a:solidFill>
              </a:rPr>
              <a:pPr/>
              <a:t>29/08/30</a:t>
            </a:fld>
            <a:endParaRPr lang="ar-SA">
              <a:solidFill>
                <a:prstClr val="black">
                  <a:tint val="75000"/>
                </a:prstClr>
              </a:solidFill>
            </a:endParaRPr>
          </a:p>
        </p:txBody>
      </p:sp>
      <p:sp>
        <p:nvSpPr>
          <p:cNvPr id="4" name="عنصر نائب للتذييل 3"/>
          <p:cNvSpPr>
            <a:spLocks noGrp="1"/>
          </p:cNvSpPr>
          <p:nvPr>
            <p:ph type="ftr" sz="quarter" idx="11"/>
          </p:nvPr>
        </p:nvSpPr>
        <p:spPr/>
        <p:txBody>
          <a:bodyPr/>
          <a:lstStyle/>
          <a:p>
            <a:endParaRPr lang="ar-SA">
              <a:solidFill>
                <a:prstClr val="black">
                  <a:tint val="75000"/>
                </a:prstClr>
              </a:solidFill>
            </a:endParaRPr>
          </a:p>
        </p:txBody>
      </p:sp>
      <p:sp>
        <p:nvSpPr>
          <p:cNvPr id="5" name="عنصر نائب لرقم الشريحة 4"/>
          <p:cNvSpPr>
            <a:spLocks noGrp="1"/>
          </p:cNvSpPr>
          <p:nvPr>
            <p:ph type="sldNum" sz="quarter" idx="12"/>
          </p:nvPr>
        </p:nvSpPr>
        <p:spPr/>
        <p:txBody>
          <a:bodyPr/>
          <a:lstStyle/>
          <a:p>
            <a:fld id="{37011C1C-428C-4FAB-B7A3-DF2F905F3813}" type="slidenum">
              <a:rPr lang="ar-SA" smtClean="0">
                <a:solidFill>
                  <a:prstClr val="black">
                    <a:tint val="75000"/>
                  </a:prstClr>
                </a:solidFill>
              </a:rPr>
              <a:pPr/>
              <a:t>‹#›</a:t>
            </a:fld>
            <a:endParaRPr lang="ar-SA">
              <a:solidFill>
                <a:prstClr val="black">
                  <a:tint val="75000"/>
                </a:prstClr>
              </a:solidFill>
            </a:endParaRPr>
          </a:p>
        </p:txBody>
      </p:sp>
    </p:spTree>
    <p:extLst>
      <p:ext uri="{BB962C8B-B14F-4D97-AF65-F5344CB8AC3E}">
        <p14:creationId xmlns:p14="http://schemas.microsoft.com/office/powerpoint/2010/main" val="14550905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C9833EDF-7293-4FC3-8EF5-A70FA4BB6273}" type="datetimeFigureOut">
              <a:rPr lang="ar-SA" smtClean="0">
                <a:solidFill>
                  <a:prstClr val="black">
                    <a:tint val="75000"/>
                  </a:prstClr>
                </a:solidFill>
              </a:rPr>
              <a:pPr/>
              <a:t>29/08/30</a:t>
            </a:fld>
            <a:endParaRPr lang="ar-SA">
              <a:solidFill>
                <a:prstClr val="black">
                  <a:tint val="75000"/>
                </a:prstClr>
              </a:solidFill>
            </a:endParaRPr>
          </a:p>
        </p:txBody>
      </p:sp>
      <p:sp>
        <p:nvSpPr>
          <p:cNvPr id="3" name="عنصر نائب للتذييل 2"/>
          <p:cNvSpPr>
            <a:spLocks noGrp="1"/>
          </p:cNvSpPr>
          <p:nvPr>
            <p:ph type="ftr" sz="quarter" idx="11"/>
          </p:nvPr>
        </p:nvSpPr>
        <p:spPr/>
        <p:txBody>
          <a:bodyPr/>
          <a:lstStyle/>
          <a:p>
            <a:endParaRPr lang="ar-SA">
              <a:solidFill>
                <a:prstClr val="black">
                  <a:tint val="75000"/>
                </a:prstClr>
              </a:solidFill>
            </a:endParaRPr>
          </a:p>
        </p:txBody>
      </p:sp>
      <p:sp>
        <p:nvSpPr>
          <p:cNvPr id="4" name="عنصر نائب لرقم الشريحة 3"/>
          <p:cNvSpPr>
            <a:spLocks noGrp="1"/>
          </p:cNvSpPr>
          <p:nvPr>
            <p:ph type="sldNum" sz="quarter" idx="12"/>
          </p:nvPr>
        </p:nvSpPr>
        <p:spPr/>
        <p:txBody>
          <a:bodyPr/>
          <a:lstStyle/>
          <a:p>
            <a:fld id="{37011C1C-428C-4FAB-B7A3-DF2F905F3813}" type="slidenum">
              <a:rPr lang="ar-SA" smtClean="0">
                <a:solidFill>
                  <a:prstClr val="black">
                    <a:tint val="75000"/>
                  </a:prstClr>
                </a:solidFill>
              </a:rPr>
              <a:pPr/>
              <a:t>‹#›</a:t>
            </a:fld>
            <a:endParaRPr lang="ar-SA">
              <a:solidFill>
                <a:prstClr val="black">
                  <a:tint val="75000"/>
                </a:prstClr>
              </a:solidFill>
            </a:endParaRPr>
          </a:p>
        </p:txBody>
      </p:sp>
    </p:spTree>
    <p:extLst>
      <p:ext uri="{BB962C8B-B14F-4D97-AF65-F5344CB8AC3E}">
        <p14:creationId xmlns:p14="http://schemas.microsoft.com/office/powerpoint/2010/main" val="137049412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4"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3" y="273053"/>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4"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C9833EDF-7293-4FC3-8EF5-A70FA4BB6273}" type="datetimeFigureOut">
              <a:rPr lang="ar-SA" smtClean="0">
                <a:solidFill>
                  <a:prstClr val="black">
                    <a:tint val="75000"/>
                  </a:prstClr>
                </a:solidFill>
              </a:rPr>
              <a:pPr/>
              <a:t>29/08/30</a:t>
            </a:fld>
            <a:endParaRPr lang="ar-SA">
              <a:solidFill>
                <a:prstClr val="black">
                  <a:tint val="75000"/>
                </a:prstClr>
              </a:solidFill>
            </a:endParaRPr>
          </a:p>
        </p:txBody>
      </p:sp>
      <p:sp>
        <p:nvSpPr>
          <p:cNvPr id="6" name="عنصر نائب للتذييل 5"/>
          <p:cNvSpPr>
            <a:spLocks noGrp="1"/>
          </p:cNvSpPr>
          <p:nvPr>
            <p:ph type="ftr" sz="quarter" idx="11"/>
          </p:nvPr>
        </p:nvSpPr>
        <p:spPr/>
        <p:txBody>
          <a:bodyPr/>
          <a:lstStyle/>
          <a:p>
            <a:endParaRPr lang="ar-SA">
              <a:solidFill>
                <a:prstClr val="black">
                  <a:tint val="75000"/>
                </a:prstClr>
              </a:solidFill>
            </a:endParaRPr>
          </a:p>
        </p:txBody>
      </p:sp>
      <p:sp>
        <p:nvSpPr>
          <p:cNvPr id="7" name="عنصر نائب لرقم الشريحة 6"/>
          <p:cNvSpPr>
            <a:spLocks noGrp="1"/>
          </p:cNvSpPr>
          <p:nvPr>
            <p:ph type="sldNum" sz="quarter" idx="12"/>
          </p:nvPr>
        </p:nvSpPr>
        <p:spPr/>
        <p:txBody>
          <a:bodyPr/>
          <a:lstStyle/>
          <a:p>
            <a:fld id="{37011C1C-428C-4FAB-B7A3-DF2F905F3813}" type="slidenum">
              <a:rPr lang="ar-SA" smtClean="0">
                <a:solidFill>
                  <a:prstClr val="black">
                    <a:tint val="75000"/>
                  </a:prstClr>
                </a:solidFill>
              </a:rPr>
              <a:pPr/>
              <a:t>‹#›</a:t>
            </a:fld>
            <a:endParaRPr lang="ar-SA">
              <a:solidFill>
                <a:prstClr val="black">
                  <a:tint val="75000"/>
                </a:prstClr>
              </a:solidFill>
            </a:endParaRPr>
          </a:p>
        </p:txBody>
      </p:sp>
    </p:spTree>
    <p:extLst>
      <p:ext uri="{BB962C8B-B14F-4D97-AF65-F5344CB8AC3E}">
        <p14:creationId xmlns:p14="http://schemas.microsoft.com/office/powerpoint/2010/main" val="810074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a:p>
        </p:txBody>
      </p:sp>
      <p:sp>
        <p:nvSpPr>
          <p:cNvPr id="3" name="Content Placeholder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Date Placeholder 3"/>
          <p:cNvSpPr>
            <a:spLocks noGrp="1"/>
          </p:cNvSpPr>
          <p:nvPr>
            <p:ph type="dt" sz="half" idx="10"/>
          </p:nvPr>
        </p:nvSpPr>
        <p:spPr/>
        <p:txBody>
          <a:bodyPr/>
          <a:lstStyle/>
          <a:p>
            <a:fld id="{D6CEB8E9-2CFE-456B-9098-7515802691F8}" type="datetimeFigureOut">
              <a:rPr lang="en-US" smtClean="0"/>
              <a:t>8/20/2009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2ECD73-4055-4D24-890A-92D37B2099EA}"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1"/>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عنصر نائب للنص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C9833EDF-7293-4FC3-8EF5-A70FA4BB6273}" type="datetimeFigureOut">
              <a:rPr lang="ar-SA" smtClean="0">
                <a:solidFill>
                  <a:prstClr val="black">
                    <a:tint val="75000"/>
                  </a:prstClr>
                </a:solidFill>
              </a:rPr>
              <a:pPr/>
              <a:t>29/08/30</a:t>
            </a:fld>
            <a:endParaRPr lang="ar-SA">
              <a:solidFill>
                <a:prstClr val="black">
                  <a:tint val="75000"/>
                </a:prstClr>
              </a:solidFill>
            </a:endParaRPr>
          </a:p>
        </p:txBody>
      </p:sp>
      <p:sp>
        <p:nvSpPr>
          <p:cNvPr id="6" name="عنصر نائب للتذييل 5"/>
          <p:cNvSpPr>
            <a:spLocks noGrp="1"/>
          </p:cNvSpPr>
          <p:nvPr>
            <p:ph type="ftr" sz="quarter" idx="11"/>
          </p:nvPr>
        </p:nvSpPr>
        <p:spPr/>
        <p:txBody>
          <a:bodyPr/>
          <a:lstStyle/>
          <a:p>
            <a:endParaRPr lang="ar-SA">
              <a:solidFill>
                <a:prstClr val="black">
                  <a:tint val="75000"/>
                </a:prstClr>
              </a:solidFill>
            </a:endParaRPr>
          </a:p>
        </p:txBody>
      </p:sp>
      <p:sp>
        <p:nvSpPr>
          <p:cNvPr id="7" name="عنصر نائب لرقم الشريحة 6"/>
          <p:cNvSpPr>
            <a:spLocks noGrp="1"/>
          </p:cNvSpPr>
          <p:nvPr>
            <p:ph type="sldNum" sz="quarter" idx="12"/>
          </p:nvPr>
        </p:nvSpPr>
        <p:spPr/>
        <p:txBody>
          <a:bodyPr/>
          <a:lstStyle/>
          <a:p>
            <a:fld id="{37011C1C-428C-4FAB-B7A3-DF2F905F3813}" type="slidenum">
              <a:rPr lang="ar-SA" smtClean="0">
                <a:solidFill>
                  <a:prstClr val="black">
                    <a:tint val="75000"/>
                  </a:prstClr>
                </a:solidFill>
              </a:rPr>
              <a:pPr/>
              <a:t>‹#›</a:t>
            </a:fld>
            <a:endParaRPr lang="ar-SA">
              <a:solidFill>
                <a:prstClr val="black">
                  <a:tint val="75000"/>
                </a:prstClr>
              </a:solidFill>
            </a:endParaRPr>
          </a:p>
        </p:txBody>
      </p:sp>
    </p:spTree>
    <p:extLst>
      <p:ext uri="{BB962C8B-B14F-4D97-AF65-F5344CB8AC3E}">
        <p14:creationId xmlns:p14="http://schemas.microsoft.com/office/powerpoint/2010/main" val="26040583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C9833EDF-7293-4FC3-8EF5-A70FA4BB6273}" type="datetimeFigureOut">
              <a:rPr lang="ar-SA" smtClean="0">
                <a:solidFill>
                  <a:prstClr val="black">
                    <a:tint val="75000"/>
                  </a:prstClr>
                </a:solidFill>
              </a:rPr>
              <a:pPr/>
              <a:t>29/08/30</a:t>
            </a:fld>
            <a:endParaRPr lang="ar-SA">
              <a:solidFill>
                <a:prstClr val="black">
                  <a:tint val="75000"/>
                </a:prstClr>
              </a:solidFill>
            </a:endParaRPr>
          </a:p>
        </p:txBody>
      </p:sp>
      <p:sp>
        <p:nvSpPr>
          <p:cNvPr id="5" name="عنصر نائب للتذييل 4"/>
          <p:cNvSpPr>
            <a:spLocks noGrp="1"/>
          </p:cNvSpPr>
          <p:nvPr>
            <p:ph type="ftr" sz="quarter" idx="11"/>
          </p:nvPr>
        </p:nvSpPr>
        <p:spPr/>
        <p:txBody>
          <a:bodyPr/>
          <a:lstStyle/>
          <a:p>
            <a:endParaRPr lang="ar-SA">
              <a:solidFill>
                <a:prstClr val="black">
                  <a:tint val="75000"/>
                </a:prstClr>
              </a:solidFill>
            </a:endParaRPr>
          </a:p>
        </p:txBody>
      </p:sp>
      <p:sp>
        <p:nvSpPr>
          <p:cNvPr id="6" name="عنصر نائب لرقم الشريحة 5"/>
          <p:cNvSpPr>
            <a:spLocks noGrp="1"/>
          </p:cNvSpPr>
          <p:nvPr>
            <p:ph type="sldNum" sz="quarter" idx="12"/>
          </p:nvPr>
        </p:nvSpPr>
        <p:spPr/>
        <p:txBody>
          <a:bodyPr/>
          <a:lstStyle/>
          <a:p>
            <a:fld id="{37011C1C-428C-4FAB-B7A3-DF2F905F3813}" type="slidenum">
              <a:rPr lang="ar-SA" smtClean="0">
                <a:solidFill>
                  <a:prstClr val="black">
                    <a:tint val="75000"/>
                  </a:prstClr>
                </a:solidFill>
              </a:rPr>
              <a:pPr/>
              <a:t>‹#›</a:t>
            </a:fld>
            <a:endParaRPr lang="ar-SA">
              <a:solidFill>
                <a:prstClr val="black">
                  <a:tint val="75000"/>
                </a:prstClr>
              </a:solidFill>
            </a:endParaRPr>
          </a:p>
        </p:txBody>
      </p:sp>
    </p:spTree>
    <p:extLst>
      <p:ext uri="{BB962C8B-B14F-4D97-AF65-F5344CB8AC3E}">
        <p14:creationId xmlns:p14="http://schemas.microsoft.com/office/powerpoint/2010/main" val="94425905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41"/>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41"/>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C9833EDF-7293-4FC3-8EF5-A70FA4BB6273}" type="datetimeFigureOut">
              <a:rPr lang="ar-SA" smtClean="0">
                <a:solidFill>
                  <a:prstClr val="black">
                    <a:tint val="75000"/>
                  </a:prstClr>
                </a:solidFill>
              </a:rPr>
              <a:pPr/>
              <a:t>29/08/30</a:t>
            </a:fld>
            <a:endParaRPr lang="ar-SA">
              <a:solidFill>
                <a:prstClr val="black">
                  <a:tint val="75000"/>
                </a:prstClr>
              </a:solidFill>
            </a:endParaRPr>
          </a:p>
        </p:txBody>
      </p:sp>
      <p:sp>
        <p:nvSpPr>
          <p:cNvPr id="5" name="عنصر نائب للتذييل 4"/>
          <p:cNvSpPr>
            <a:spLocks noGrp="1"/>
          </p:cNvSpPr>
          <p:nvPr>
            <p:ph type="ftr" sz="quarter" idx="11"/>
          </p:nvPr>
        </p:nvSpPr>
        <p:spPr/>
        <p:txBody>
          <a:bodyPr/>
          <a:lstStyle/>
          <a:p>
            <a:endParaRPr lang="ar-SA">
              <a:solidFill>
                <a:prstClr val="black">
                  <a:tint val="75000"/>
                </a:prstClr>
              </a:solidFill>
            </a:endParaRPr>
          </a:p>
        </p:txBody>
      </p:sp>
      <p:sp>
        <p:nvSpPr>
          <p:cNvPr id="6" name="عنصر نائب لرقم الشريحة 5"/>
          <p:cNvSpPr>
            <a:spLocks noGrp="1"/>
          </p:cNvSpPr>
          <p:nvPr>
            <p:ph type="sldNum" sz="quarter" idx="12"/>
          </p:nvPr>
        </p:nvSpPr>
        <p:spPr/>
        <p:txBody>
          <a:bodyPr/>
          <a:lstStyle/>
          <a:p>
            <a:fld id="{37011C1C-428C-4FAB-B7A3-DF2F905F3813}" type="slidenum">
              <a:rPr lang="ar-SA" smtClean="0">
                <a:solidFill>
                  <a:prstClr val="black">
                    <a:tint val="75000"/>
                  </a:prstClr>
                </a:solidFill>
              </a:rPr>
              <a:pPr/>
              <a:t>‹#›</a:t>
            </a:fld>
            <a:endParaRPr lang="ar-SA">
              <a:solidFill>
                <a:prstClr val="black">
                  <a:tint val="75000"/>
                </a:prstClr>
              </a:solidFill>
            </a:endParaRPr>
          </a:p>
        </p:txBody>
      </p:sp>
    </p:spTree>
    <p:extLst>
      <p:ext uri="{BB962C8B-B14F-4D97-AF65-F5344CB8AC3E}">
        <p14:creationId xmlns:p14="http://schemas.microsoft.com/office/powerpoint/2010/main" val="9026882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ar-SA" smtClean="0"/>
              <a:t>انقر لتحرير نمط العنوان الرئيسي</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Date Placeholder 3"/>
          <p:cNvSpPr>
            <a:spLocks noGrp="1"/>
          </p:cNvSpPr>
          <p:nvPr>
            <p:ph type="dt" sz="half" idx="10"/>
          </p:nvPr>
        </p:nvSpPr>
        <p:spPr/>
        <p:txBody>
          <a:bodyPr/>
          <a:lstStyle/>
          <a:p>
            <a:fld id="{D6CEB8E9-2CFE-456B-9098-7515802691F8}" type="datetimeFigureOut">
              <a:rPr lang="en-US" smtClean="0"/>
              <a:t>8/20/2009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2ECD73-4055-4D24-890A-92D37B2099EA}"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5" name="Date Placeholder 4"/>
          <p:cNvSpPr>
            <a:spLocks noGrp="1"/>
          </p:cNvSpPr>
          <p:nvPr>
            <p:ph type="dt" sz="half" idx="10"/>
          </p:nvPr>
        </p:nvSpPr>
        <p:spPr/>
        <p:txBody>
          <a:bodyPr/>
          <a:lstStyle/>
          <a:p>
            <a:fld id="{D6CEB8E9-2CFE-456B-9098-7515802691F8}" type="datetimeFigureOut">
              <a:rPr lang="en-US" smtClean="0"/>
              <a:t>8/20/2009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62ECD73-4055-4D24-890A-92D37B2099EA}"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ar-SA" smtClean="0"/>
              <a:t>انقر لتحرير نمط العنوان الرئيسي</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7" name="Date Placeholder 6"/>
          <p:cNvSpPr>
            <a:spLocks noGrp="1"/>
          </p:cNvSpPr>
          <p:nvPr>
            <p:ph type="dt" sz="half" idx="10"/>
          </p:nvPr>
        </p:nvSpPr>
        <p:spPr/>
        <p:txBody>
          <a:bodyPr/>
          <a:lstStyle/>
          <a:p>
            <a:fld id="{D6CEB8E9-2CFE-456B-9098-7515802691F8}" type="datetimeFigureOut">
              <a:rPr lang="en-US" smtClean="0"/>
              <a:t>8/20/2009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62ECD73-4055-4D24-890A-92D37B2099EA}"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a:p>
        </p:txBody>
      </p:sp>
      <p:sp>
        <p:nvSpPr>
          <p:cNvPr id="3" name="Date Placeholder 2"/>
          <p:cNvSpPr>
            <a:spLocks noGrp="1"/>
          </p:cNvSpPr>
          <p:nvPr>
            <p:ph type="dt" sz="half" idx="10"/>
          </p:nvPr>
        </p:nvSpPr>
        <p:spPr/>
        <p:txBody>
          <a:bodyPr/>
          <a:lstStyle/>
          <a:p>
            <a:fld id="{D6CEB8E9-2CFE-456B-9098-7515802691F8}" type="datetimeFigureOut">
              <a:rPr lang="en-US" smtClean="0"/>
              <a:t>8/20/2009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62ECD73-4055-4D24-890A-92D37B2099EA}"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6CEB8E9-2CFE-456B-9098-7515802691F8}" type="datetimeFigureOut">
              <a:rPr lang="en-US" smtClean="0"/>
              <a:t>8/20/2009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62ECD73-4055-4D24-890A-92D37B2099EA}"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ar-SA" smtClean="0"/>
              <a:t>انقر لتحرير نمط العنوان الرئيسي</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Date Placeholder 4"/>
          <p:cNvSpPr>
            <a:spLocks noGrp="1"/>
          </p:cNvSpPr>
          <p:nvPr>
            <p:ph type="dt" sz="half" idx="10"/>
          </p:nvPr>
        </p:nvSpPr>
        <p:spPr/>
        <p:txBody>
          <a:bodyPr/>
          <a:lstStyle/>
          <a:p>
            <a:fld id="{D6CEB8E9-2CFE-456B-9098-7515802691F8}" type="datetimeFigureOut">
              <a:rPr lang="en-US" smtClean="0"/>
              <a:t>8/20/2009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62ECD73-4055-4D24-890A-92D37B2099EA}" type="slidenum">
              <a:rPr lang="en-US" smtClean="0"/>
              <a:t>‹#›</a:t>
            </a:fld>
            <a:endParaRPr lang="en-US"/>
          </a:p>
        </p:txBody>
      </p:sp>
      <p:sp>
        <p:nvSpPr>
          <p:cNvPr id="9" name="Content Placeholder 8"/>
          <p:cNvSpPr>
            <a:spLocks noGrp="1"/>
          </p:cNvSpPr>
          <p:nvPr>
            <p:ph sz="quarter" idx="13"/>
          </p:nvPr>
        </p:nvSpPr>
        <p:spPr>
          <a:xfrm>
            <a:off x="304800" y="381000"/>
            <a:ext cx="7772400" cy="494284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ar-SA" smtClean="0"/>
              <a:t>انقر لتحرير نمط العنوان الرئيسي</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ar-SA" smtClean="0"/>
              <a:t>انقر فوق الأيقونة لإضافة صورة</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8" name="Date Placeholder 7"/>
          <p:cNvSpPr>
            <a:spLocks noGrp="1"/>
          </p:cNvSpPr>
          <p:nvPr>
            <p:ph type="dt" sz="half" idx="10"/>
          </p:nvPr>
        </p:nvSpPr>
        <p:spPr/>
        <p:txBody>
          <a:bodyPr/>
          <a:lstStyle/>
          <a:p>
            <a:fld id="{D6CEB8E9-2CFE-456B-9098-7515802691F8}" type="datetimeFigureOut">
              <a:rPr lang="en-US" smtClean="0"/>
              <a:t>8/20/2009</a:t>
            </a:fld>
            <a:endParaRPr lang="en-US"/>
          </a:p>
        </p:txBody>
      </p:sp>
      <p:sp>
        <p:nvSpPr>
          <p:cNvPr id="9" name="Slide Number Placeholder 8"/>
          <p:cNvSpPr>
            <a:spLocks noGrp="1"/>
          </p:cNvSpPr>
          <p:nvPr>
            <p:ph type="sldNum" sz="quarter" idx="11"/>
          </p:nvPr>
        </p:nvSpPr>
        <p:spPr/>
        <p:txBody>
          <a:bodyPr/>
          <a:lstStyle/>
          <a:p>
            <a:fld id="{A62ECD73-4055-4D24-890A-92D37B2099EA}" type="slidenum">
              <a:rPr lang="en-US" smtClean="0"/>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ar-SA" smtClean="0"/>
              <a:t>انقر لتحرير نمط العنوان الرئيسي</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A62ECD73-4055-4D24-890A-92D37B2099EA}" type="slidenum">
              <a:rPr lang="en-US" smtClean="0"/>
              <a:t>‹#›</a:t>
            </a:fld>
            <a:endParaRPr lang="en-US"/>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endParaRPr lang="en-US"/>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D6CEB8E9-2CFE-456B-9098-7515802691F8}" type="datetimeFigureOut">
              <a:rPr lang="en-US" smtClean="0"/>
              <a:t>8/20/2009</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3"/>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3"/>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rtl="1"/>
            <a:fld id="{C9833EDF-7293-4FC3-8EF5-A70FA4BB6273}" type="datetimeFigureOut">
              <a:rPr lang="ar-SA" smtClean="0">
                <a:solidFill>
                  <a:prstClr val="black">
                    <a:tint val="75000"/>
                  </a:prstClr>
                </a:solidFill>
              </a:rPr>
              <a:pPr rtl="1"/>
              <a:t>29/08/30</a:t>
            </a:fld>
            <a:endParaRPr lang="ar-SA">
              <a:solidFill>
                <a:prstClr val="black">
                  <a:tint val="75000"/>
                </a:prstClr>
              </a:solidFill>
            </a:endParaRPr>
          </a:p>
        </p:txBody>
      </p:sp>
      <p:sp>
        <p:nvSpPr>
          <p:cNvPr id="5" name="عنصر نائب للتذييل 4"/>
          <p:cNvSpPr>
            <a:spLocks noGrp="1"/>
          </p:cNvSpPr>
          <p:nvPr>
            <p:ph type="ftr" sz="quarter" idx="3"/>
          </p:nvPr>
        </p:nvSpPr>
        <p:spPr>
          <a:xfrm>
            <a:off x="3124200" y="6356353"/>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rtl="1"/>
            <a:endParaRPr lang="ar-SA">
              <a:solidFill>
                <a:prstClr val="black">
                  <a:tint val="75000"/>
                </a:prstClr>
              </a:solidFill>
            </a:endParaRPr>
          </a:p>
        </p:txBody>
      </p:sp>
      <p:sp>
        <p:nvSpPr>
          <p:cNvPr id="6" name="عنصر نائب لرقم الشريحة 5"/>
          <p:cNvSpPr>
            <a:spLocks noGrp="1"/>
          </p:cNvSpPr>
          <p:nvPr>
            <p:ph type="sldNum" sz="quarter" idx="4"/>
          </p:nvPr>
        </p:nvSpPr>
        <p:spPr>
          <a:xfrm>
            <a:off x="457200" y="6356353"/>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pPr rtl="1"/>
            <a:fld id="{37011C1C-428C-4FAB-B7A3-DF2F905F3813}" type="slidenum">
              <a:rPr lang="ar-SA" smtClean="0">
                <a:solidFill>
                  <a:prstClr val="black">
                    <a:tint val="75000"/>
                  </a:prstClr>
                </a:solidFill>
              </a:rPr>
              <a:pPr rtl="1"/>
              <a:t>‹#›</a:t>
            </a:fld>
            <a:endParaRPr lang="ar-SA">
              <a:solidFill>
                <a:prstClr val="black">
                  <a:tint val="75000"/>
                </a:prstClr>
              </a:solidFill>
            </a:endParaRPr>
          </a:p>
        </p:txBody>
      </p:sp>
    </p:spTree>
    <p:extLst>
      <p:ext uri="{BB962C8B-B14F-4D97-AF65-F5344CB8AC3E}">
        <p14:creationId xmlns:p14="http://schemas.microsoft.com/office/powerpoint/2010/main" val="138374055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18.xml"/><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en-US"/>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99392"/>
            <a:ext cx="9252520" cy="720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9638207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en-US"/>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81013"/>
            <a:ext cx="9144000" cy="7821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عنصر نائب للمحتوى 2"/>
          <p:cNvSpPr>
            <a:spLocks noGrp="1"/>
          </p:cNvSpPr>
          <p:nvPr>
            <p:ph idx="1"/>
          </p:nvPr>
        </p:nvSpPr>
        <p:spPr/>
        <p:txBody>
          <a:bodyPr>
            <a:normAutofit fontScale="92500" lnSpcReduction="10000"/>
          </a:bodyPr>
          <a:lstStyle/>
          <a:p>
            <a:pPr marL="0" indent="0" algn="ctr">
              <a:buNone/>
            </a:pPr>
            <a:r>
              <a:rPr lang="ar-SA" sz="2800" dirty="0" smtClean="0">
                <a:solidFill>
                  <a:srgbClr val="00B050"/>
                </a:solidFill>
                <a:cs typeface="Farsi Simple Outline" pitchFamily="2" charset="-78"/>
              </a:rPr>
              <a:t>اولا</a:t>
            </a:r>
            <a:r>
              <a:rPr lang="ar-SA" sz="2000" dirty="0" smtClean="0"/>
              <a:t> </a:t>
            </a:r>
            <a:r>
              <a:rPr lang="ar-SA" dirty="0" smtClean="0"/>
              <a:t>: </a:t>
            </a:r>
            <a:r>
              <a:rPr lang="ar-SA" sz="3500" dirty="0" err="1" smtClean="0">
                <a:solidFill>
                  <a:schemeClr val="accent2">
                    <a:lumMod val="50000"/>
                  </a:schemeClr>
                </a:solidFill>
                <a:cs typeface="DecoType Naskh" pitchFamily="2" charset="-78"/>
              </a:rPr>
              <a:t>البسمله</a:t>
            </a:r>
            <a:endParaRPr lang="ar-SA" sz="4800" dirty="0" smtClean="0">
              <a:solidFill>
                <a:schemeClr val="accent2">
                  <a:lumMod val="50000"/>
                </a:schemeClr>
              </a:solidFill>
              <a:cs typeface="DecoType Naskh" pitchFamily="2" charset="-78"/>
            </a:endParaRPr>
          </a:p>
          <a:p>
            <a:pPr marL="0" indent="0" algn="ctr">
              <a:buNone/>
            </a:pPr>
            <a:r>
              <a:rPr lang="ar-SA" sz="3600" dirty="0" smtClean="0">
                <a:solidFill>
                  <a:schemeClr val="accent2">
                    <a:lumMod val="50000"/>
                  </a:schemeClr>
                </a:solidFill>
                <a:cs typeface="DecoType Naskh" pitchFamily="2" charset="-78"/>
              </a:rPr>
              <a:t>-نبدأ باسم الله الذى لا معبود بحق سواه والمتصف بكل كمال المنزه عن كل نقص وهو صاحب الرحمة الذى يفيض بالنعم جليلها ودقيقها عامها وخاصتها وهو المتصف بصفة الرحمة الدائمة</a:t>
            </a:r>
            <a:r>
              <a:rPr lang="ar-SA" sz="3600" dirty="0" smtClean="0"/>
              <a:t>.</a:t>
            </a:r>
          </a:p>
          <a:p>
            <a:pPr marL="0" indent="0">
              <a:buNone/>
            </a:pPr>
            <a:endParaRPr lang="ar-SA" sz="3600" dirty="0" smtClean="0"/>
          </a:p>
          <a:p>
            <a:pPr marL="0" indent="0">
              <a:buNone/>
            </a:pPr>
            <a:endParaRPr lang="ar-SA" dirty="0" smtClean="0"/>
          </a:p>
          <a:p>
            <a:pPr marL="0" indent="0" algn="ctr">
              <a:buNone/>
            </a:pPr>
            <a:r>
              <a:rPr lang="ar-SA" sz="4400" dirty="0" smtClean="0">
                <a:solidFill>
                  <a:srgbClr val="00B050"/>
                </a:solidFill>
                <a:cs typeface="Farsi Simple Outline" pitchFamily="2" charset="-78"/>
              </a:rPr>
              <a:t>ثانيا </a:t>
            </a:r>
            <a:r>
              <a:rPr lang="ar-SA" sz="3600" dirty="0" smtClean="0"/>
              <a:t>: </a:t>
            </a:r>
            <a:r>
              <a:rPr lang="ar-SA" sz="3600" dirty="0" smtClean="0">
                <a:solidFill>
                  <a:schemeClr val="accent2">
                    <a:lumMod val="50000"/>
                  </a:schemeClr>
                </a:solidFill>
                <a:cs typeface="DecoType Naskh" pitchFamily="2" charset="-78"/>
              </a:rPr>
              <a:t>الحمد لله رب العالمين</a:t>
            </a:r>
          </a:p>
          <a:p>
            <a:pPr marL="0" indent="0" algn="ctr">
              <a:buNone/>
            </a:pPr>
            <a:r>
              <a:rPr lang="ar-SA" sz="3600" dirty="0" smtClean="0">
                <a:solidFill>
                  <a:schemeClr val="accent2">
                    <a:lumMod val="50000"/>
                  </a:schemeClr>
                </a:solidFill>
                <a:cs typeface="DecoType Naskh" pitchFamily="2" charset="-78"/>
              </a:rPr>
              <a:t>-الثناء الجميل بكل انواعه وعلى كل حال لله وحده ,ونثنى عليه الثناء كله </a:t>
            </a:r>
            <a:r>
              <a:rPr lang="ar-SA" sz="3600" dirty="0" err="1" smtClean="0">
                <a:solidFill>
                  <a:schemeClr val="accent2">
                    <a:lumMod val="50000"/>
                  </a:schemeClr>
                </a:solidFill>
                <a:cs typeface="DecoType Naskh" pitchFamily="2" charset="-78"/>
              </a:rPr>
              <a:t>لانه</a:t>
            </a:r>
            <a:r>
              <a:rPr lang="ar-SA" sz="3600" dirty="0" smtClean="0">
                <a:solidFill>
                  <a:schemeClr val="accent2">
                    <a:lumMod val="50000"/>
                  </a:schemeClr>
                </a:solidFill>
                <a:cs typeface="DecoType Naskh" pitchFamily="2" charset="-78"/>
              </a:rPr>
              <a:t>  </a:t>
            </a:r>
            <a:r>
              <a:rPr lang="ar-SA" sz="3600" dirty="0" err="1" smtClean="0">
                <a:solidFill>
                  <a:schemeClr val="accent2">
                    <a:lumMod val="50000"/>
                  </a:schemeClr>
                </a:solidFill>
                <a:cs typeface="DecoType Naskh" pitchFamily="2" charset="-78"/>
              </a:rPr>
              <a:t>منشىء</a:t>
            </a:r>
            <a:r>
              <a:rPr lang="ar-SA" sz="3600" dirty="0" smtClean="0">
                <a:solidFill>
                  <a:schemeClr val="accent2">
                    <a:lumMod val="50000"/>
                  </a:schemeClr>
                </a:solidFill>
                <a:cs typeface="DecoType Naskh" pitchFamily="2" charset="-78"/>
              </a:rPr>
              <a:t> المخلوقات والقائم عليها</a:t>
            </a:r>
          </a:p>
        </p:txBody>
      </p:sp>
    </p:spTree>
    <p:extLst>
      <p:ext uri="{BB962C8B-B14F-4D97-AF65-F5344CB8AC3E}">
        <p14:creationId xmlns:p14="http://schemas.microsoft.com/office/powerpoint/2010/main" val="198939130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en-US"/>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21" y="-1971600"/>
            <a:ext cx="9144000" cy="900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عنصر نائب للمحتوى 2"/>
          <p:cNvSpPr>
            <a:spLocks noGrp="1"/>
          </p:cNvSpPr>
          <p:nvPr>
            <p:ph idx="1"/>
          </p:nvPr>
        </p:nvSpPr>
        <p:spPr/>
        <p:txBody>
          <a:bodyPr/>
          <a:lstStyle/>
          <a:p>
            <a:pPr marL="0" indent="0" algn="ctr">
              <a:buNone/>
            </a:pPr>
            <a:r>
              <a:rPr lang="ar-SA" sz="3200" dirty="0" smtClean="0">
                <a:solidFill>
                  <a:srgbClr val="00B050"/>
                </a:solidFill>
                <a:cs typeface="Farsi Simple Outline" pitchFamily="2" charset="-78"/>
              </a:rPr>
              <a:t>ثالثا :</a:t>
            </a:r>
            <a:r>
              <a:rPr lang="ar-SA" sz="3200" dirty="0" smtClean="0">
                <a:solidFill>
                  <a:schemeClr val="accent2">
                    <a:lumMod val="75000"/>
                  </a:schemeClr>
                </a:solidFill>
                <a:cs typeface="DecoType Naskh" pitchFamily="2" charset="-78"/>
              </a:rPr>
              <a:t>الرحمن الرحيم</a:t>
            </a:r>
          </a:p>
          <a:p>
            <a:pPr marL="0" indent="0" algn="ctr">
              <a:buNone/>
            </a:pPr>
            <a:r>
              <a:rPr lang="ar-SA" sz="3200" dirty="0" smtClean="0">
                <a:solidFill>
                  <a:schemeClr val="accent2">
                    <a:lumMod val="75000"/>
                  </a:schemeClr>
                </a:solidFill>
                <a:cs typeface="DecoType Naskh" pitchFamily="2" charset="-78"/>
              </a:rPr>
              <a:t>وهو صاحب الرحمة الدائمة ومصدرها ينعم بكل النعم صغيرها وكبيرها.</a:t>
            </a:r>
          </a:p>
          <a:p>
            <a:pPr marL="0" indent="0">
              <a:buNone/>
            </a:pPr>
            <a:endParaRPr lang="ar-SA" sz="3200" dirty="0" smtClean="0">
              <a:solidFill>
                <a:schemeClr val="accent2">
                  <a:lumMod val="75000"/>
                </a:schemeClr>
              </a:solidFill>
              <a:cs typeface="DecoType Naskh" pitchFamily="2" charset="-78"/>
            </a:endParaRPr>
          </a:p>
          <a:p>
            <a:pPr marL="0" indent="0" algn="ctr">
              <a:buNone/>
            </a:pPr>
            <a:r>
              <a:rPr lang="ar-SA" sz="3200" dirty="0" smtClean="0">
                <a:solidFill>
                  <a:srgbClr val="00B050"/>
                </a:solidFill>
                <a:cs typeface="Farsi Simple Outline" pitchFamily="2" charset="-78"/>
              </a:rPr>
              <a:t>رابعا :</a:t>
            </a:r>
            <a:r>
              <a:rPr lang="ar-SA" sz="3600" dirty="0" smtClean="0">
                <a:solidFill>
                  <a:schemeClr val="accent2">
                    <a:lumMod val="75000"/>
                  </a:schemeClr>
                </a:solidFill>
                <a:cs typeface="DecoType Naskh" pitchFamily="2" charset="-78"/>
              </a:rPr>
              <a:t>مالك يوم الدين</a:t>
            </a:r>
          </a:p>
          <a:p>
            <a:pPr marL="0" indent="0" algn="ctr">
              <a:buNone/>
            </a:pPr>
            <a:r>
              <a:rPr lang="ar-SA" sz="3600" dirty="0" smtClean="0">
                <a:solidFill>
                  <a:schemeClr val="accent2">
                    <a:lumMod val="75000"/>
                  </a:schemeClr>
                </a:solidFill>
                <a:cs typeface="DecoType Naskh" pitchFamily="2" charset="-78"/>
              </a:rPr>
              <a:t>وهو وحده المالك ليوم الجزاء والحساب وهو يوم القيامة, تصرف فيه </a:t>
            </a:r>
            <a:r>
              <a:rPr lang="ar-SA" sz="3600" dirty="0" err="1" smtClean="0">
                <a:solidFill>
                  <a:schemeClr val="accent2">
                    <a:lumMod val="75000"/>
                  </a:schemeClr>
                </a:solidFill>
                <a:cs typeface="DecoType Naskh" pitchFamily="2" charset="-78"/>
              </a:rPr>
              <a:t>لايشاركه</a:t>
            </a:r>
            <a:r>
              <a:rPr lang="ar-SA" sz="3600" dirty="0" smtClean="0">
                <a:solidFill>
                  <a:schemeClr val="accent2">
                    <a:lumMod val="75000"/>
                  </a:schemeClr>
                </a:solidFill>
                <a:cs typeface="DecoType Naskh" pitchFamily="2" charset="-78"/>
              </a:rPr>
              <a:t> احد </a:t>
            </a:r>
            <a:r>
              <a:rPr lang="ar-SA" sz="3600" dirty="0" err="1" smtClean="0">
                <a:solidFill>
                  <a:schemeClr val="accent2">
                    <a:lumMod val="75000"/>
                  </a:schemeClr>
                </a:solidFill>
                <a:cs typeface="DecoType Naskh" pitchFamily="2" charset="-78"/>
              </a:rPr>
              <a:t>فى</a:t>
            </a:r>
            <a:r>
              <a:rPr lang="ar-SA" sz="3600" dirty="0" smtClean="0">
                <a:solidFill>
                  <a:schemeClr val="accent2">
                    <a:lumMod val="75000"/>
                  </a:schemeClr>
                </a:solidFill>
                <a:cs typeface="DecoType Naskh" pitchFamily="2" charset="-78"/>
              </a:rPr>
              <a:t> التصرف .</a:t>
            </a:r>
          </a:p>
          <a:p>
            <a:pPr marL="0" indent="0">
              <a:buNone/>
            </a:pPr>
            <a:endParaRPr lang="en-US" dirty="0"/>
          </a:p>
        </p:txBody>
      </p:sp>
    </p:spTree>
    <p:extLst>
      <p:ext uri="{BB962C8B-B14F-4D97-AF65-F5344CB8AC3E}">
        <p14:creationId xmlns:p14="http://schemas.microsoft.com/office/powerpoint/2010/main" val="155653031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en-US"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81013"/>
            <a:ext cx="9144000" cy="7821613"/>
          </a:xfrm>
          <a:prstGeom prst="rect">
            <a:avLst/>
          </a:prstGeom>
          <a:noFill/>
          <a:ln>
            <a:noFill/>
          </a:ln>
          <a:effectLst/>
        </p:spPr>
      </p:pic>
      <p:sp>
        <p:nvSpPr>
          <p:cNvPr id="3" name="عنصر نائب للمحتوى 2"/>
          <p:cNvSpPr>
            <a:spLocks noGrp="1"/>
          </p:cNvSpPr>
          <p:nvPr>
            <p:ph idx="1"/>
          </p:nvPr>
        </p:nvSpPr>
        <p:spPr/>
        <p:txBody>
          <a:bodyPr/>
          <a:lstStyle/>
          <a:p>
            <a:pPr marL="0" indent="0" algn="ctr">
              <a:buNone/>
            </a:pPr>
            <a:r>
              <a:rPr lang="ar-SA" sz="4800" dirty="0" err="1" smtClean="0">
                <a:solidFill>
                  <a:srgbClr val="00B050"/>
                </a:solidFill>
                <a:cs typeface="Farsi Simple Outline" pitchFamily="2" charset="-78"/>
              </a:rPr>
              <a:t>خامسا</a:t>
            </a:r>
            <a:r>
              <a:rPr lang="ar-SA" sz="4000" dirty="0" err="1" smtClean="0"/>
              <a:t>:ا</a:t>
            </a:r>
            <a:r>
              <a:rPr lang="ar-SA" sz="4000" dirty="0" err="1" smtClean="0">
                <a:solidFill>
                  <a:schemeClr val="accent2">
                    <a:lumMod val="50000"/>
                  </a:schemeClr>
                </a:solidFill>
                <a:cs typeface="DecoType Naskh" pitchFamily="2" charset="-78"/>
              </a:rPr>
              <a:t>ياك</a:t>
            </a:r>
            <a:r>
              <a:rPr lang="ar-SA" sz="4000" dirty="0" smtClean="0">
                <a:solidFill>
                  <a:schemeClr val="accent2">
                    <a:lumMod val="50000"/>
                  </a:schemeClr>
                </a:solidFill>
                <a:cs typeface="DecoType Naskh" pitchFamily="2" charset="-78"/>
              </a:rPr>
              <a:t> نعبد واياك نستعين</a:t>
            </a:r>
          </a:p>
          <a:p>
            <a:pPr marL="0" indent="0" algn="ctr">
              <a:buNone/>
            </a:pPr>
            <a:r>
              <a:rPr lang="ar-SA" sz="4000" dirty="0" smtClean="0">
                <a:solidFill>
                  <a:schemeClr val="accent2">
                    <a:lumMod val="50000"/>
                  </a:schemeClr>
                </a:solidFill>
                <a:cs typeface="DecoType Naskh" pitchFamily="2" charset="-78"/>
              </a:rPr>
              <a:t>-لانعبد الا اياك, </a:t>
            </a:r>
            <a:r>
              <a:rPr lang="ar-SA" sz="4000" dirty="0" err="1" smtClean="0">
                <a:solidFill>
                  <a:schemeClr val="accent2">
                    <a:lumMod val="50000"/>
                  </a:schemeClr>
                </a:solidFill>
                <a:cs typeface="DecoType Naskh" pitchFamily="2" charset="-78"/>
              </a:rPr>
              <a:t>ولانطلب</a:t>
            </a:r>
            <a:r>
              <a:rPr lang="ar-SA" sz="4000" dirty="0" smtClean="0">
                <a:solidFill>
                  <a:schemeClr val="accent2">
                    <a:lumMod val="50000"/>
                  </a:schemeClr>
                </a:solidFill>
                <a:cs typeface="DecoType Naskh" pitchFamily="2" charset="-78"/>
              </a:rPr>
              <a:t> المعونة الا منك.</a:t>
            </a:r>
          </a:p>
          <a:p>
            <a:pPr marL="0" indent="0">
              <a:buNone/>
            </a:pPr>
            <a:endParaRPr lang="ar-SA" sz="4000" dirty="0" smtClean="0">
              <a:solidFill>
                <a:schemeClr val="accent2">
                  <a:lumMod val="50000"/>
                </a:schemeClr>
              </a:solidFill>
              <a:cs typeface="DecoType Naskh" pitchFamily="2" charset="-78"/>
            </a:endParaRPr>
          </a:p>
          <a:p>
            <a:pPr marL="0" indent="0" algn="ctr">
              <a:buNone/>
            </a:pPr>
            <a:r>
              <a:rPr lang="ar-SA" sz="5400" dirty="0" smtClean="0">
                <a:solidFill>
                  <a:srgbClr val="00B050"/>
                </a:solidFill>
                <a:cs typeface="Farsi Simple Outline" pitchFamily="2" charset="-78"/>
              </a:rPr>
              <a:t>سادسا </a:t>
            </a:r>
            <a:r>
              <a:rPr lang="ar-SA" sz="4000" dirty="0" smtClean="0"/>
              <a:t>:</a:t>
            </a:r>
            <a:r>
              <a:rPr lang="ar-SA" sz="4000" dirty="0" smtClean="0">
                <a:solidFill>
                  <a:schemeClr val="accent2">
                    <a:lumMod val="50000"/>
                  </a:schemeClr>
                </a:solidFill>
                <a:cs typeface="DecoType Naskh" pitchFamily="2" charset="-78"/>
              </a:rPr>
              <a:t>اهدنا الصراط المستقيم</a:t>
            </a:r>
          </a:p>
          <a:p>
            <a:pPr marL="0" indent="0" algn="ctr">
              <a:buNone/>
            </a:pPr>
            <a:r>
              <a:rPr lang="ar-SA" sz="4000" dirty="0" smtClean="0">
                <a:solidFill>
                  <a:schemeClr val="accent2">
                    <a:lumMod val="50000"/>
                  </a:schemeClr>
                </a:solidFill>
                <a:cs typeface="DecoType Naskh" pitchFamily="2" charset="-78"/>
              </a:rPr>
              <a:t>-نسألك ان توفقنا الى طريق الحق والخير والسعادة.</a:t>
            </a:r>
          </a:p>
          <a:p>
            <a:pPr marL="0" indent="0" algn="ctr">
              <a:buNone/>
            </a:pPr>
            <a:endParaRPr lang="en-US" dirty="0">
              <a:solidFill>
                <a:schemeClr val="accent2">
                  <a:lumMod val="50000"/>
                </a:schemeClr>
              </a:solidFill>
              <a:cs typeface="DecoType Naskh" pitchFamily="2" charset="-78"/>
            </a:endParaRPr>
          </a:p>
        </p:txBody>
      </p:sp>
    </p:spTree>
    <p:extLst>
      <p:ext uri="{BB962C8B-B14F-4D97-AF65-F5344CB8AC3E}">
        <p14:creationId xmlns:p14="http://schemas.microsoft.com/office/powerpoint/2010/main" val="155242936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en-US"/>
          </a:p>
        </p:txBody>
      </p:sp>
      <p:pic>
        <p:nvPicPr>
          <p:cNvPr id="5" name="صورة 4"/>
          <p:cNvPicPr>
            <a:picLocks noChangeAspect="1"/>
          </p:cNvPicPr>
          <p:nvPr/>
        </p:nvPicPr>
        <p:blipFill>
          <a:blip r:embed="rId2">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0" y="-963279"/>
            <a:ext cx="9144000" cy="7821488"/>
          </a:xfrm>
          <a:prstGeom prst="rect">
            <a:avLst/>
          </a:prstGeom>
        </p:spPr>
      </p:pic>
      <p:sp>
        <p:nvSpPr>
          <p:cNvPr id="3" name="عنصر نائب للمحتوى 2"/>
          <p:cNvSpPr>
            <a:spLocks noGrp="1"/>
          </p:cNvSpPr>
          <p:nvPr>
            <p:ph idx="1"/>
          </p:nvPr>
        </p:nvSpPr>
        <p:spPr>
          <a:xfrm>
            <a:off x="467544" y="1196752"/>
            <a:ext cx="7560840" cy="4944616"/>
          </a:xfrm>
        </p:spPr>
        <p:txBody>
          <a:bodyPr/>
          <a:lstStyle/>
          <a:p>
            <a:pPr marL="0" indent="0" algn="ctr">
              <a:buNone/>
            </a:pPr>
            <a:r>
              <a:rPr lang="ar-SA" sz="3200" dirty="0" err="1" smtClean="0">
                <a:solidFill>
                  <a:srgbClr val="00B050"/>
                </a:solidFill>
                <a:cs typeface="Farsi Simple Outline" pitchFamily="2" charset="-78"/>
              </a:rPr>
              <a:t>سابعا:</a:t>
            </a:r>
            <a:r>
              <a:rPr lang="ar-SA" sz="4000" dirty="0" err="1" smtClean="0">
                <a:solidFill>
                  <a:schemeClr val="accent2">
                    <a:lumMod val="50000"/>
                  </a:schemeClr>
                </a:solidFill>
                <a:cs typeface="DecoType Naskh" pitchFamily="2" charset="-78"/>
              </a:rPr>
              <a:t>صراط</a:t>
            </a:r>
            <a:r>
              <a:rPr lang="ar-SA" sz="4000" dirty="0" smtClean="0">
                <a:solidFill>
                  <a:schemeClr val="accent2">
                    <a:lumMod val="50000"/>
                  </a:schemeClr>
                </a:solidFill>
                <a:cs typeface="DecoType Naskh" pitchFamily="2" charset="-78"/>
              </a:rPr>
              <a:t> اللذين انعمت عليهم غير المغضوب عليهم ولا الضالين</a:t>
            </a:r>
          </a:p>
          <a:p>
            <a:pPr marL="0" indent="0" algn="ctr">
              <a:buNone/>
            </a:pPr>
            <a:r>
              <a:rPr lang="ar-SA" sz="4000" dirty="0" smtClean="0">
                <a:solidFill>
                  <a:schemeClr val="accent2">
                    <a:lumMod val="50000"/>
                  </a:schemeClr>
                </a:solidFill>
                <a:cs typeface="DecoType Naskh" pitchFamily="2" charset="-78"/>
              </a:rPr>
              <a:t>-وهو طريق عبادك الذين وفقتهم الى الايمان </a:t>
            </a:r>
            <a:r>
              <a:rPr lang="ar-SA" sz="4000" dirty="0" err="1" smtClean="0">
                <a:solidFill>
                  <a:schemeClr val="accent2">
                    <a:lumMod val="50000"/>
                  </a:schemeClr>
                </a:solidFill>
                <a:cs typeface="DecoType Naskh" pitchFamily="2" charset="-78"/>
              </a:rPr>
              <a:t>بك,ووهبت</a:t>
            </a:r>
            <a:r>
              <a:rPr lang="ar-SA" sz="4000" dirty="0" smtClean="0">
                <a:solidFill>
                  <a:schemeClr val="accent2">
                    <a:lumMod val="50000"/>
                  </a:schemeClr>
                </a:solidFill>
                <a:cs typeface="DecoType Naskh" pitchFamily="2" charset="-78"/>
              </a:rPr>
              <a:t> لهم </a:t>
            </a:r>
            <a:r>
              <a:rPr lang="ar-SA" sz="4000" dirty="0" err="1" smtClean="0">
                <a:solidFill>
                  <a:schemeClr val="accent2">
                    <a:lumMod val="50000"/>
                  </a:schemeClr>
                </a:solidFill>
                <a:cs typeface="DecoType Naskh" pitchFamily="2" charset="-78"/>
              </a:rPr>
              <a:t>نعمتى</a:t>
            </a:r>
            <a:r>
              <a:rPr lang="ar-SA" sz="4000" dirty="0" smtClean="0">
                <a:solidFill>
                  <a:schemeClr val="accent2">
                    <a:lumMod val="50000"/>
                  </a:schemeClr>
                </a:solidFill>
                <a:cs typeface="DecoType Naskh" pitchFamily="2" charset="-78"/>
              </a:rPr>
              <a:t> الهداية </a:t>
            </a:r>
            <a:r>
              <a:rPr lang="ar-SA" sz="4000" dirty="0" err="1" smtClean="0">
                <a:solidFill>
                  <a:schemeClr val="accent2">
                    <a:lumMod val="50000"/>
                  </a:schemeClr>
                </a:solidFill>
                <a:cs typeface="DecoType Naskh" pitchFamily="2" charset="-78"/>
              </a:rPr>
              <a:t>والرضا,لاطريق</a:t>
            </a:r>
            <a:r>
              <a:rPr lang="ar-SA" sz="4000" dirty="0" smtClean="0">
                <a:solidFill>
                  <a:schemeClr val="accent2">
                    <a:lumMod val="50000"/>
                  </a:schemeClr>
                </a:solidFill>
                <a:cs typeface="DecoType Naskh" pitchFamily="2" charset="-78"/>
              </a:rPr>
              <a:t> الذين </a:t>
            </a:r>
            <a:r>
              <a:rPr lang="ar-SA" sz="4000" dirty="0" err="1" smtClean="0">
                <a:solidFill>
                  <a:schemeClr val="accent2">
                    <a:lumMod val="50000"/>
                  </a:schemeClr>
                </a:solidFill>
                <a:cs typeface="DecoType Naskh" pitchFamily="2" charset="-78"/>
              </a:rPr>
              <a:t>استخقوا</a:t>
            </a:r>
            <a:r>
              <a:rPr lang="ar-SA" sz="4000" dirty="0" smtClean="0">
                <a:solidFill>
                  <a:schemeClr val="accent2">
                    <a:lumMod val="50000"/>
                  </a:schemeClr>
                </a:solidFill>
                <a:cs typeface="DecoType Naskh" pitchFamily="2" charset="-78"/>
              </a:rPr>
              <a:t> غضبك وضلوا عن طريق الحق والخير لانهم اعرضوا عن الايمان بك والاذعان لهديك وهم المغضوب عليهم اليهود والضالين النصارى.</a:t>
            </a:r>
            <a:endParaRPr lang="ar-SA" sz="4000" dirty="0">
              <a:solidFill>
                <a:schemeClr val="accent2">
                  <a:lumMod val="50000"/>
                </a:schemeClr>
              </a:solidFill>
              <a:cs typeface="DecoType Naskh" pitchFamily="2" charset="-78"/>
            </a:endParaRPr>
          </a:p>
        </p:txBody>
      </p:sp>
    </p:spTree>
    <p:extLst>
      <p:ext uri="{BB962C8B-B14F-4D97-AF65-F5344CB8AC3E}">
        <p14:creationId xmlns:p14="http://schemas.microsoft.com/office/powerpoint/2010/main" val="24673690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ctr"/>
            <a:r>
              <a:rPr lang="ar-SA" sz="6000" dirty="0" smtClean="0">
                <a:solidFill>
                  <a:schemeClr val="accent2">
                    <a:lumMod val="75000"/>
                  </a:schemeClr>
                </a:solidFill>
                <a:cs typeface="PT Bold Broken" pitchFamily="2" charset="-78"/>
              </a:rPr>
              <a:t>الخاتمة</a:t>
            </a:r>
            <a:endParaRPr lang="en-US" sz="6000" dirty="0">
              <a:solidFill>
                <a:schemeClr val="accent2">
                  <a:lumMod val="75000"/>
                </a:schemeClr>
              </a:solidFill>
              <a:cs typeface="PT Bold Broken" pitchFamily="2" charset="-78"/>
            </a:endParaRPr>
          </a:p>
        </p:txBody>
      </p:sp>
      <p:pic>
        <p:nvPicPr>
          <p:cNvPr id="4" name="صورة 3"/>
          <p:cNvPicPr>
            <a:picLocks noChangeAspect="1"/>
          </p:cNvPicPr>
          <p:nvPr/>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عنصر نائب للمحتوى 2"/>
          <p:cNvSpPr>
            <a:spLocks noGrp="1"/>
          </p:cNvSpPr>
          <p:nvPr>
            <p:ph idx="1"/>
          </p:nvPr>
        </p:nvSpPr>
        <p:spPr/>
        <p:txBody>
          <a:bodyPr/>
          <a:lstStyle/>
          <a:p>
            <a:pPr marL="114300" indent="0" algn="ctr">
              <a:buNone/>
            </a:pPr>
            <a:r>
              <a:rPr lang="ar-SA" sz="4000" dirty="0" smtClean="0">
                <a:solidFill>
                  <a:srgbClr val="FF0000"/>
                </a:solidFill>
                <a:cs typeface="DecoType Thuluth" pitchFamily="2" charset="-78"/>
              </a:rPr>
              <a:t>اخية :</a:t>
            </a:r>
          </a:p>
          <a:p>
            <a:pPr marL="114300" indent="0">
              <a:buNone/>
            </a:pPr>
            <a:endParaRPr lang="ar-SA" dirty="0" smtClean="0"/>
          </a:p>
          <a:p>
            <a:pPr marL="114300" indent="0" algn="ctr">
              <a:buNone/>
            </a:pPr>
            <a:r>
              <a:rPr lang="ar-SA" sz="5400" dirty="0" smtClean="0">
                <a:latin typeface="Arabic Typesetting" pitchFamily="66" charset="-78"/>
                <a:cs typeface="Arabic Typesetting" pitchFamily="66" charset="-78"/>
              </a:rPr>
              <a:t>كوني </a:t>
            </a:r>
            <a:r>
              <a:rPr lang="ar-SA" sz="5400" dirty="0" smtClean="0">
                <a:solidFill>
                  <a:srgbClr val="6F1579"/>
                </a:solidFill>
                <a:latin typeface="Arabic Typesetting" pitchFamily="66" charset="-78"/>
                <a:cs typeface="Arabic Typesetting" pitchFamily="66" charset="-78"/>
              </a:rPr>
              <a:t>سباقة</a:t>
            </a:r>
            <a:r>
              <a:rPr lang="ar-SA" sz="5400" dirty="0" smtClean="0">
                <a:latin typeface="Arabic Typesetting" pitchFamily="66" charset="-78"/>
                <a:cs typeface="Arabic Typesetting" pitchFamily="66" charset="-78"/>
              </a:rPr>
              <a:t> الى </a:t>
            </a:r>
            <a:r>
              <a:rPr lang="ar-SA" sz="7200" dirty="0" smtClean="0">
                <a:solidFill>
                  <a:srgbClr val="37173D"/>
                </a:solidFill>
                <a:latin typeface="Arabic Typesetting" pitchFamily="66" charset="-78"/>
                <a:cs typeface="Arabic Typesetting" pitchFamily="66" charset="-78"/>
              </a:rPr>
              <a:t>الخيرات</a:t>
            </a:r>
            <a:r>
              <a:rPr lang="ar-SA" sz="5400" dirty="0" smtClean="0">
                <a:latin typeface="Arabic Typesetting" pitchFamily="66" charset="-78"/>
                <a:cs typeface="Arabic Typesetting" pitchFamily="66" charset="-78"/>
              </a:rPr>
              <a:t> </a:t>
            </a:r>
            <a:endParaRPr lang="ar-SA" sz="6600" dirty="0" smtClean="0">
              <a:latin typeface="Arabic Typesetting" pitchFamily="66" charset="-78"/>
              <a:cs typeface="Arabic Typesetting" pitchFamily="66" charset="-78"/>
            </a:endParaRPr>
          </a:p>
          <a:p>
            <a:pPr marL="114300" indent="0" algn="ctr">
              <a:buNone/>
            </a:pPr>
            <a:r>
              <a:rPr lang="ar-SA" sz="4000" dirty="0" smtClean="0">
                <a:solidFill>
                  <a:schemeClr val="accent2">
                    <a:lumMod val="50000"/>
                  </a:schemeClr>
                </a:solidFill>
                <a:latin typeface="Arabic Typesetting" pitchFamily="66" charset="-78"/>
                <a:cs typeface="Arabic Typesetting" pitchFamily="66" charset="-78"/>
              </a:rPr>
              <a:t> </a:t>
            </a:r>
            <a:r>
              <a:rPr lang="ar-SA" sz="5400" dirty="0" smtClean="0">
                <a:solidFill>
                  <a:schemeClr val="accent2">
                    <a:lumMod val="50000"/>
                  </a:schemeClr>
                </a:solidFill>
                <a:latin typeface="Arabic Typesetting" pitchFamily="66" charset="-78"/>
                <a:cs typeface="Arabic Typesetting" pitchFamily="66" charset="-78"/>
              </a:rPr>
              <a:t>واقبلي على </a:t>
            </a:r>
            <a:r>
              <a:rPr lang="ar-SA" sz="5400" dirty="0" smtClean="0">
                <a:solidFill>
                  <a:srgbClr val="FF0000"/>
                </a:solidFill>
                <a:latin typeface="Arabic Typesetting" pitchFamily="66" charset="-78"/>
                <a:cs typeface="Arabic Typesetting" pitchFamily="66" charset="-78"/>
              </a:rPr>
              <a:t>الل</a:t>
            </a:r>
            <a:r>
              <a:rPr lang="ar-SA" sz="5400" dirty="0" smtClean="0">
                <a:solidFill>
                  <a:schemeClr val="accent2">
                    <a:lumMod val="50000"/>
                  </a:schemeClr>
                </a:solidFill>
                <a:latin typeface="Arabic Typesetting" pitchFamily="66" charset="-78"/>
                <a:cs typeface="Arabic Typesetting" pitchFamily="66" charset="-78"/>
              </a:rPr>
              <a:t>ه بفعل </a:t>
            </a:r>
            <a:r>
              <a:rPr lang="ar-SA" sz="6600" dirty="0" smtClean="0">
                <a:solidFill>
                  <a:srgbClr val="37173D"/>
                </a:solidFill>
                <a:latin typeface="Arabic Typesetting" pitchFamily="66" charset="-78"/>
                <a:cs typeface="Arabic Typesetting" pitchFamily="66" charset="-78"/>
              </a:rPr>
              <a:t>الطاعات</a:t>
            </a:r>
            <a:r>
              <a:rPr lang="ar-SA" sz="5400" dirty="0" smtClean="0">
                <a:solidFill>
                  <a:schemeClr val="accent2">
                    <a:lumMod val="50000"/>
                  </a:schemeClr>
                </a:solidFill>
                <a:latin typeface="Arabic Typesetting" pitchFamily="66" charset="-78"/>
                <a:cs typeface="Arabic Typesetting" pitchFamily="66" charset="-78"/>
              </a:rPr>
              <a:t> يقبل عليك </a:t>
            </a:r>
            <a:r>
              <a:rPr lang="ar-SA" sz="4000" dirty="0" smtClean="0">
                <a:solidFill>
                  <a:schemeClr val="accent2">
                    <a:lumMod val="50000"/>
                  </a:schemeClr>
                </a:solidFill>
                <a:latin typeface="Arabic Typesetting" pitchFamily="66" charset="-78"/>
                <a:cs typeface="Arabic Typesetting" pitchFamily="66" charset="-78"/>
              </a:rPr>
              <a:t>.</a:t>
            </a:r>
            <a:endParaRPr lang="en-US" sz="4000" dirty="0">
              <a:solidFill>
                <a:schemeClr val="accent2">
                  <a:lumMod val="50000"/>
                </a:schemeClr>
              </a:solidFill>
              <a:latin typeface="Arabic Typesetting" pitchFamily="66" charset="-78"/>
              <a:cs typeface="Arabic Typesetting" pitchFamily="66" charset="-78"/>
            </a:endParaRPr>
          </a:p>
        </p:txBody>
      </p:sp>
    </p:spTree>
    <p:extLst>
      <p:ext uri="{BB962C8B-B14F-4D97-AF65-F5344CB8AC3E}">
        <p14:creationId xmlns:p14="http://schemas.microsoft.com/office/powerpoint/2010/main" val="389308652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en-US" dirty="0"/>
          </a:p>
        </p:txBody>
      </p:sp>
      <p:sp>
        <p:nvSpPr>
          <p:cNvPr id="3" name="عنصر نائب للمحتوى 2"/>
          <p:cNvSpPr>
            <a:spLocks noGrp="1"/>
          </p:cNvSpPr>
          <p:nvPr>
            <p:ph idx="1"/>
          </p:nvPr>
        </p:nvSpPr>
        <p:spPr/>
        <p:txBody>
          <a:bodyPr/>
          <a:lstStyle/>
          <a:p>
            <a:endParaRPr lang="en-U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مستطيل 3"/>
          <p:cNvSpPr/>
          <p:nvPr/>
        </p:nvSpPr>
        <p:spPr>
          <a:xfrm>
            <a:off x="323528" y="2967334"/>
            <a:ext cx="8280920" cy="1200329"/>
          </a:xfrm>
          <a:prstGeom prst="rect">
            <a:avLst/>
          </a:prstGeom>
        </p:spPr>
        <p:txBody>
          <a:bodyPr wrap="square">
            <a:spAutoFit/>
          </a:bodyPr>
          <a:lstStyle/>
          <a:p>
            <a:pPr algn="ctr"/>
            <a:r>
              <a:rPr lang="ar-SA" sz="3600" dirty="0" smtClean="0">
                <a:solidFill>
                  <a:srgbClr val="002060"/>
                </a:solidFill>
                <a:cs typeface="DecoType Naskh Extensions" pitchFamily="2" charset="-78"/>
              </a:rPr>
              <a:t>تـــــــــم الكـــــلام وربنا مـــــــــحــمود       وله المكارم والعلا والجود</a:t>
            </a:r>
            <a:br>
              <a:rPr lang="ar-SA" sz="3600" dirty="0" smtClean="0">
                <a:solidFill>
                  <a:srgbClr val="002060"/>
                </a:solidFill>
                <a:cs typeface="DecoType Naskh Extensions" pitchFamily="2" charset="-78"/>
              </a:rPr>
            </a:br>
            <a:r>
              <a:rPr lang="ar-SA" sz="3600" dirty="0" smtClean="0">
                <a:solidFill>
                  <a:srgbClr val="002060"/>
                </a:solidFill>
                <a:cs typeface="DecoType Naskh Extensions" pitchFamily="2" charset="-78"/>
              </a:rPr>
              <a:t>ثم الصلاة على النبي محمد       ما غرد قمري و أورق عود</a:t>
            </a:r>
            <a:endParaRPr lang="en-US" sz="3600" dirty="0">
              <a:solidFill>
                <a:srgbClr val="002060"/>
              </a:solidFill>
              <a:cs typeface="DecoType Naskh Extensions" pitchFamily="2" charset="-78"/>
            </a:endParaRPr>
          </a:p>
        </p:txBody>
      </p:sp>
    </p:spTree>
    <p:extLst>
      <p:ext uri="{BB962C8B-B14F-4D97-AF65-F5344CB8AC3E}">
        <p14:creationId xmlns:p14="http://schemas.microsoft.com/office/powerpoint/2010/main" val="38783883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4617" y="-12242"/>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مستطيل 3"/>
          <p:cNvSpPr/>
          <p:nvPr/>
        </p:nvSpPr>
        <p:spPr>
          <a:xfrm>
            <a:off x="3419872" y="980728"/>
            <a:ext cx="4392488" cy="4616648"/>
          </a:xfrm>
          <a:prstGeom prst="rect">
            <a:avLst/>
          </a:prstGeom>
        </p:spPr>
        <p:txBody>
          <a:bodyPr wrap="square">
            <a:spAutoFit/>
          </a:bodyPr>
          <a:lstStyle/>
          <a:p>
            <a:pPr algn="ctr"/>
            <a:r>
              <a:rPr lang="ar-SA" sz="8000" dirty="0" smtClean="0">
                <a:solidFill>
                  <a:srgbClr val="4B0D42"/>
                </a:solidFill>
                <a:cs typeface="Akhbar MT" pitchFamily="2" charset="-78"/>
              </a:rPr>
              <a:t>إعداد :</a:t>
            </a:r>
          </a:p>
          <a:p>
            <a:pPr algn="ctr"/>
            <a:r>
              <a:rPr lang="ar-SA" sz="4000" dirty="0" smtClean="0">
                <a:solidFill>
                  <a:srgbClr val="0070C0"/>
                </a:solidFill>
                <a:cs typeface="DecoType Thuluth" pitchFamily="2" charset="-78"/>
              </a:rPr>
              <a:t>خديجة سندي .</a:t>
            </a:r>
          </a:p>
          <a:p>
            <a:pPr algn="ctr"/>
            <a:r>
              <a:rPr lang="ar-SA" sz="4000" dirty="0" smtClean="0">
                <a:solidFill>
                  <a:srgbClr val="0070C0"/>
                </a:solidFill>
                <a:cs typeface="DecoType Thuluth" pitchFamily="2" charset="-78"/>
              </a:rPr>
              <a:t>منى ابراهيم.</a:t>
            </a:r>
          </a:p>
          <a:p>
            <a:pPr algn="ctr"/>
            <a:r>
              <a:rPr lang="ar-SA" sz="4000" dirty="0" smtClean="0">
                <a:solidFill>
                  <a:srgbClr val="0070C0"/>
                </a:solidFill>
                <a:cs typeface="DecoType Thuluth" pitchFamily="2" charset="-78"/>
              </a:rPr>
              <a:t>مريم عبد </a:t>
            </a:r>
            <a:r>
              <a:rPr lang="ar-SA" sz="4000" dirty="0" err="1" smtClean="0">
                <a:solidFill>
                  <a:srgbClr val="0070C0"/>
                </a:solidFill>
                <a:cs typeface="DecoType Thuluth" pitchFamily="2" charset="-78"/>
              </a:rPr>
              <a:t>الرحممن</a:t>
            </a:r>
            <a:r>
              <a:rPr lang="ar-SA" sz="4000" dirty="0" smtClean="0">
                <a:solidFill>
                  <a:srgbClr val="0070C0"/>
                </a:solidFill>
                <a:cs typeface="DecoType Thuluth" pitchFamily="2" charset="-78"/>
              </a:rPr>
              <a:t> .</a:t>
            </a:r>
          </a:p>
          <a:p>
            <a:pPr algn="ctr"/>
            <a:r>
              <a:rPr lang="ar-SA" sz="4000" dirty="0" smtClean="0">
                <a:solidFill>
                  <a:srgbClr val="0070C0"/>
                </a:solidFill>
                <a:cs typeface="DecoType Thuluth" pitchFamily="2" charset="-78"/>
              </a:rPr>
              <a:t>سعيدة نور الكبير.</a:t>
            </a:r>
          </a:p>
          <a:p>
            <a:pPr algn="ctr"/>
            <a:r>
              <a:rPr lang="ar-SA" sz="5400" dirty="0" smtClean="0">
                <a:solidFill>
                  <a:schemeClr val="accent3">
                    <a:lumMod val="75000"/>
                  </a:schemeClr>
                </a:solidFill>
                <a:latin typeface="Arabic Typesetting" pitchFamily="66" charset="-78"/>
                <a:cs typeface="Arabic Typesetting" pitchFamily="66" charset="-78"/>
              </a:rPr>
              <a:t>2/1</a:t>
            </a:r>
          </a:p>
        </p:txBody>
      </p:sp>
    </p:spTree>
    <p:extLst>
      <p:ext uri="{BB962C8B-B14F-4D97-AF65-F5344CB8AC3E}">
        <p14:creationId xmlns:p14="http://schemas.microsoft.com/office/powerpoint/2010/main" val="17161657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475656" y="260648"/>
            <a:ext cx="6059016" cy="1143000"/>
          </a:xfrm>
        </p:spPr>
        <p:txBody>
          <a:bodyPr>
            <a:normAutofit/>
          </a:bodyPr>
          <a:lstStyle/>
          <a:p>
            <a:pPr algn="ctr"/>
            <a:r>
              <a:rPr lang="ar-SA" dirty="0" smtClean="0">
                <a:solidFill>
                  <a:schemeClr val="accent4">
                    <a:lumMod val="50000"/>
                  </a:schemeClr>
                </a:solidFill>
                <a:cs typeface="PT Bold Broken" pitchFamily="2" charset="-78"/>
              </a:rPr>
              <a:t>المحتوى</a:t>
            </a:r>
            <a:endParaRPr lang="en-US" dirty="0">
              <a:solidFill>
                <a:schemeClr val="accent4">
                  <a:lumMod val="50000"/>
                </a:schemeClr>
              </a:solidFill>
              <a:cs typeface="PT Bold Broken" pitchFamily="2" charset="-78"/>
            </a:endParaRP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78131"/>
            <a:ext cx="9144000" cy="7821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عنصر نائب للمحتوى 2"/>
          <p:cNvSpPr>
            <a:spLocks noGrp="1"/>
          </p:cNvSpPr>
          <p:nvPr>
            <p:ph idx="1"/>
          </p:nvPr>
        </p:nvSpPr>
        <p:spPr>
          <a:xfrm>
            <a:off x="1403648" y="1700808"/>
            <a:ext cx="6059016" cy="4709120"/>
          </a:xfrm>
          <a:noFill/>
        </p:spPr>
        <p:txBody>
          <a:bodyPr>
            <a:normAutofit/>
          </a:bodyPr>
          <a:lstStyle/>
          <a:p>
            <a:pPr marL="114300" indent="0" algn="ctr">
              <a:buNone/>
            </a:pPr>
            <a:r>
              <a:rPr lang="ar-SA" sz="5400" dirty="0" smtClean="0">
                <a:solidFill>
                  <a:srgbClr val="6B2F38"/>
                </a:solidFill>
                <a:cs typeface="PT Bold Broken" pitchFamily="2" charset="-78"/>
              </a:rPr>
              <a:t>المحتوى :</a:t>
            </a:r>
            <a:endParaRPr lang="ar-SA" sz="3600" dirty="0"/>
          </a:p>
          <a:p>
            <a:pPr lvl="1" algn="ctr" rtl="1"/>
            <a:r>
              <a:rPr lang="ar-SA" sz="3400" dirty="0" smtClean="0"/>
              <a:t>مقدمة في سورة الفاتحة</a:t>
            </a:r>
          </a:p>
          <a:p>
            <a:pPr algn="ctr" rtl="1"/>
            <a:r>
              <a:rPr lang="ar-SA" sz="3600" dirty="0" smtClean="0"/>
              <a:t>فضل سورة الفاتحة</a:t>
            </a:r>
          </a:p>
          <a:p>
            <a:pPr algn="ctr" rtl="1"/>
            <a:r>
              <a:rPr lang="ar-SA" sz="3600" dirty="0" smtClean="0"/>
              <a:t>تفسير سورة الفاتحة </a:t>
            </a:r>
          </a:p>
        </p:txBody>
      </p:sp>
    </p:spTree>
    <p:extLst>
      <p:ext uri="{BB962C8B-B14F-4D97-AF65-F5344CB8AC3E}">
        <p14:creationId xmlns:p14="http://schemas.microsoft.com/office/powerpoint/2010/main" val="162091109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r>
              <a:rPr lang="ar-SA" dirty="0" smtClean="0"/>
              <a:t>مقدمة في سورة </a:t>
            </a:r>
            <a:br>
              <a:rPr lang="ar-SA" dirty="0" smtClean="0"/>
            </a:br>
            <a:r>
              <a:rPr lang="ar-SA" dirty="0" smtClean="0"/>
              <a:t>الفاتحة </a:t>
            </a:r>
            <a:endParaRPr lang="en-US" dirty="0"/>
          </a:p>
        </p:txBody>
      </p:sp>
      <p:sp>
        <p:nvSpPr>
          <p:cNvPr id="3" name="عنوان فرعي 2"/>
          <p:cNvSpPr>
            <a:spLocks noGrp="1"/>
          </p:cNvSpPr>
          <p:nvPr>
            <p:ph type="subTitle" idx="1"/>
          </p:nvPr>
        </p:nvSpPr>
        <p:spPr/>
        <p:txBody>
          <a:bodyPr/>
          <a:lstStyle/>
          <a:p>
            <a:endParaRPr lang="en-US"/>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1560" y="618331"/>
            <a:ext cx="7632700" cy="5621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مربع نص 3"/>
          <p:cNvSpPr txBox="1"/>
          <p:nvPr/>
        </p:nvSpPr>
        <p:spPr>
          <a:xfrm>
            <a:off x="4332416" y="2204864"/>
            <a:ext cx="1728192" cy="646331"/>
          </a:xfrm>
          <a:prstGeom prst="rect">
            <a:avLst/>
          </a:prstGeom>
          <a:noFill/>
        </p:spPr>
        <p:txBody>
          <a:bodyPr wrap="square" rtlCol="0">
            <a:spAutoFit/>
          </a:bodyPr>
          <a:lstStyle/>
          <a:p>
            <a:r>
              <a:rPr lang="ar-SA" dirty="0" smtClean="0"/>
              <a:t>مقدمة في سورة </a:t>
            </a:r>
          </a:p>
          <a:p>
            <a:r>
              <a:rPr lang="ar-SA" dirty="0" smtClean="0"/>
              <a:t>الفاتحة </a:t>
            </a:r>
          </a:p>
        </p:txBody>
      </p:sp>
      <p:sp>
        <p:nvSpPr>
          <p:cNvPr id="5" name="شكل بيضاوي 4"/>
          <p:cNvSpPr/>
          <p:nvPr/>
        </p:nvSpPr>
        <p:spPr>
          <a:xfrm>
            <a:off x="1979712" y="1664804"/>
            <a:ext cx="5184576" cy="352839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مربع نص 5"/>
          <p:cNvSpPr txBox="1"/>
          <p:nvPr/>
        </p:nvSpPr>
        <p:spPr>
          <a:xfrm>
            <a:off x="2467159" y="2528029"/>
            <a:ext cx="4209681" cy="1754326"/>
          </a:xfrm>
          <a:prstGeom prst="rect">
            <a:avLst/>
          </a:prstGeom>
          <a:noFill/>
        </p:spPr>
        <p:txBody>
          <a:bodyPr wrap="square" rtlCol="0">
            <a:spAutoFit/>
          </a:bodyPr>
          <a:lstStyle/>
          <a:p>
            <a:pPr algn="ctr"/>
            <a:r>
              <a:rPr lang="ar-SA" sz="5400" dirty="0" smtClean="0">
                <a:cs typeface="PT Bold Broken" pitchFamily="2" charset="-78"/>
              </a:rPr>
              <a:t>مقدمة في سورة</a:t>
            </a:r>
          </a:p>
          <a:p>
            <a:pPr algn="ctr"/>
            <a:r>
              <a:rPr lang="ar-SA" sz="5400" dirty="0" smtClean="0">
                <a:solidFill>
                  <a:schemeClr val="accent2">
                    <a:lumMod val="75000"/>
                  </a:schemeClr>
                </a:solidFill>
                <a:cs typeface="DecoType Naskh Variants" pitchFamily="2" charset="-78"/>
              </a:rPr>
              <a:t>الفاتحة</a:t>
            </a:r>
            <a:endParaRPr lang="en-US" sz="4400" dirty="0">
              <a:solidFill>
                <a:schemeClr val="accent2">
                  <a:lumMod val="75000"/>
                </a:schemeClr>
              </a:solidFill>
              <a:cs typeface="DecoType Naskh Variants" pitchFamily="2" charset="-78"/>
            </a:endParaRPr>
          </a:p>
        </p:txBody>
      </p:sp>
      <p:pic>
        <p:nvPicPr>
          <p:cNvPr id="7" name="00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267199" y="4509120"/>
            <a:ext cx="609600" cy="609600"/>
          </a:xfrm>
          <a:prstGeom prst="rect">
            <a:avLst/>
          </a:prstGeom>
        </p:spPr>
      </p:pic>
    </p:spTree>
    <p:extLst>
      <p:ext uri="{BB962C8B-B14F-4D97-AF65-F5344CB8AC3E}">
        <p14:creationId xmlns:p14="http://schemas.microsoft.com/office/powerpoint/2010/main" val="222028002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1327" fill="hold"/>
                                        <p:tgtEl>
                                          <p:spTgt spid="7"/>
                                        </p:tgtEl>
                                      </p:cBhvr>
                                    </p:cmd>
                                  </p:childTnLst>
                                </p:cTn>
                              </p:par>
                            </p:childTnLst>
                          </p:cTn>
                        </p:par>
                      </p:childTnLst>
                    </p:cTn>
                  </p:par>
                </p:childTnLst>
              </p:cTn>
              <p:nextCondLst>
                <p:cond evt="onClick" delay="0">
                  <p:tgtEl>
                    <p:spTgt spid="7"/>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488" y="242647"/>
            <a:ext cx="7941733" cy="13942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مستطيل 3"/>
          <p:cNvSpPr/>
          <p:nvPr/>
        </p:nvSpPr>
        <p:spPr>
          <a:xfrm>
            <a:off x="5340087" y="443470"/>
            <a:ext cx="2903620" cy="1323439"/>
          </a:xfrm>
          <a:prstGeom prst="rect">
            <a:avLst/>
          </a:prstGeom>
        </p:spPr>
        <p:txBody>
          <a:bodyPr wrap="square">
            <a:spAutoFit/>
          </a:bodyPr>
          <a:lstStyle/>
          <a:p>
            <a:pPr algn="r" rtl="1"/>
            <a:r>
              <a:rPr lang="ar-SA" sz="1600" dirty="0" smtClean="0">
                <a:solidFill>
                  <a:prstClr val="black"/>
                </a:solidFill>
              </a:rPr>
              <a:t>اليوم :.....................</a:t>
            </a:r>
          </a:p>
          <a:p>
            <a:pPr algn="r" rtl="1"/>
            <a:r>
              <a:rPr lang="ar-SA" sz="1600" dirty="0" smtClean="0">
                <a:solidFill>
                  <a:prstClr val="black"/>
                </a:solidFill>
              </a:rPr>
              <a:t>التاريخ : .................</a:t>
            </a:r>
          </a:p>
          <a:p>
            <a:pPr algn="r" rtl="1"/>
            <a:r>
              <a:rPr lang="ar-SA" sz="1600" dirty="0" smtClean="0">
                <a:solidFill>
                  <a:prstClr val="black"/>
                </a:solidFill>
              </a:rPr>
              <a:t>الصف : ..................</a:t>
            </a:r>
          </a:p>
          <a:p>
            <a:pPr algn="r" rtl="1"/>
            <a:r>
              <a:rPr lang="ar-SA" sz="1600" dirty="0" smtClean="0">
                <a:solidFill>
                  <a:prstClr val="black"/>
                </a:solidFill>
              </a:rPr>
              <a:t>المادة : ...................</a:t>
            </a:r>
          </a:p>
          <a:p>
            <a:pPr algn="r" rtl="1"/>
            <a:r>
              <a:rPr lang="ar-SA" sz="1600" dirty="0" smtClean="0">
                <a:solidFill>
                  <a:prstClr val="black"/>
                </a:solidFill>
              </a:rPr>
              <a:t>الموضوع ::...............</a:t>
            </a:r>
            <a:endParaRPr lang="ar-SA" sz="1600" dirty="0">
              <a:solidFill>
                <a:prstClr val="black"/>
              </a:solidFill>
            </a:endParaRPr>
          </a:p>
        </p:txBody>
      </p:sp>
      <p:sp>
        <p:nvSpPr>
          <p:cNvPr id="5" name="مستطيل 4"/>
          <p:cNvSpPr/>
          <p:nvPr/>
        </p:nvSpPr>
        <p:spPr>
          <a:xfrm>
            <a:off x="594485" y="351134"/>
            <a:ext cx="2971315" cy="1569660"/>
          </a:xfrm>
          <a:prstGeom prst="rect">
            <a:avLst/>
          </a:prstGeom>
        </p:spPr>
        <p:txBody>
          <a:bodyPr wrap="square">
            <a:spAutoFit/>
          </a:bodyPr>
          <a:lstStyle/>
          <a:p>
            <a:pPr algn="r" rtl="1"/>
            <a:r>
              <a:rPr lang="ar-SA" sz="1600" dirty="0" smtClean="0">
                <a:solidFill>
                  <a:prstClr val="black"/>
                </a:solidFill>
              </a:rPr>
              <a:t>رقم </a:t>
            </a:r>
            <a:r>
              <a:rPr lang="ar-SA" sz="1600" dirty="0">
                <a:solidFill>
                  <a:prstClr val="black"/>
                </a:solidFill>
              </a:rPr>
              <a:t>النشاط :    (         )</a:t>
            </a:r>
          </a:p>
          <a:p>
            <a:pPr algn="r" rtl="1"/>
            <a:r>
              <a:rPr lang="ar-SA" sz="1600" dirty="0" smtClean="0">
                <a:solidFill>
                  <a:prstClr val="black"/>
                </a:solidFill>
              </a:rPr>
              <a:t>الزمن : ....................</a:t>
            </a:r>
          </a:p>
          <a:p>
            <a:pPr algn="r" rtl="1"/>
            <a:endParaRPr lang="ar-SA" sz="1600" dirty="0" smtClean="0">
              <a:solidFill>
                <a:prstClr val="black"/>
              </a:solidFill>
            </a:endParaRPr>
          </a:p>
          <a:p>
            <a:pPr algn="r" rtl="1"/>
            <a:r>
              <a:rPr lang="ar-SA" sz="1600" dirty="0" smtClean="0">
                <a:solidFill>
                  <a:prstClr val="black"/>
                </a:solidFill>
              </a:rPr>
              <a:t>آلية التنفيذ :            فردي</a:t>
            </a:r>
          </a:p>
          <a:p>
            <a:pPr algn="r" rtl="1"/>
            <a:endParaRPr lang="ar-SA" sz="1600" dirty="0">
              <a:solidFill>
                <a:prstClr val="black"/>
              </a:solidFill>
            </a:endParaRPr>
          </a:p>
          <a:p>
            <a:pPr algn="r" rtl="1"/>
            <a:r>
              <a:rPr lang="ar-SA" sz="1600" dirty="0" smtClean="0">
                <a:solidFill>
                  <a:prstClr val="black"/>
                </a:solidFill>
              </a:rPr>
              <a:t>                         جماعي</a:t>
            </a:r>
          </a:p>
        </p:txBody>
      </p:sp>
      <p:pic>
        <p:nvPicPr>
          <p:cNvPr id="6" name="صورة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63351" y="329379"/>
            <a:ext cx="1804004" cy="602417"/>
          </a:xfrm>
          <a:prstGeom prst="rect">
            <a:avLst/>
          </a:prstGeom>
        </p:spPr>
      </p:pic>
      <p:pic>
        <p:nvPicPr>
          <p:cNvPr id="7" name="صورة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63351" y="959041"/>
            <a:ext cx="1692231" cy="655136"/>
          </a:xfrm>
          <a:prstGeom prst="rect">
            <a:avLst/>
          </a:prstGeom>
        </p:spPr>
      </p:pic>
      <p:sp>
        <p:nvSpPr>
          <p:cNvPr id="2" name="مستطيل 1"/>
          <p:cNvSpPr/>
          <p:nvPr/>
        </p:nvSpPr>
        <p:spPr>
          <a:xfrm>
            <a:off x="3944310" y="2173452"/>
            <a:ext cx="3793026" cy="584775"/>
          </a:xfrm>
          <a:prstGeom prst="rect">
            <a:avLst/>
          </a:prstGeom>
          <a:noFill/>
        </p:spPr>
        <p:txBody>
          <a:bodyPr wrap="none" lIns="91440" tIns="45720" rIns="91440" bIns="45720">
            <a:spAutoFit/>
          </a:bodyPr>
          <a:lstStyle/>
          <a:p>
            <a:pPr algn="ctr" rtl="1"/>
            <a:r>
              <a:rPr lang="ar-SA" sz="3200" b="1" cap="all" dirty="0" err="1" smtClean="0">
                <a:ln w="9000" cmpd="sng">
                  <a:solidFill>
                    <a:srgbClr val="8064A2">
                      <a:shade val="50000"/>
                      <a:satMod val="120000"/>
                    </a:srgbClr>
                  </a:solidFill>
                  <a:prstDash val="solid"/>
                </a:ln>
                <a:gradFill>
                  <a:gsLst>
                    <a:gs pos="0">
                      <a:srgbClr val="8064A2">
                        <a:shade val="20000"/>
                        <a:satMod val="245000"/>
                      </a:srgbClr>
                    </a:gs>
                    <a:gs pos="43000">
                      <a:srgbClr val="8064A2">
                        <a:satMod val="255000"/>
                      </a:srgbClr>
                    </a:gs>
                    <a:gs pos="48000">
                      <a:srgbClr val="8064A2">
                        <a:shade val="85000"/>
                        <a:satMod val="255000"/>
                      </a:srgbClr>
                    </a:gs>
                    <a:gs pos="100000">
                      <a:srgbClr val="8064A2">
                        <a:shade val="20000"/>
                        <a:satMod val="245000"/>
                      </a:srgbClr>
                    </a:gs>
                  </a:gsLst>
                  <a:lin ang="5400000"/>
                </a:gradFill>
                <a:effectLst>
                  <a:reflection blurRad="12700" stA="28000" endPos="45000" dist="1000" dir="5400000" sy="-100000" algn="bl" rotWithShape="0"/>
                </a:effectLst>
              </a:rPr>
              <a:t>إستراتيجية</a:t>
            </a:r>
            <a:r>
              <a:rPr lang="ar-SA" sz="3200" b="1" cap="all" dirty="0" smtClean="0">
                <a:ln w="9000" cmpd="sng">
                  <a:solidFill>
                    <a:srgbClr val="8064A2">
                      <a:shade val="50000"/>
                      <a:satMod val="120000"/>
                    </a:srgbClr>
                  </a:solidFill>
                  <a:prstDash val="solid"/>
                </a:ln>
                <a:gradFill>
                  <a:gsLst>
                    <a:gs pos="0">
                      <a:srgbClr val="8064A2">
                        <a:shade val="20000"/>
                        <a:satMod val="245000"/>
                      </a:srgbClr>
                    </a:gs>
                    <a:gs pos="43000">
                      <a:srgbClr val="8064A2">
                        <a:satMod val="255000"/>
                      </a:srgbClr>
                    </a:gs>
                    <a:gs pos="48000">
                      <a:srgbClr val="8064A2">
                        <a:shade val="85000"/>
                        <a:satMod val="255000"/>
                      </a:srgbClr>
                    </a:gs>
                    <a:gs pos="100000">
                      <a:srgbClr val="8064A2">
                        <a:shade val="20000"/>
                        <a:satMod val="245000"/>
                      </a:srgbClr>
                    </a:gs>
                  </a:gsLst>
                  <a:lin ang="5400000"/>
                </a:gradFill>
                <a:effectLst>
                  <a:reflection blurRad="12700" stA="28000" endPos="45000" dist="1000" dir="5400000" sy="-100000" algn="bl" rotWithShape="0"/>
                </a:effectLst>
              </a:rPr>
              <a:t> الدقيقة الواحدة </a:t>
            </a:r>
            <a:endParaRPr lang="ar-SA" sz="3200" b="1" cap="all" dirty="0">
              <a:ln w="9000" cmpd="sng">
                <a:solidFill>
                  <a:srgbClr val="8064A2">
                    <a:shade val="50000"/>
                    <a:satMod val="120000"/>
                  </a:srgbClr>
                </a:solidFill>
                <a:prstDash val="solid"/>
              </a:ln>
              <a:gradFill>
                <a:gsLst>
                  <a:gs pos="0">
                    <a:srgbClr val="8064A2">
                      <a:shade val="20000"/>
                      <a:satMod val="245000"/>
                    </a:srgbClr>
                  </a:gs>
                  <a:gs pos="43000">
                    <a:srgbClr val="8064A2">
                      <a:satMod val="255000"/>
                    </a:srgbClr>
                  </a:gs>
                  <a:gs pos="48000">
                    <a:srgbClr val="8064A2">
                      <a:shade val="85000"/>
                      <a:satMod val="255000"/>
                    </a:srgbClr>
                  </a:gs>
                  <a:gs pos="100000">
                    <a:srgbClr val="8064A2">
                      <a:shade val="20000"/>
                      <a:satMod val="245000"/>
                    </a:srgbClr>
                  </a:gs>
                </a:gsLst>
                <a:lin ang="5400000"/>
              </a:gradFill>
              <a:effectLst>
                <a:reflection blurRad="12700" stA="28000" endPos="45000" dist="1000" dir="5400000" sy="-100000" algn="bl" rotWithShape="0"/>
              </a:effectLst>
            </a:endParaRPr>
          </a:p>
        </p:txBody>
      </p:sp>
      <p:pic>
        <p:nvPicPr>
          <p:cNvPr id="3" name="صورة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1259944">
            <a:off x="302413" y="2060341"/>
            <a:ext cx="2641600" cy="1451300"/>
          </a:xfrm>
          <a:prstGeom prst="rect">
            <a:avLst/>
          </a:prstGeom>
        </p:spPr>
      </p:pic>
      <p:sp>
        <p:nvSpPr>
          <p:cNvPr id="9" name="وسيلة شرح على شكل سحابة 8"/>
          <p:cNvSpPr/>
          <p:nvPr/>
        </p:nvSpPr>
        <p:spPr>
          <a:xfrm>
            <a:off x="2754895" y="2767478"/>
            <a:ext cx="5781324" cy="1728192"/>
          </a:xfrm>
          <a:prstGeom prst="cloudCallout">
            <a:avLst>
              <a:gd name="adj1" fmla="val -35120"/>
              <a:gd name="adj2" fmla="val 69392"/>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endParaRPr lang="ar-SA">
              <a:solidFill>
                <a:prstClr val="white"/>
              </a:solidFill>
            </a:endParaRPr>
          </a:p>
        </p:txBody>
      </p:sp>
      <p:cxnSp>
        <p:nvCxnSpPr>
          <p:cNvPr id="11" name="رابط مستقيم 10"/>
          <p:cNvCxnSpPr/>
          <p:nvPr/>
        </p:nvCxnSpPr>
        <p:spPr>
          <a:xfrm flipH="1">
            <a:off x="1211630" y="5265204"/>
            <a:ext cx="703207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رابط مستقيم 13"/>
          <p:cNvCxnSpPr/>
          <p:nvPr/>
        </p:nvCxnSpPr>
        <p:spPr>
          <a:xfrm flipH="1">
            <a:off x="1211630" y="5751258"/>
            <a:ext cx="7032079" cy="0"/>
          </a:xfrm>
          <a:prstGeom prst="line">
            <a:avLst/>
          </a:prstGeom>
        </p:spPr>
        <p:style>
          <a:lnRef idx="1">
            <a:schemeClr val="accent1"/>
          </a:lnRef>
          <a:fillRef idx="0">
            <a:schemeClr val="accent1"/>
          </a:fillRef>
          <a:effectRef idx="0">
            <a:schemeClr val="accent1"/>
          </a:effectRef>
          <a:fontRef idx="minor">
            <a:schemeClr val="tx1"/>
          </a:fontRef>
        </p:style>
      </p:cxnSp>
      <p:sp>
        <p:nvSpPr>
          <p:cNvPr id="15" name="مستطيل 14"/>
          <p:cNvSpPr/>
          <p:nvPr/>
        </p:nvSpPr>
        <p:spPr>
          <a:xfrm>
            <a:off x="1813413" y="959040"/>
            <a:ext cx="306583" cy="14034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endParaRPr lang="ar-SA">
              <a:solidFill>
                <a:prstClr val="white"/>
              </a:solidFill>
            </a:endParaRPr>
          </a:p>
        </p:txBody>
      </p:sp>
      <p:sp>
        <p:nvSpPr>
          <p:cNvPr id="16" name="مستطيل 15"/>
          <p:cNvSpPr/>
          <p:nvPr/>
        </p:nvSpPr>
        <p:spPr>
          <a:xfrm>
            <a:off x="1835263" y="1295701"/>
            <a:ext cx="306583" cy="14034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endParaRPr lang="ar-SA">
              <a:solidFill>
                <a:prstClr val="white"/>
              </a:solidFill>
            </a:endParaRPr>
          </a:p>
        </p:txBody>
      </p:sp>
      <p:sp>
        <p:nvSpPr>
          <p:cNvPr id="8" name="مربع نص 7"/>
          <p:cNvSpPr txBox="1"/>
          <p:nvPr/>
        </p:nvSpPr>
        <p:spPr>
          <a:xfrm>
            <a:off x="3663350" y="3092965"/>
            <a:ext cx="3860977" cy="1077218"/>
          </a:xfrm>
          <a:prstGeom prst="rect">
            <a:avLst/>
          </a:prstGeom>
          <a:noFill/>
        </p:spPr>
        <p:txBody>
          <a:bodyPr wrap="square" rtlCol="1">
            <a:spAutoFit/>
          </a:bodyPr>
          <a:lstStyle/>
          <a:p>
            <a:pPr algn="ctr"/>
            <a:r>
              <a:rPr lang="ar-SA" sz="3200" dirty="0" smtClean="0"/>
              <a:t>خلال دقيقة استنتجي فضائل وأهمية سورة الفاتحة</a:t>
            </a:r>
            <a:endParaRPr lang="ar-SA" sz="3200" dirty="0"/>
          </a:p>
        </p:txBody>
      </p:sp>
    </p:spTree>
    <p:extLst>
      <p:ext uri="{BB962C8B-B14F-4D97-AF65-F5344CB8AC3E}">
        <p14:creationId xmlns:p14="http://schemas.microsoft.com/office/powerpoint/2010/main" val="187569343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p:cNvPicPr>
            <a:picLocks noChangeAspect="1"/>
          </p:cNvPicPr>
          <p:nvPr/>
        </p:nvPicPr>
        <p:blipFill>
          <a:blip r:embed="rId2" cstate="print">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396552" y="-603448"/>
            <a:ext cx="10297143" cy="7896316"/>
          </a:xfrm>
          <a:prstGeom prst="rect">
            <a:avLst/>
          </a:prstGeom>
        </p:spPr>
      </p:pic>
      <p:sp>
        <p:nvSpPr>
          <p:cNvPr id="3" name="عنصر نائب للمحتوى 2"/>
          <p:cNvSpPr>
            <a:spLocks noGrp="1"/>
          </p:cNvSpPr>
          <p:nvPr>
            <p:ph idx="1"/>
          </p:nvPr>
        </p:nvSpPr>
        <p:spPr>
          <a:xfrm>
            <a:off x="457200" y="548680"/>
            <a:ext cx="7931224" cy="5976664"/>
          </a:xfrm>
          <a:noFill/>
        </p:spPr>
        <p:txBody>
          <a:bodyPr>
            <a:normAutofit fontScale="40000" lnSpcReduction="20000"/>
          </a:bodyPr>
          <a:lstStyle/>
          <a:p>
            <a:r>
              <a:rPr lang="ar-SA" sz="7400" dirty="0" smtClean="0">
                <a:solidFill>
                  <a:schemeClr val="accent2">
                    <a:lumMod val="50000"/>
                  </a:schemeClr>
                </a:solidFill>
                <a:cs typeface="Akhbar MT" pitchFamily="2" charset="-78"/>
              </a:rPr>
              <a:t>سورة الفاتحة </a:t>
            </a:r>
            <a:r>
              <a:rPr lang="ar-SA" sz="7400" dirty="0" smtClean="0">
                <a:solidFill>
                  <a:srgbClr val="37173D"/>
                </a:solidFill>
                <a:latin typeface="Arabic Typesetting" pitchFamily="66" charset="-78"/>
                <a:cs typeface="Arabic Typesetting" pitchFamily="66" charset="-78"/>
              </a:rPr>
              <a:t>أو السبع المثاني أو أم الكتاب هي أعظم سورة في القرآن الكريم، لقول النبي محمد: «الحمد لله رب العالمين هي السبع المثاني، والقرآن العظيم الذي أوتيته»، وذلك لأنها افتتح بها المصاحف في الكتابة، ولأنها تفتتح بها الصلاة في القراءة.[لسورة الفاتحة أسماء كثيرة خمسًا وعشرين اسمًا بين ألقاب وصفات، منها: القرآن العظيم، وسورة الحمد، والوافية،،. وتعد السورة سورة مكية أُنزلت قبل هجرة الرسول من مكة،، وكان ترتيبها في النزول خامسًا اشتملت السورة على أغراض عدة، وهي: حمد الله وتمجيده، والثناء عليه بذكر أسمائه، وتنزيهه عن جميع النقائص، وإثبات البعث والجزاء، وإفراده بالعبادة والاستعانة، والتوجه إليه بطلب الهداية إلى الصراط المستقيم، والتضرع إليه بتثبيتهم على الصراط المستقيم، والإخبار عن قصص الأمم السابقين، كما اشتملت السورة على الترغيب في الأعمال الصالحة. وذكَّرت بأساسيات الدين: شكر نعم الله في قوله: الحمد لله، والاخلاص لله في قوله: إياك نعبد وإياك نستعين، والصحبة الصالحة في قوله: صراط الذين أنعمت عليهم، وتذكر أسماء الله الحسنى وصفاته في قوله: الرحمن الرحيم، والاستقامة في قوله: اهدنا الصراط المستقيم، والآخرة في قوله: مالك يوم الدين، بالإضافة لأهمية الدعاء في قوله: إياك نعبد، وإياك نستعين.[6]</a:t>
            </a:r>
          </a:p>
          <a:p>
            <a:r>
              <a:rPr lang="ar-SA" sz="7400" dirty="0" smtClean="0">
                <a:solidFill>
                  <a:srgbClr val="37173D"/>
                </a:solidFill>
                <a:latin typeface="Arabic Typesetting" pitchFamily="66" charset="-78"/>
                <a:cs typeface="Arabic Typesetting" pitchFamily="66" charset="-78"/>
              </a:rPr>
              <a:t>وإن لسورة الفاتحة أهمية كبيرة في الإسلام وكذلك في حياة المسلم، فهي ركن عظيم من أركان </a:t>
            </a:r>
            <a:r>
              <a:rPr lang="ar-SA" sz="7400" dirty="0" smtClean="0">
                <a:solidFill>
                  <a:schemeClr val="accent3">
                    <a:lumMod val="50000"/>
                  </a:schemeClr>
                </a:solidFill>
                <a:latin typeface="Arabic Typesetting" pitchFamily="66" charset="-78"/>
                <a:cs typeface="Arabic Typesetting" pitchFamily="66" charset="-78"/>
              </a:rPr>
              <a:t>الصلاة، فالصلاة ل</a:t>
            </a:r>
            <a:r>
              <a:rPr lang="ar-SA" sz="6000" dirty="0" smtClean="0">
                <a:solidFill>
                  <a:schemeClr val="accent3">
                    <a:lumMod val="50000"/>
                  </a:schemeClr>
                </a:solidFill>
                <a:latin typeface="Arabic Typesetting" pitchFamily="66" charset="-78"/>
                <a:cs typeface="Arabic Typesetting" pitchFamily="66" charset="-78"/>
              </a:rPr>
              <a:t>ا تصح إذا لم تُقرأ الفاتحة فيها</a:t>
            </a:r>
            <a:endParaRPr lang="en-US" sz="6000" dirty="0">
              <a:solidFill>
                <a:schemeClr val="accent3">
                  <a:lumMod val="50000"/>
                </a:schemeClr>
              </a:solidFill>
              <a:latin typeface="Arabic Typesetting" pitchFamily="66" charset="-78"/>
              <a:cs typeface="Arabic Typesetting" pitchFamily="66" charset="-78"/>
            </a:endParaRPr>
          </a:p>
        </p:txBody>
      </p:sp>
    </p:spTree>
    <p:extLst>
      <p:ext uri="{BB962C8B-B14F-4D97-AF65-F5344CB8AC3E}">
        <p14:creationId xmlns:p14="http://schemas.microsoft.com/office/powerpoint/2010/main" val="115007972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en-US"/>
          </a:p>
        </p:txBody>
      </p:sp>
      <p:sp>
        <p:nvSpPr>
          <p:cNvPr id="3" name="عنصر نائب للمحتوى 2"/>
          <p:cNvSpPr>
            <a:spLocks noGrp="1"/>
          </p:cNvSpPr>
          <p:nvPr>
            <p:ph idx="1"/>
          </p:nvPr>
        </p:nvSpPr>
        <p:spPr/>
        <p:txBody>
          <a:bodyPr/>
          <a:lstStyle/>
          <a:p>
            <a:r>
              <a:rPr lang="ar-SA" dirty="0" smtClean="0"/>
              <a:t>فضل سورة الفاتحة</a:t>
            </a:r>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650" y="617538"/>
            <a:ext cx="7632700" cy="5621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87563" y="1636713"/>
            <a:ext cx="4968875" cy="3584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مربع نص 3"/>
          <p:cNvSpPr txBox="1"/>
          <p:nvPr/>
        </p:nvSpPr>
        <p:spPr>
          <a:xfrm>
            <a:off x="2987824" y="2060848"/>
            <a:ext cx="3888432" cy="1754326"/>
          </a:xfrm>
          <a:prstGeom prst="rect">
            <a:avLst/>
          </a:prstGeom>
          <a:noFill/>
        </p:spPr>
        <p:txBody>
          <a:bodyPr wrap="square" rtlCol="0">
            <a:spAutoFit/>
          </a:bodyPr>
          <a:lstStyle/>
          <a:p>
            <a:pPr algn="ctr"/>
            <a:r>
              <a:rPr lang="ar-SA" sz="5400" dirty="0" smtClean="0">
                <a:cs typeface="PT Bold Broken" pitchFamily="2" charset="-78"/>
              </a:rPr>
              <a:t>فضل سورة </a:t>
            </a:r>
          </a:p>
          <a:p>
            <a:pPr algn="ctr"/>
            <a:r>
              <a:rPr lang="ar-SA" sz="5400" dirty="0" smtClean="0">
                <a:solidFill>
                  <a:schemeClr val="accent2">
                    <a:lumMod val="75000"/>
                  </a:schemeClr>
                </a:solidFill>
                <a:latin typeface="Arabic Typesetting" pitchFamily="66" charset="-78"/>
                <a:cs typeface="Arabic Typesetting" pitchFamily="66" charset="-78"/>
              </a:rPr>
              <a:t>الفاتحة</a:t>
            </a:r>
            <a:endParaRPr lang="en-US" sz="5400" dirty="0">
              <a:solidFill>
                <a:schemeClr val="accent2">
                  <a:lumMod val="75000"/>
                </a:schemeClr>
              </a:solidFill>
              <a:latin typeface="Arabic Typesetting" pitchFamily="66" charset="-78"/>
              <a:cs typeface="Arabic Typesetting" pitchFamily="66" charset="-78"/>
            </a:endParaRPr>
          </a:p>
        </p:txBody>
      </p:sp>
    </p:spTree>
    <p:extLst>
      <p:ext uri="{BB962C8B-B14F-4D97-AF65-F5344CB8AC3E}">
        <p14:creationId xmlns:p14="http://schemas.microsoft.com/office/powerpoint/2010/main" val="385625208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en-US"/>
          </a:p>
        </p:txBody>
      </p:sp>
      <p:sp>
        <p:nvSpPr>
          <p:cNvPr id="3" name="عنصر نائب للمحتوى 2"/>
          <p:cNvSpPr>
            <a:spLocks noGrp="1"/>
          </p:cNvSpPr>
          <p:nvPr>
            <p:ph idx="1"/>
          </p:nvPr>
        </p:nvSpPr>
        <p:spPr/>
        <p:txBody>
          <a:bodyPr>
            <a:normAutofit/>
          </a:bodyPr>
          <a:lstStyle/>
          <a:p>
            <a:r>
              <a:rPr lang="ar-SA" sz="3200" dirty="0" smtClean="0">
                <a:cs typeface="Akhbar MT" pitchFamily="2" charset="-78"/>
              </a:rPr>
              <a:t>لسورة الفاتحة أهمية عظيمة ، وفضائلها كثيرة ، فمن ذلك :</a:t>
            </a:r>
          </a:p>
          <a:p>
            <a:endParaRPr lang="ar-SA" dirty="0" smtClean="0"/>
          </a:p>
          <a:p>
            <a:r>
              <a:rPr lang="ar-SA" dirty="0" smtClean="0"/>
              <a:t>- </a:t>
            </a:r>
            <a:r>
              <a:rPr lang="ar-SA" sz="2800" dirty="0" smtClean="0">
                <a:solidFill>
                  <a:schemeClr val="bg1">
                    <a:lumMod val="50000"/>
                  </a:schemeClr>
                </a:solidFill>
                <a:cs typeface="DecoType Naskh" pitchFamily="2" charset="-78"/>
              </a:rPr>
              <a:t>أنها ركن من أركان الصلاة ، لا تصح الصلاة إلا بها</a:t>
            </a:r>
          </a:p>
          <a:p>
            <a:r>
              <a:rPr lang="ar-SA" sz="2800" dirty="0" smtClean="0">
                <a:solidFill>
                  <a:schemeClr val="bg1">
                    <a:lumMod val="50000"/>
                  </a:schemeClr>
                </a:solidFill>
                <a:cs typeface="DecoType Naskh" pitchFamily="2" charset="-78"/>
              </a:rPr>
              <a:t>أنها أفضل سورة في القرآن </a:t>
            </a:r>
          </a:p>
          <a:p>
            <a:r>
              <a:rPr lang="ar-SA" sz="2800" dirty="0" smtClean="0">
                <a:solidFill>
                  <a:schemeClr val="bg1">
                    <a:lumMod val="50000"/>
                  </a:schemeClr>
                </a:solidFill>
                <a:cs typeface="DecoType Naskh" pitchFamily="2" charset="-78"/>
              </a:rPr>
              <a:t>أنها السبع المثاني </a:t>
            </a:r>
          </a:p>
          <a:p>
            <a:r>
              <a:rPr lang="ar-SA" sz="2800" dirty="0" smtClean="0">
                <a:solidFill>
                  <a:schemeClr val="bg1">
                    <a:lumMod val="50000"/>
                  </a:schemeClr>
                </a:solidFill>
                <a:cs typeface="DecoType Naskh" pitchFamily="2" charset="-78"/>
              </a:rPr>
              <a:t>أنها جمعت بين التوسل إلى الله تعالى بالحمد والثناء على الله تعالى وتمجيده</a:t>
            </a:r>
            <a:endParaRPr lang="en-US" sz="2800" dirty="0">
              <a:solidFill>
                <a:schemeClr val="bg1">
                  <a:lumMod val="50000"/>
                </a:schemeClr>
              </a:solidFill>
              <a:cs typeface="DecoType Naskh" pitchFamily="2" charset="-78"/>
            </a:endParaRPr>
          </a:p>
        </p:txBody>
      </p:sp>
    </p:spTree>
    <p:extLst>
      <p:ext uri="{BB962C8B-B14F-4D97-AF65-F5344CB8AC3E}">
        <p14:creationId xmlns:p14="http://schemas.microsoft.com/office/powerpoint/2010/main" val="235811011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en-US"/>
          </a:p>
        </p:txBody>
      </p:sp>
      <p:sp>
        <p:nvSpPr>
          <p:cNvPr id="3" name="عنصر نائب للمحتوى 2"/>
          <p:cNvSpPr>
            <a:spLocks noGrp="1"/>
          </p:cNvSpPr>
          <p:nvPr>
            <p:ph idx="1"/>
          </p:nvPr>
        </p:nvSpPr>
        <p:spPr/>
        <p:txBody>
          <a:bodyPr/>
          <a:lstStyle/>
          <a:p>
            <a:pPr marL="0" indent="0">
              <a:buNone/>
            </a:pPr>
            <a:r>
              <a:rPr lang="ar-SA" dirty="0" smtClean="0"/>
              <a:t>تفسير سورة الفاتحة </a:t>
            </a:r>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650" y="617538"/>
            <a:ext cx="7632700" cy="5621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87563" y="1636713"/>
            <a:ext cx="4968875" cy="3584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مربع نص 3"/>
          <p:cNvSpPr txBox="1"/>
          <p:nvPr/>
        </p:nvSpPr>
        <p:spPr>
          <a:xfrm>
            <a:off x="3203848" y="2204864"/>
            <a:ext cx="3312368" cy="1754326"/>
          </a:xfrm>
          <a:prstGeom prst="rect">
            <a:avLst/>
          </a:prstGeom>
          <a:noFill/>
        </p:spPr>
        <p:txBody>
          <a:bodyPr wrap="square" rtlCol="0">
            <a:spAutoFit/>
          </a:bodyPr>
          <a:lstStyle/>
          <a:p>
            <a:pPr algn="ctr"/>
            <a:r>
              <a:rPr lang="ar-SA" sz="5400" dirty="0" smtClean="0">
                <a:cs typeface="PT Bold Broken" pitchFamily="2" charset="-78"/>
              </a:rPr>
              <a:t>تفسير سورة </a:t>
            </a:r>
          </a:p>
          <a:p>
            <a:pPr algn="ctr"/>
            <a:r>
              <a:rPr lang="ar-SA" sz="5400" dirty="0" smtClean="0">
                <a:solidFill>
                  <a:schemeClr val="accent2">
                    <a:lumMod val="75000"/>
                  </a:schemeClr>
                </a:solidFill>
                <a:cs typeface="DecoType Naskh" pitchFamily="2" charset="-78"/>
              </a:rPr>
              <a:t>الفاتحة</a:t>
            </a:r>
            <a:endParaRPr lang="en-US" sz="5400" dirty="0">
              <a:solidFill>
                <a:schemeClr val="accent2">
                  <a:lumMod val="75000"/>
                </a:schemeClr>
              </a:solidFill>
              <a:cs typeface="DecoType Naskh" pitchFamily="2" charset="-78"/>
            </a:endParaRPr>
          </a:p>
        </p:txBody>
      </p:sp>
    </p:spTree>
    <p:extLst>
      <p:ext uri="{BB962C8B-B14F-4D97-AF65-F5344CB8AC3E}">
        <p14:creationId xmlns:p14="http://schemas.microsoft.com/office/powerpoint/2010/main" val="119883282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en-US"/>
          </a:p>
        </p:txBody>
      </p:sp>
      <p:pic>
        <p:nvPicPr>
          <p:cNvPr id="5" name="عنصر نائب للمحتوى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96552" y="-387424"/>
            <a:ext cx="9900592" cy="7487842"/>
          </a:xfrm>
        </p:spPr>
      </p:pic>
    </p:spTree>
    <p:extLst>
      <p:ext uri="{BB962C8B-B14F-4D97-AF65-F5344CB8AC3E}">
        <p14:creationId xmlns:p14="http://schemas.microsoft.com/office/powerpoint/2010/main" val="299635492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تجاور">
  <a:themeElements>
    <a:clrScheme name="تجاور">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تجاور">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نسق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139</TotalTime>
  <Words>575</Words>
  <Application>Microsoft Office PowerPoint</Application>
  <PresentationFormat>عرض على الشاشة (3:4)‏</PresentationFormat>
  <Paragraphs>67</Paragraphs>
  <Slides>16</Slides>
  <Notes>0</Notes>
  <HiddenSlides>0</HiddenSlides>
  <MMClips>1</MMClips>
  <ScaleCrop>false</ScaleCrop>
  <HeadingPairs>
    <vt:vector size="4" baseType="variant">
      <vt:variant>
        <vt:lpstr>نسق</vt:lpstr>
      </vt:variant>
      <vt:variant>
        <vt:i4>2</vt:i4>
      </vt:variant>
      <vt:variant>
        <vt:lpstr>عناوين الشرائح</vt:lpstr>
      </vt:variant>
      <vt:variant>
        <vt:i4>16</vt:i4>
      </vt:variant>
    </vt:vector>
  </HeadingPairs>
  <TitlesOfParts>
    <vt:vector size="18" baseType="lpstr">
      <vt:lpstr>تجاور</vt:lpstr>
      <vt:lpstr>نسق Office</vt:lpstr>
      <vt:lpstr>عرض تقديمي في PowerPoint</vt:lpstr>
      <vt:lpstr>المحتوى</vt:lpstr>
      <vt:lpstr>مقدمة في سورة  الفاتحة </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الخاتمة</vt:lpstr>
      <vt:lpstr>عرض تقديمي في PowerPoint</vt:lpstr>
      <vt:lpstr>عرض تقديمي في PowerPoint</vt:lpstr>
    </vt:vector>
  </TitlesOfParts>
  <Company>Ahmed-Under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مقدمة في سورة  الفاتحة</dc:title>
  <dc:creator>user</dc:creator>
  <cp:lastModifiedBy>USERM</cp:lastModifiedBy>
  <cp:revision>14</cp:revision>
  <dcterms:created xsi:type="dcterms:W3CDTF">2017-02-27T20:34:11Z</dcterms:created>
  <dcterms:modified xsi:type="dcterms:W3CDTF">2009-08-19T21:15:28Z</dcterms:modified>
</cp:coreProperties>
</file>