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2" r:id="rId1"/>
  </p:sldMasterIdLst>
  <p:notesMasterIdLst>
    <p:notesMasterId r:id="rId10"/>
  </p:notesMasterIdLst>
  <p:handoutMasterIdLst>
    <p:handoutMasterId r:id="rId11"/>
  </p:handoutMasterIdLst>
  <p:sldIdLst>
    <p:sldId id="542" r:id="rId2"/>
    <p:sldId id="543" r:id="rId3"/>
    <p:sldId id="544" r:id="rId4"/>
    <p:sldId id="545" r:id="rId5"/>
    <p:sldId id="546" r:id="rId6"/>
    <p:sldId id="547" r:id="rId7"/>
    <p:sldId id="548" r:id="rId8"/>
    <p:sldId id="549" r:id="rId9"/>
  </p:sldIdLst>
  <p:sldSz cx="9144000" cy="6858000" type="screen4x3"/>
  <p:notesSz cx="993140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0099"/>
    <a:srgbClr val="FF9933"/>
    <a:srgbClr val="006600"/>
    <a:srgbClr val="FF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9352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27793" y="1"/>
            <a:ext cx="4303607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2299" y="1"/>
            <a:ext cx="4303607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ar-SA"/>
              <a:t>المستوى السادس1438هـ           مهارات الخطابة والإلقاء               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5627793" y="6456612"/>
            <a:ext cx="4303607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2299" y="6456612"/>
            <a:ext cx="4303607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698268-1A4A-4CF9-8A84-2FF8E2A2C9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6702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27793" y="0"/>
            <a:ext cx="4303607" cy="3414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725" y="0"/>
            <a:ext cx="4303607" cy="3414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ar-SA"/>
              <a:t>المستوى السادس1438هـ           مهارات الخطابة والإلقاء               </a:t>
            </a: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93140" y="3271382"/>
            <a:ext cx="7945120" cy="267658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627793" y="6456219"/>
            <a:ext cx="4303607" cy="34145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725" y="6456219"/>
            <a:ext cx="4303607" cy="34145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866CE2-13E8-4BA6-AC60-7F03356A3E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5655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6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7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7610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458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6979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738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1569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617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ar-SA"/>
              <a:t>08/07/38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9212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08/07/38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952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ar-SA"/>
              <a:t>08/07/38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CE7D74-19C0-434F-BBD7-886E6EA918FD}" type="slidenum">
              <a:rPr lang="ar-EG" smtClean="0"/>
              <a:pPr/>
              <a:t>‹#›</a:t>
            </a:fld>
            <a:endParaRPr lang="ar-EG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836712"/>
            <a:ext cx="3491880" cy="7200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42161"/>
            <a:ext cx="8208912" cy="4695151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907704" y="3183359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منتمية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907704" y="3687415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غير منتمية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907704" y="4191471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غير منتمية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907704" y="4695527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منتمية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907704" y="5199583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منتمية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907704" y="5703639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منتمية</a:t>
            </a:r>
          </a:p>
        </p:txBody>
      </p:sp>
    </p:spTree>
    <p:extLst>
      <p:ext uri="{BB962C8B-B14F-4D97-AF65-F5344CB8AC3E}">
        <p14:creationId xmlns:p14="http://schemas.microsoft.com/office/powerpoint/2010/main" val="31798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208912" cy="5472608"/>
          </a:xfrm>
          <a:prstGeom prst="rect">
            <a:avLst/>
          </a:prstGeom>
        </p:spPr>
      </p:pic>
      <p:sp>
        <p:nvSpPr>
          <p:cNvPr id="6" name="قوس كبير أيمن 5"/>
          <p:cNvSpPr/>
          <p:nvPr/>
        </p:nvSpPr>
        <p:spPr>
          <a:xfrm rot="16200000">
            <a:off x="4176000" y="-311925"/>
            <a:ext cx="792000" cy="5364000"/>
          </a:xfrm>
          <a:prstGeom prst="rightBrace">
            <a:avLst>
              <a:gd name="adj1" fmla="val 46736"/>
              <a:gd name="adj2" fmla="val 5000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3203848" y="1484784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الخطابة والإلقاء</a:t>
            </a:r>
          </a:p>
        </p:txBody>
      </p:sp>
      <p:sp>
        <p:nvSpPr>
          <p:cNvPr id="8" name="وسيلة الشرح: سهم لأسفل 7"/>
          <p:cNvSpPr/>
          <p:nvPr/>
        </p:nvSpPr>
        <p:spPr>
          <a:xfrm>
            <a:off x="6228184" y="2636912"/>
            <a:ext cx="1944216" cy="707231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الخطابة</a:t>
            </a:r>
          </a:p>
        </p:txBody>
      </p:sp>
      <p:sp>
        <p:nvSpPr>
          <p:cNvPr id="9" name="وسيلة الشرح: سهم لأسفل 8"/>
          <p:cNvSpPr/>
          <p:nvPr/>
        </p:nvSpPr>
        <p:spPr>
          <a:xfrm>
            <a:off x="899592" y="2663317"/>
            <a:ext cx="1944216" cy="707231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مهارات الألقاء</a:t>
            </a:r>
          </a:p>
        </p:txBody>
      </p:sp>
      <p:sp>
        <p:nvSpPr>
          <p:cNvPr id="10" name="مستطيل: زوايا مستديرة 9"/>
          <p:cNvSpPr/>
          <p:nvPr/>
        </p:nvSpPr>
        <p:spPr>
          <a:xfrm>
            <a:off x="5976424" y="3399383"/>
            <a:ext cx="2412000" cy="510778"/>
          </a:xfrm>
          <a:prstGeom prst="roundRect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بناء المقدمة</a:t>
            </a:r>
          </a:p>
        </p:txBody>
      </p:sp>
      <p:sp>
        <p:nvSpPr>
          <p:cNvPr id="11" name="مستطيل: زوايا مستديرة 10"/>
          <p:cNvSpPr/>
          <p:nvPr/>
        </p:nvSpPr>
        <p:spPr>
          <a:xfrm>
            <a:off x="5976424" y="3903439"/>
            <a:ext cx="2412000" cy="510778"/>
          </a:xfrm>
          <a:prstGeom prst="roundRect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أسلوب العرض</a:t>
            </a:r>
          </a:p>
        </p:txBody>
      </p:sp>
      <p:sp>
        <p:nvSpPr>
          <p:cNvPr id="12" name="مستطيل: زوايا مستديرة 11"/>
          <p:cNvSpPr/>
          <p:nvPr/>
        </p:nvSpPr>
        <p:spPr>
          <a:xfrm>
            <a:off x="5976424" y="4422303"/>
            <a:ext cx="2412000" cy="510778"/>
          </a:xfrm>
          <a:prstGeom prst="roundRect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إضفاء المتعة</a:t>
            </a:r>
          </a:p>
        </p:txBody>
      </p:sp>
      <p:sp>
        <p:nvSpPr>
          <p:cNvPr id="13" name="مستطيل: زوايا مستديرة 12"/>
          <p:cNvSpPr/>
          <p:nvPr/>
        </p:nvSpPr>
        <p:spPr>
          <a:xfrm>
            <a:off x="5976424" y="4923484"/>
            <a:ext cx="2412000" cy="510778"/>
          </a:xfrm>
          <a:prstGeom prst="roundRect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بلاغة الخطيب</a:t>
            </a:r>
          </a:p>
        </p:txBody>
      </p:sp>
      <p:sp>
        <p:nvSpPr>
          <p:cNvPr id="14" name="مستطيل: زوايا مستديرة 13"/>
          <p:cNvSpPr/>
          <p:nvPr/>
        </p:nvSpPr>
        <p:spPr>
          <a:xfrm>
            <a:off x="5976424" y="5445224"/>
            <a:ext cx="2412000" cy="510778"/>
          </a:xfrm>
          <a:prstGeom prst="roundRect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بناء الخاتمة</a:t>
            </a:r>
          </a:p>
        </p:txBody>
      </p:sp>
      <p:sp>
        <p:nvSpPr>
          <p:cNvPr id="16" name="نجمة: 7 نقاط 15"/>
          <p:cNvSpPr/>
          <p:nvPr/>
        </p:nvSpPr>
        <p:spPr>
          <a:xfrm>
            <a:off x="143544" y="800760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مستطيل: زوايا مستديرة 18"/>
          <p:cNvSpPr/>
          <p:nvPr/>
        </p:nvSpPr>
        <p:spPr>
          <a:xfrm>
            <a:off x="755576" y="3429000"/>
            <a:ext cx="2412000" cy="510778"/>
          </a:xfrm>
          <a:prstGeom prst="roundRect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الجرأة</a:t>
            </a:r>
          </a:p>
        </p:txBody>
      </p:sp>
      <p:sp>
        <p:nvSpPr>
          <p:cNvPr id="20" name="مستطيل: زوايا مستديرة 19"/>
          <p:cNvSpPr/>
          <p:nvPr/>
        </p:nvSpPr>
        <p:spPr>
          <a:xfrm>
            <a:off x="755576" y="3933056"/>
            <a:ext cx="2412000" cy="510778"/>
          </a:xfrm>
          <a:prstGeom prst="roundRect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الطلاقة</a:t>
            </a:r>
          </a:p>
        </p:txBody>
      </p:sp>
      <p:sp>
        <p:nvSpPr>
          <p:cNvPr id="21" name="مستطيل: زوايا مستديرة 20"/>
          <p:cNvSpPr/>
          <p:nvPr/>
        </p:nvSpPr>
        <p:spPr>
          <a:xfrm>
            <a:off x="755576" y="4451920"/>
            <a:ext cx="2412000" cy="510778"/>
          </a:xfrm>
          <a:prstGeom prst="roundRect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سلامة الوقفات</a:t>
            </a:r>
          </a:p>
        </p:txBody>
      </p:sp>
      <p:sp>
        <p:nvSpPr>
          <p:cNvPr id="22" name="مستطيل: زوايا مستديرة 21"/>
          <p:cNvSpPr/>
          <p:nvPr/>
        </p:nvSpPr>
        <p:spPr>
          <a:xfrm>
            <a:off x="755576" y="4953101"/>
            <a:ext cx="2412000" cy="510778"/>
          </a:xfrm>
          <a:prstGeom prst="roundRect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نقل العاطفة</a:t>
            </a:r>
          </a:p>
        </p:txBody>
      </p:sp>
      <p:sp>
        <p:nvSpPr>
          <p:cNvPr id="23" name="مستطيل: زوايا مستديرة 22"/>
          <p:cNvSpPr/>
          <p:nvPr/>
        </p:nvSpPr>
        <p:spPr>
          <a:xfrm>
            <a:off x="755576" y="5474841"/>
            <a:ext cx="2412000" cy="510778"/>
          </a:xfrm>
          <a:prstGeom prst="roundRect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استخدام لغة الجسد</a:t>
            </a:r>
          </a:p>
        </p:txBody>
      </p:sp>
    </p:spTree>
    <p:extLst>
      <p:ext uri="{BB962C8B-B14F-4D97-AF65-F5344CB8AC3E}">
        <p14:creationId xmlns:p14="http://schemas.microsoft.com/office/powerpoint/2010/main" val="40384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73569"/>
            <a:ext cx="7776864" cy="886473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115616" y="170080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عدم بناء المقدمة المناسبة التي تجذب المتعلمين 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111331" y="20608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عدم تنويع في الأساليب المستخدمة في الدرس.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115616" y="2463279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عدم إشراك الطلاب في الدروس.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30" y="2996953"/>
            <a:ext cx="7637133" cy="432048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123728" y="3399383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القوة العلمية.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123728" y="3831431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الثقة بالنفس.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123728" y="4263479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التنوع في نبرات الصوت واستخدام لغة الجسد.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123728" y="4695527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اختيار الموضوع الذي يهم الجمهور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123728" y="5127575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الاختصار والإيجاز.</a:t>
            </a:r>
          </a:p>
        </p:txBody>
      </p:sp>
    </p:spTree>
    <p:extLst>
      <p:ext uri="{BB962C8B-B14F-4D97-AF65-F5344CB8AC3E}">
        <p14:creationId xmlns:p14="http://schemas.microsoft.com/office/powerpoint/2010/main" val="41105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9110"/>
            <a:ext cx="8352928" cy="3732058"/>
          </a:xfrm>
          <a:prstGeom prst="rect">
            <a:avLst/>
          </a:prstGeom>
        </p:spPr>
      </p:pic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57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836712"/>
            <a:ext cx="3969327" cy="75626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9" y="1600599"/>
            <a:ext cx="7425711" cy="53225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140477"/>
            <a:ext cx="8361814" cy="4168843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915816" y="2555647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الاحتفال باليوم الوطني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220072" y="3573016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1-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مفهوم الوطن.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67544" y="4005064"/>
            <a:ext cx="29103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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قصص شهداء الواجب في الحد الجنوبي.</a:t>
            </a:r>
            <a:endParaRPr lang="ar-S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220072" y="3903439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2-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فضل الوطن.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220072" y="4263479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3-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واجبنا نحو الوطن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67544" y="4725144"/>
            <a:ext cx="2910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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شبهات حول معنى الوطنية.</a:t>
            </a:r>
            <a:endParaRPr lang="ar-S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284296" y="5316079"/>
            <a:ext cx="4447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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واجبي نحو الوطن وقت السلم ووقت الحرب.</a:t>
            </a:r>
            <a:endParaRPr lang="ar-S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267744" y="5703639"/>
            <a:ext cx="4447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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الحذر من الأفكار والمذاهب المتطرفة.</a:t>
            </a:r>
            <a:endParaRPr lang="ar-S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412" y="872293"/>
            <a:ext cx="6670036" cy="468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1268760"/>
            <a:ext cx="8064896" cy="4969027"/>
          </a:xfrm>
          <a:prstGeom prst="rect">
            <a:avLst/>
          </a:prstGeom>
        </p:spPr>
      </p:pic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91544" y="1249943"/>
            <a:ext cx="781290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الوطن هو البيت الكبير والمأوى الذي يضمنا ، له الفضل العظيم علينا ،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نشأنا على أرضه وشربنا من مائه وأكلنا من خيراته ، هو الملاذ وهو الأمان ،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هو الرابط الذي يضم أبنائه ويوحده على قلب رجل واحد وخاصة وقت الشدائد والأزمات.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83568" y="335699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هذا الوطن تهفو له النفوس والأرواح والقلوب فهو مهبط الوحي والرسالة،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ومولد النبي الكريم واصحابه الطيبين فيا أبناء الوطن: هل أديتم حق الوطن؟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هل أخلص كل واحد منا في عمله وأداء واجبه؟ هل يقدر كل واحد منا على</a:t>
            </a:r>
          </a:p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التضحية من أجله وبذل الغالي والرخيص في سبيله.</a:t>
            </a:r>
          </a:p>
        </p:txBody>
      </p:sp>
    </p:spTree>
    <p:extLst>
      <p:ext uri="{BB962C8B-B14F-4D97-AF65-F5344CB8AC3E}">
        <p14:creationId xmlns:p14="http://schemas.microsoft.com/office/powerpoint/2010/main" val="4855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36712"/>
            <a:ext cx="7524328" cy="807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28800"/>
            <a:ext cx="8388424" cy="249346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7092280" y="2319263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معنى الوطن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092280" y="2895327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فضل الوطن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164288" y="3369186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واجبنا نحو الوطن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499992" y="231926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ماذا يعني لك الوطن؟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39552" y="2319262"/>
            <a:ext cx="3657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تستطيع العيش دون وطن؟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292080" y="2924944"/>
            <a:ext cx="1730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يحميك؟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131840" y="2924944"/>
            <a:ext cx="2377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ماذا قدم لك الوطن؟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80528" y="2924944"/>
            <a:ext cx="3239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بماذا تشعر وانت </a:t>
            </a:r>
            <a:r>
              <a:rPr lang="ar-SA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خارج وطنك؟ </a:t>
            </a:r>
            <a:endParaRPr lang="ar-SA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91544" y="3469490"/>
            <a:ext cx="6228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انظر إلى الشهداء ماذا قدموا وبماذا ضحوا من أجل وطنهم؟</a:t>
            </a: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45" y="4287566"/>
            <a:ext cx="8035804" cy="13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48" y="836712"/>
            <a:ext cx="7740352" cy="792088"/>
          </a:xfrm>
          <a:prstGeom prst="rect">
            <a:avLst/>
          </a:prstGeom>
        </p:spPr>
      </p:pic>
      <p:sp>
        <p:nvSpPr>
          <p:cNvPr id="3" name="نجمة: 7 نقاط 2"/>
          <p:cNvSpPr/>
          <p:nvPr/>
        </p:nvSpPr>
        <p:spPr>
          <a:xfrm>
            <a:off x="143544" y="906972"/>
            <a:ext cx="648000" cy="4680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99061"/>
            <a:ext cx="8074756" cy="45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1842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6045</TotalTime>
  <Words>283</Words>
  <Application>Microsoft Office PowerPoint</Application>
  <PresentationFormat>عرض على الشاشة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أثر رجعي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القراءة والتواصل اللغوي3 المستوى الخامس - كتاب التطبيقات- الوحدة الثانية</dc:title>
  <dc:subject>- النشاطات التمهيدية</dc:subject>
  <dc:creator>أ/ بندر الحازمي</dc:creator>
  <cp:keywords>حقيبة إنجاز المعلم والمعلمة</cp:keywords>
  <cp:lastModifiedBy>Ali Alz</cp:lastModifiedBy>
  <cp:revision>270</cp:revision>
  <cp:lastPrinted>2017-04-04T18:14:58Z</cp:lastPrinted>
  <dcterms:created xsi:type="dcterms:W3CDTF">2011-09-10T14:45:07Z</dcterms:created>
  <dcterms:modified xsi:type="dcterms:W3CDTF">2017-04-04T22:00:46Z</dcterms:modified>
</cp:coreProperties>
</file>