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490" r:id="rId2"/>
    <p:sldId id="491" r:id="rId3"/>
    <p:sldId id="492" r:id="rId4"/>
    <p:sldId id="493" r:id="rId5"/>
    <p:sldId id="494" r:id="rId6"/>
    <p:sldId id="495" r:id="rId7"/>
    <p:sldId id="496" r:id="rId8"/>
    <p:sldId id="499" r:id="rId9"/>
    <p:sldId id="497" r:id="rId10"/>
    <p:sldId id="498" r:id="rId11"/>
    <p:sldId id="500" r:id="rId12"/>
    <p:sldId id="501" r:id="rId13"/>
    <p:sldId id="502" r:id="rId14"/>
    <p:sldId id="503" r:id="rId15"/>
    <p:sldId id="504" r:id="rId16"/>
  </p:sldIdLst>
  <p:sldSz cx="9144000" cy="6858000" type="screen4x3"/>
  <p:notesSz cx="9931400" cy="67976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0099"/>
    <a:srgbClr val="FF9933"/>
    <a:srgbClr val="006600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35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7793" y="1"/>
            <a:ext cx="4303607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99" y="1"/>
            <a:ext cx="4303607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SA"/>
              <a:t>المستوى السادس1438هـ           مهارات الخطابة والإلقاء              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627793" y="6456612"/>
            <a:ext cx="4303607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99" y="6456612"/>
            <a:ext cx="4303607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98268-1A4A-4CF9-8A84-2FF8E2A2C9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702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7793" y="0"/>
            <a:ext cx="4303607" cy="3414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725" y="0"/>
            <a:ext cx="4303607" cy="3414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SA"/>
              <a:t>المستوى السادس1438هـ           مهارات الخطابة والإلقاء               </a:t>
            </a: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93140" y="3271382"/>
            <a:ext cx="7945120" cy="267658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627793" y="6456219"/>
            <a:ext cx="4303607" cy="3414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725" y="6456219"/>
            <a:ext cx="4303607" cy="3414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866CE2-13E8-4BA6-AC60-7F03356A3E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5655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71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495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89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628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841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703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21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883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502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144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929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1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53" y="843209"/>
            <a:ext cx="4437887" cy="71358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563289"/>
            <a:ext cx="5028342" cy="57819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46110"/>
            <a:ext cx="7920880" cy="3487146"/>
          </a:xfrm>
          <a:prstGeom prst="rect">
            <a:avLst/>
          </a:prstGeom>
        </p:spPr>
      </p:pic>
      <p:sp>
        <p:nvSpPr>
          <p:cNvPr id="7" name="مستطيل مستدير الزوايا 12"/>
          <p:cNvSpPr/>
          <p:nvPr/>
        </p:nvSpPr>
        <p:spPr>
          <a:xfrm>
            <a:off x="3635896" y="1571917"/>
            <a:ext cx="4968552" cy="576064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863232"/>
            <a:ext cx="1383481" cy="54954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8280920" cy="304708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3528" y="188721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لاستمالة القارئ للموضوع وأهميته.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5536" y="239127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إفادة القارئ وتنمية معلوماته.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95536" y="2967869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لإقبال الجمهور إليه.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5536" y="371386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للتأثير في القارئ وإقناعه.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64" y="4567435"/>
            <a:ext cx="7452864" cy="1595636"/>
          </a:xfrm>
          <a:prstGeom prst="rect">
            <a:avLst/>
          </a:prstGeom>
          <a:ln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05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60554"/>
            <a:ext cx="7704856" cy="17043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52936"/>
            <a:ext cx="8208912" cy="320186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588224" y="404745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جملة استهلالية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588224" y="4479503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كتابة المقصود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588224" y="4941168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المقدمة الثانية أفضل.</a:t>
            </a:r>
          </a:p>
        </p:txBody>
      </p:sp>
    </p:spTree>
    <p:extLst>
      <p:ext uri="{BB962C8B-B14F-4D97-AF65-F5344CB8AC3E}">
        <p14:creationId xmlns:p14="http://schemas.microsoft.com/office/powerpoint/2010/main" val="24697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3"/>
            <a:ext cx="8136904" cy="5112568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88224" y="223796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المقدمة الأولى أفضل.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660232" y="472514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المقدمة الأولى أفضل.</a:t>
            </a:r>
          </a:p>
        </p:txBody>
      </p:sp>
    </p:spTree>
    <p:extLst>
      <p:ext uri="{BB962C8B-B14F-4D97-AF65-F5344CB8AC3E}">
        <p14:creationId xmlns:p14="http://schemas.microsoft.com/office/powerpoint/2010/main" val="31225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96752"/>
            <a:ext cx="8280921" cy="5112568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88224" y="2886035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المقدمة الثانية أفضل.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588224" y="511828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المقدمة الأولى أفضل.</a:t>
            </a:r>
          </a:p>
        </p:txBody>
      </p:sp>
    </p:spTree>
    <p:extLst>
      <p:ext uri="{BB962C8B-B14F-4D97-AF65-F5344CB8AC3E}">
        <p14:creationId xmlns:p14="http://schemas.microsoft.com/office/powerpoint/2010/main" val="6522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7272808" cy="79208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56792"/>
            <a:ext cx="8280920" cy="468989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372200" y="3429000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جملة استهلالية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372200" y="3981387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المقصود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96136" y="443711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 الجمهور مناسبة الخطبة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372200" y="5019042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فوائد الموضوع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059832" y="2299264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 الوالدين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99592" y="3399383"/>
            <a:ext cx="5216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 وَقَضَى رَبُّكَ أَلَّا تَعْبُدُوا إِلَّا إِيَّاهُ وَبِالْوَالِدَيْنِ إِحْسَانًا }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763688" y="393305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بيان أهمية بر الوالدين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763688" y="4466729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وصية الإسلام بالوالدين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923928" y="5000402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 الوالدين   -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5013176"/>
            <a:ext cx="245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الفوز برضا الله والجنة</a:t>
            </a:r>
          </a:p>
        </p:txBody>
      </p:sp>
    </p:spTree>
    <p:extLst>
      <p:ext uri="{BB962C8B-B14F-4D97-AF65-F5344CB8AC3E}">
        <p14:creationId xmlns:p14="http://schemas.microsoft.com/office/powerpoint/2010/main" val="39420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66191"/>
            <a:ext cx="7200800" cy="54658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14263"/>
            <a:ext cx="8280920" cy="486706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3528" y="2433082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الجملة الاستهلالية بيان المقصود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51520" y="3460938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جذب انتباه السامع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9512" y="3748970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الأسلوب الجدي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07504" y="400506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الاستشهاد بأقوال المختصين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7929" y="4795819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عدم الإحاطة الشاملة بجوانب الموضوع</a:t>
            </a:r>
          </a:p>
        </p:txBody>
      </p:sp>
    </p:spTree>
    <p:extLst>
      <p:ext uri="{BB962C8B-B14F-4D97-AF65-F5344CB8AC3E}">
        <p14:creationId xmlns:p14="http://schemas.microsoft.com/office/powerpoint/2010/main" val="14279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280920" cy="5112568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27784" y="1772816"/>
            <a:ext cx="380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انتشار الأفكار الهدامة والمتطرفة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930631" y="3615407"/>
            <a:ext cx="1202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التطرف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537367" y="3068960"/>
            <a:ext cx="299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تعريف التطرف.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13367" y="3399383"/>
            <a:ext cx="3319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أضراره على الفرد والمجتمع.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531348" y="3803350"/>
            <a:ext cx="299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كيفية الوقاية منه.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36317" y="3399383"/>
            <a:ext cx="2995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التطرف كالنار المشتعلة تأكل من يقترب منها...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68146" y="4077072"/>
            <a:ext cx="299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قصص من </a:t>
            </a:r>
            <a:r>
              <a:rPr lang="ar-SA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داعش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5100" y="4479503"/>
            <a:ext cx="3574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تحذير الإسلام من التطرف.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627784" y="5164449"/>
            <a:ext cx="380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أحدثه تطرف الدواعش من أضرار على الأمة الإسلامية</a:t>
            </a:r>
          </a:p>
        </p:txBody>
      </p:sp>
      <p:sp>
        <p:nvSpPr>
          <p:cNvPr id="15" name="مستطيل مستدير الزوايا 12"/>
          <p:cNvSpPr/>
          <p:nvPr/>
        </p:nvSpPr>
        <p:spPr>
          <a:xfrm>
            <a:off x="4065318" y="3419245"/>
            <a:ext cx="1010738" cy="881165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836712"/>
            <a:ext cx="5940152" cy="64807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58268"/>
            <a:ext cx="8388424" cy="312286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457247" y="2340458"/>
            <a:ext cx="1986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التسامح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457247" y="3068960"/>
            <a:ext cx="1986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التعليم النشط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457247" y="3825044"/>
            <a:ext cx="1986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رؤية 2030م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67545" y="234045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قيمة التسامح في الإسلام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66667" y="306895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استراتيجيات التعلم النشط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66667" y="367812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دور المستثمرين في تنفيذ رؤية المملكة  2030م </a:t>
            </a:r>
          </a:p>
        </p:txBody>
      </p:sp>
    </p:spTree>
    <p:extLst>
      <p:ext uri="{BB962C8B-B14F-4D97-AF65-F5344CB8AC3E}">
        <p14:creationId xmlns:p14="http://schemas.microsoft.com/office/powerpoint/2010/main" val="13644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72693"/>
            <a:ext cx="6444208" cy="7561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617082"/>
            <a:ext cx="4644008" cy="8973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548650"/>
            <a:ext cx="8244408" cy="342733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164288" y="3237245"/>
            <a:ext cx="138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سلطان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64288" y="3903439"/>
            <a:ext cx="138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يوسف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164288" y="4623519"/>
            <a:ext cx="138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نواف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164288" y="5271591"/>
            <a:ext cx="138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تركي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55976" y="3237245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اليوم الوطني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340390" y="3883050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 الوالدين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340390" y="4569971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التسامح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378557" y="5247414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الإخلاص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088105" y="3237245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قيمة الانتماء للوطن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85226" y="3933056"/>
            <a:ext cx="321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بر الوالدين بعد موتهما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104996" y="4581128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قيمة التسامح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054340" y="5271590"/>
            <a:ext cx="2647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خطورة الرياء</a:t>
            </a:r>
          </a:p>
        </p:txBody>
      </p:sp>
    </p:spTree>
    <p:extLst>
      <p:ext uri="{BB962C8B-B14F-4D97-AF65-F5344CB8AC3E}">
        <p14:creationId xmlns:p14="http://schemas.microsoft.com/office/powerpoint/2010/main" val="37963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85706"/>
            <a:ext cx="7380312" cy="13191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42078"/>
            <a:ext cx="8316416" cy="26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30612"/>
            <a:ext cx="8280920" cy="4834692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5592" y="3517125"/>
            <a:ext cx="1620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المقارنات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245424" cy="2232248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3568" y="1566112"/>
            <a:ext cx="1620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الإحصاءات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والأرقام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3" y="3501008"/>
            <a:ext cx="5256584" cy="2736304"/>
          </a:xfrm>
          <a:prstGeom prst="rect">
            <a:avLst/>
          </a:prstGeom>
        </p:spPr>
      </p:pic>
      <p:cxnSp>
        <p:nvCxnSpPr>
          <p:cNvPr id="7" name="رابط مستقيم 6"/>
          <p:cNvCxnSpPr>
            <a:cxnSpLocks/>
          </p:cNvCxnSpPr>
          <p:nvPr/>
        </p:nvCxnSpPr>
        <p:spPr>
          <a:xfrm flipH="1">
            <a:off x="3491881" y="4725144"/>
            <a:ext cx="4104455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80920" cy="5155454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43608" y="1743199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يدخل العالم النار لأنه علمه ليقال عالم ولم يعمل العمل الصالح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220072" y="2996952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العلم دون عمل كالنقش على الماء.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20072" y="3877597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والعلم إن تكتنفه شمائل تعليمه كان خطية الاتفاق.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11560" y="2996952"/>
            <a:ext cx="2910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الإحصاءات عن الجانب            العملي للدول المتقدمة.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14131" y="3811777"/>
            <a:ext cx="2910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عدد التجارب والأبحاث العلمية التي تنشرها الدول المتقدمة .</a:t>
            </a:r>
          </a:p>
        </p:txBody>
      </p:sp>
    </p:spTree>
    <p:extLst>
      <p:ext uri="{BB962C8B-B14F-4D97-AF65-F5344CB8AC3E}">
        <p14:creationId xmlns:p14="http://schemas.microsoft.com/office/powerpoint/2010/main" val="37804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704856" cy="10081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41142"/>
            <a:ext cx="8424936" cy="277571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67544" y="296733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القنبلة الموقوتة       -    الباعة المتجولين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67544" y="3661263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روضة المحبين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67544" y="422592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الوحدة الوطنية      </a:t>
            </a:r>
            <a:r>
              <a:rPr lang="ar-SA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  الوطن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للجميع</a:t>
            </a:r>
          </a:p>
        </p:txBody>
      </p:sp>
    </p:spTree>
    <p:extLst>
      <p:ext uri="{BB962C8B-B14F-4D97-AF65-F5344CB8AC3E}">
        <p14:creationId xmlns:p14="http://schemas.microsoft.com/office/powerpoint/2010/main" val="20281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</TotalTime>
  <Words>258</Words>
  <Application>Microsoft Office PowerPoint</Application>
  <PresentationFormat>عرض على الشاشة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القراءة والتواصل اللغوي3 المستوى الخامس - كتاب التطبيقات- الوحدة الثانية</dc:title>
  <dc:subject>- النشاطات التمهيدية</dc:subject>
  <dc:creator>أ/ بندر الحازمي</dc:creator>
  <cp:keywords>حقيبة إنجاز المعلم والمعلمة</cp:keywords>
  <cp:lastModifiedBy>Ali Alz</cp:lastModifiedBy>
  <cp:revision>274</cp:revision>
  <cp:lastPrinted>2017-04-04T18:14:58Z</cp:lastPrinted>
  <dcterms:created xsi:type="dcterms:W3CDTF">2011-09-10T14:45:07Z</dcterms:created>
  <dcterms:modified xsi:type="dcterms:W3CDTF">2017-04-04T22:07:13Z</dcterms:modified>
</cp:coreProperties>
</file>