
<file path=[Content_Types].xml><?xml version="1.0" encoding="utf-8"?>
<Types xmlns="http://schemas.openxmlformats.org/package/2006/content-types">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Default Extension="wav" ContentType="audio/wav"/>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notesMasterIdLst>
    <p:notesMasterId r:id="rId80"/>
  </p:notesMasterIdLst>
  <p:handoutMasterIdLst>
    <p:handoutMasterId r:id="rId81"/>
  </p:handoutMasterIdLst>
  <p:sldIdLst>
    <p:sldId id="423" r:id="rId2"/>
    <p:sldId id="382" r:id="rId3"/>
    <p:sldId id="366" r:id="rId4"/>
    <p:sldId id="385" r:id="rId5"/>
    <p:sldId id="386" r:id="rId6"/>
    <p:sldId id="362" r:id="rId7"/>
    <p:sldId id="258" r:id="rId8"/>
    <p:sldId id="387" r:id="rId9"/>
    <p:sldId id="388" r:id="rId10"/>
    <p:sldId id="389" r:id="rId11"/>
    <p:sldId id="390" r:id="rId12"/>
    <p:sldId id="391" r:id="rId13"/>
    <p:sldId id="361" r:id="rId14"/>
    <p:sldId id="392" r:id="rId15"/>
    <p:sldId id="393" r:id="rId16"/>
    <p:sldId id="394" r:id="rId17"/>
    <p:sldId id="395" r:id="rId18"/>
    <p:sldId id="397" r:id="rId19"/>
    <p:sldId id="398" r:id="rId20"/>
    <p:sldId id="400" r:id="rId21"/>
    <p:sldId id="399" r:id="rId22"/>
    <p:sldId id="401" r:id="rId23"/>
    <p:sldId id="402" r:id="rId24"/>
    <p:sldId id="403" r:id="rId25"/>
    <p:sldId id="404" r:id="rId26"/>
    <p:sldId id="405" r:id="rId27"/>
    <p:sldId id="406" r:id="rId28"/>
    <p:sldId id="407" r:id="rId29"/>
    <p:sldId id="408" r:id="rId30"/>
    <p:sldId id="409" r:id="rId31"/>
    <p:sldId id="410" r:id="rId32"/>
    <p:sldId id="412" r:id="rId33"/>
    <p:sldId id="424" r:id="rId34"/>
    <p:sldId id="425" r:id="rId35"/>
    <p:sldId id="426" r:id="rId36"/>
    <p:sldId id="359" r:id="rId37"/>
    <p:sldId id="427" r:id="rId38"/>
    <p:sldId id="428" r:id="rId39"/>
    <p:sldId id="429" r:id="rId40"/>
    <p:sldId id="430" r:id="rId41"/>
    <p:sldId id="431" r:id="rId42"/>
    <p:sldId id="432" r:id="rId43"/>
    <p:sldId id="433" r:id="rId44"/>
    <p:sldId id="434" r:id="rId45"/>
    <p:sldId id="435" r:id="rId46"/>
    <p:sldId id="436" r:id="rId47"/>
    <p:sldId id="437" r:id="rId48"/>
    <p:sldId id="438" r:id="rId49"/>
    <p:sldId id="439" r:id="rId50"/>
    <p:sldId id="440" r:id="rId51"/>
    <p:sldId id="441" r:id="rId52"/>
    <p:sldId id="442" r:id="rId53"/>
    <p:sldId id="443" r:id="rId54"/>
    <p:sldId id="444" r:id="rId55"/>
    <p:sldId id="445" r:id="rId56"/>
    <p:sldId id="446" r:id="rId57"/>
    <p:sldId id="447" r:id="rId58"/>
    <p:sldId id="448" r:id="rId59"/>
    <p:sldId id="449" r:id="rId60"/>
    <p:sldId id="450" r:id="rId61"/>
    <p:sldId id="451" r:id="rId62"/>
    <p:sldId id="452" r:id="rId63"/>
    <p:sldId id="453" r:id="rId64"/>
    <p:sldId id="454" r:id="rId65"/>
    <p:sldId id="455" r:id="rId66"/>
    <p:sldId id="456" r:id="rId67"/>
    <p:sldId id="457" r:id="rId68"/>
    <p:sldId id="458" r:id="rId69"/>
    <p:sldId id="459" r:id="rId70"/>
    <p:sldId id="460" r:id="rId71"/>
    <p:sldId id="461" r:id="rId72"/>
    <p:sldId id="462" r:id="rId73"/>
    <p:sldId id="463" r:id="rId74"/>
    <p:sldId id="464" r:id="rId75"/>
    <p:sldId id="465" r:id="rId76"/>
    <p:sldId id="466" r:id="rId77"/>
    <p:sldId id="467" r:id="rId78"/>
    <p:sldId id="468" r:id="rId79"/>
  </p:sldIdLst>
  <p:sldSz cx="9144000" cy="6858000" type="screen4x3"/>
  <p:notesSz cx="9931400" cy="67976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000099"/>
    <a:srgbClr val="006600"/>
    <a:srgbClr val="FF99FF"/>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89352" autoAdjust="0"/>
  </p:normalViewPr>
  <p:slideViewPr>
    <p:cSldViewPr>
      <p:cViewPr varScale="1">
        <p:scale>
          <a:sx n="65" d="100"/>
          <a:sy n="65" d="100"/>
        </p:scale>
        <p:origin x="1536" y="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presProps" Target="presProps.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notesMaster" Target="notesMasters/notesMaster1.xml"/><Relationship Id="rId85"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8B112EC-4158-4950-8288-B2AD6A8BFCA7}" type="doc">
      <dgm:prSet loTypeId="urn:microsoft.com/office/officeart/2005/8/layout/orgChart1" loCatId="hierarchy" qsTypeId="urn:microsoft.com/office/officeart/2005/8/quickstyle/simple3" qsCatId="simple" csTypeId="urn:microsoft.com/office/officeart/2005/8/colors/colorful1" csCatId="colorful" phldr="1"/>
      <dgm:spPr/>
      <dgm:t>
        <a:bodyPr/>
        <a:lstStyle/>
        <a:p>
          <a:pPr rtl="1"/>
          <a:endParaRPr lang="ar-SA"/>
        </a:p>
      </dgm:t>
    </dgm:pt>
    <dgm:pt modelId="{4878EAFD-FD4B-4014-9B27-B86425979D4E}">
      <dgm:prSet phldrT="[نص]" custT="1"/>
      <dgm:spPr/>
      <dgm:t>
        <a:bodyPr/>
        <a:lstStyle/>
        <a:p>
          <a:pPr rtl="1"/>
          <a:r>
            <a:rPr lang="ar-SA" sz="2400" dirty="0"/>
            <a:t>حفل اختتام النشاط الرياضي المدرسي</a:t>
          </a:r>
        </a:p>
      </dgm:t>
    </dgm:pt>
    <dgm:pt modelId="{18495A64-0C08-4DC5-85CE-898F47B51B43}" type="parTrans" cxnId="{ADF2B0F1-7ABA-4AEB-8668-F4187457FED5}">
      <dgm:prSet/>
      <dgm:spPr/>
      <dgm:t>
        <a:bodyPr/>
        <a:lstStyle/>
        <a:p>
          <a:pPr rtl="1"/>
          <a:endParaRPr lang="ar-SA" sz="2400"/>
        </a:p>
      </dgm:t>
    </dgm:pt>
    <dgm:pt modelId="{3BD8961E-7156-4720-A194-4AC5BFA78F64}" type="sibTrans" cxnId="{ADF2B0F1-7ABA-4AEB-8668-F4187457FED5}">
      <dgm:prSet/>
      <dgm:spPr/>
      <dgm:t>
        <a:bodyPr/>
        <a:lstStyle/>
        <a:p>
          <a:pPr rtl="1"/>
          <a:endParaRPr lang="ar-SA" sz="2400"/>
        </a:p>
      </dgm:t>
    </dgm:pt>
    <dgm:pt modelId="{6A0C8720-B015-4CDD-A793-B8665CC9A1E9}">
      <dgm:prSet custT="1">
        <dgm:style>
          <a:lnRef idx="2">
            <a:schemeClr val="dk1"/>
          </a:lnRef>
          <a:fillRef idx="1">
            <a:schemeClr val="lt1"/>
          </a:fillRef>
          <a:effectRef idx="0">
            <a:schemeClr val="dk1"/>
          </a:effectRef>
          <a:fontRef idx="minor">
            <a:schemeClr val="dk1"/>
          </a:fontRef>
        </dgm:style>
      </dgm:prSet>
      <dgm:spPr/>
      <dgm:t>
        <a:bodyPr/>
        <a:lstStyle/>
        <a:p>
          <a:pPr algn="ctr" rtl="1">
            <a:buNone/>
          </a:pPr>
          <a:r>
            <a:rPr lang="ar-SA" sz="2400" b="1" u="sng" kern="1200" dirty="0">
              <a:solidFill>
                <a:srgbClr val="FF0000"/>
              </a:solidFill>
            </a:rPr>
            <a:t>حضور الحفل/</a:t>
          </a:r>
        </a:p>
        <a:p>
          <a:pPr algn="r" rtl="1">
            <a:buFont typeface="Wingdings" panose="05000000000000000000" pitchFamily="2" charset="2"/>
            <a:buChar char="v"/>
          </a:pPr>
          <a:r>
            <a:rPr lang="ar-SA" sz="2400" b="0" kern="1200" dirty="0">
              <a:solidFill>
                <a:srgbClr val="0000FF"/>
              </a:solidFill>
            </a:rPr>
            <a:t>1. </a:t>
          </a:r>
          <a:r>
            <a:rPr lang="ar-SA" sz="2400" b="0" kern="1200" dirty="0">
              <a:solidFill>
                <a:srgbClr val="0000FF"/>
              </a:solidFill>
              <a:latin typeface="Garamond" panose="02020404030301010803"/>
              <a:ea typeface="+mn-ea"/>
              <a:cs typeface="Times New Roman" panose="02020603050405020304" pitchFamily="18" charset="0"/>
            </a:rPr>
            <a:t>مدير التعليم</a:t>
          </a:r>
        </a:p>
        <a:p>
          <a:pPr algn="r" rtl="1">
            <a:buFont typeface="Arial" panose="020B0604020202020204" pitchFamily="34" charset="0"/>
            <a:buChar char="•"/>
          </a:pPr>
          <a:r>
            <a:rPr lang="ar-SA" sz="2400" b="0" kern="1200" dirty="0">
              <a:solidFill>
                <a:srgbClr val="0000FF"/>
              </a:solidFill>
              <a:latin typeface="Garamond" panose="02020404030301010803"/>
              <a:ea typeface="+mn-ea"/>
              <a:cs typeface="Times New Roman" panose="02020603050405020304" pitchFamily="18" charset="0"/>
            </a:rPr>
            <a:t>2. مدير المدرسة</a:t>
          </a:r>
        </a:p>
        <a:p>
          <a:pPr algn="r" rtl="1">
            <a:buFont typeface="Arial" panose="020B0604020202020204" pitchFamily="34" charset="0"/>
            <a:buChar char="•"/>
          </a:pPr>
          <a:r>
            <a:rPr lang="ar-SA" sz="2400" b="0" kern="1200" dirty="0">
              <a:solidFill>
                <a:srgbClr val="0000FF"/>
              </a:solidFill>
              <a:latin typeface="Garamond" panose="02020404030301010803"/>
              <a:ea typeface="+mn-ea"/>
              <a:cs typeface="Times New Roman" panose="02020603050405020304" pitchFamily="18" charset="0"/>
            </a:rPr>
            <a:t>3. المعلمين</a:t>
          </a:r>
        </a:p>
        <a:p>
          <a:pPr algn="r" rtl="1">
            <a:buFont typeface="Arial" panose="020B0604020202020204" pitchFamily="34" charset="0"/>
            <a:buChar char="•"/>
          </a:pPr>
          <a:r>
            <a:rPr lang="ar-SA" sz="2400" kern="1200" dirty="0">
              <a:solidFill>
                <a:srgbClr val="0000FF"/>
              </a:solidFill>
            </a:rPr>
            <a:t>4. الطلاب</a:t>
          </a:r>
        </a:p>
        <a:p>
          <a:pPr algn="ctr" rtl="1">
            <a:buNone/>
          </a:pPr>
          <a:endParaRPr lang="ar-SA" sz="1800" kern="1200" dirty="0"/>
        </a:p>
      </dgm:t>
    </dgm:pt>
    <dgm:pt modelId="{07DD05A2-E055-46AD-BEAF-458D05D58057}" type="sibTrans" cxnId="{4426DC40-5E59-48FE-B734-7E1C3BCFE741}">
      <dgm:prSet/>
      <dgm:spPr/>
      <dgm:t>
        <a:bodyPr/>
        <a:lstStyle/>
        <a:p>
          <a:pPr rtl="1"/>
          <a:endParaRPr lang="ar-SA" sz="2400"/>
        </a:p>
      </dgm:t>
    </dgm:pt>
    <dgm:pt modelId="{144241D7-6096-4F3E-B74B-C492C768722D}" type="parTrans" cxnId="{4426DC40-5E59-48FE-B734-7E1C3BCFE741}">
      <dgm:prSet/>
      <dgm:spPr/>
      <dgm:t>
        <a:bodyPr/>
        <a:lstStyle/>
        <a:p>
          <a:pPr rtl="1"/>
          <a:endParaRPr lang="ar-SA" sz="2400"/>
        </a:p>
      </dgm:t>
    </dgm:pt>
    <dgm:pt modelId="{D7C00981-8FCC-444C-96BE-8891F24A596D}">
      <dgm:prSet phldrT="[نص]" custT="1"/>
      <dgm:spPr/>
      <dgm:t>
        <a:bodyPr/>
        <a:lstStyle/>
        <a:p>
          <a:pPr marL="0" lvl="0" indent="0" algn="ctr" defTabSz="1244600" rtl="1">
            <a:lnSpc>
              <a:spcPct val="90000"/>
            </a:lnSpc>
            <a:spcBef>
              <a:spcPct val="0"/>
            </a:spcBef>
            <a:spcAft>
              <a:spcPct val="35000"/>
            </a:spcAft>
            <a:buNone/>
          </a:pPr>
          <a:r>
            <a:rPr lang="ar-SA" sz="2800" kern="1200" dirty="0">
              <a:solidFill>
                <a:prstClr val="black"/>
              </a:solidFill>
              <a:latin typeface="Garamond" panose="02020404030301010803"/>
              <a:ea typeface="+mn-ea"/>
              <a:cs typeface="Times New Roman" panose="02020603050405020304" pitchFamily="18" charset="0"/>
            </a:rPr>
            <a:t>كيف؟</a:t>
          </a:r>
        </a:p>
      </dgm:t>
    </dgm:pt>
    <dgm:pt modelId="{BC325F1C-3DA2-4C0C-92C8-913DCB0A3C3C}" type="sibTrans" cxnId="{367F7887-1E95-4DEE-B653-007C908F8FE4}">
      <dgm:prSet/>
      <dgm:spPr/>
      <dgm:t>
        <a:bodyPr/>
        <a:lstStyle/>
        <a:p>
          <a:pPr rtl="1"/>
          <a:endParaRPr lang="ar-SA" sz="2400"/>
        </a:p>
      </dgm:t>
    </dgm:pt>
    <dgm:pt modelId="{6BAC6EE1-BC99-46D8-9DF5-CB3EFCA313D6}" type="parTrans" cxnId="{367F7887-1E95-4DEE-B653-007C908F8FE4}">
      <dgm:prSet/>
      <dgm:spPr/>
      <dgm:t>
        <a:bodyPr/>
        <a:lstStyle/>
        <a:p>
          <a:pPr rtl="1"/>
          <a:endParaRPr lang="ar-SA" sz="2400"/>
        </a:p>
      </dgm:t>
    </dgm:pt>
    <dgm:pt modelId="{990A6C39-7E83-453D-BF6B-889616E6D5B6}">
      <dgm:prSet custT="1"/>
      <dgm:spPr/>
      <dgm:t>
        <a:bodyPr/>
        <a:lstStyle/>
        <a:p>
          <a:pPr marL="0" lvl="0" indent="0" algn="ctr" defTabSz="1244600" rtl="1">
            <a:lnSpc>
              <a:spcPct val="90000"/>
            </a:lnSpc>
            <a:spcBef>
              <a:spcPct val="0"/>
            </a:spcBef>
            <a:spcAft>
              <a:spcPct val="35000"/>
            </a:spcAft>
            <a:buNone/>
          </a:pPr>
          <a:r>
            <a:rPr lang="ar-SA" sz="2800" kern="1200" dirty="0">
              <a:solidFill>
                <a:prstClr val="black"/>
              </a:solidFill>
              <a:latin typeface="Garamond" panose="02020404030301010803"/>
              <a:ea typeface="+mn-ea"/>
              <a:cs typeface="Times New Roman" panose="02020603050405020304" pitchFamily="18" charset="0"/>
            </a:rPr>
            <a:t>لماذا؟</a:t>
          </a:r>
        </a:p>
      </dgm:t>
    </dgm:pt>
    <dgm:pt modelId="{912199BB-9C6C-435F-8BE3-F91C475244B4}" type="sibTrans" cxnId="{F7F5A4B9-3CED-4CAA-944E-B1F92D1292D5}">
      <dgm:prSet/>
      <dgm:spPr/>
      <dgm:t>
        <a:bodyPr/>
        <a:lstStyle/>
        <a:p>
          <a:pPr rtl="1"/>
          <a:endParaRPr lang="ar-SA" sz="2400"/>
        </a:p>
      </dgm:t>
    </dgm:pt>
    <dgm:pt modelId="{13BFFB85-DADF-4CB9-BC0D-5E43E15AA15B}" type="parTrans" cxnId="{F7F5A4B9-3CED-4CAA-944E-B1F92D1292D5}">
      <dgm:prSet/>
      <dgm:spPr/>
      <dgm:t>
        <a:bodyPr/>
        <a:lstStyle/>
        <a:p>
          <a:pPr rtl="1"/>
          <a:endParaRPr lang="ar-SA" sz="2400"/>
        </a:p>
      </dgm:t>
    </dgm:pt>
    <dgm:pt modelId="{B2CED9D9-B4C3-4CF6-B952-CE9FF7440F42}">
      <dgm:prSet custT="1"/>
      <dgm:spPr/>
      <dgm:t>
        <a:bodyPr/>
        <a:lstStyle/>
        <a:p>
          <a:pPr marL="0" lvl="0" indent="0" algn="ctr" defTabSz="1244600" rtl="1">
            <a:lnSpc>
              <a:spcPct val="90000"/>
            </a:lnSpc>
            <a:spcBef>
              <a:spcPct val="0"/>
            </a:spcBef>
            <a:spcAft>
              <a:spcPct val="35000"/>
            </a:spcAft>
            <a:buNone/>
          </a:pPr>
          <a:r>
            <a:rPr lang="ar-SA" sz="2800" kern="1200" dirty="0">
              <a:solidFill>
                <a:prstClr val="black"/>
              </a:solidFill>
              <a:latin typeface="Garamond" panose="02020404030301010803"/>
              <a:ea typeface="+mn-ea"/>
              <a:cs typeface="Times New Roman" panose="02020603050405020304" pitchFamily="18" charset="0"/>
            </a:rPr>
            <a:t>ماذا؟</a:t>
          </a:r>
        </a:p>
      </dgm:t>
    </dgm:pt>
    <dgm:pt modelId="{DE0CA5C4-54B3-40CD-94F2-628BD972EAB7}" type="sibTrans" cxnId="{3DFB0ED5-93F9-40CF-A2C1-3A69C19DED8B}">
      <dgm:prSet/>
      <dgm:spPr/>
      <dgm:t>
        <a:bodyPr/>
        <a:lstStyle/>
        <a:p>
          <a:pPr rtl="1"/>
          <a:endParaRPr lang="ar-SA" sz="2400"/>
        </a:p>
      </dgm:t>
    </dgm:pt>
    <dgm:pt modelId="{CBFE4E6E-1F35-4940-9854-ED44C67D2D43}" type="parTrans" cxnId="{3DFB0ED5-93F9-40CF-A2C1-3A69C19DED8B}">
      <dgm:prSet/>
      <dgm:spPr/>
      <dgm:t>
        <a:bodyPr/>
        <a:lstStyle/>
        <a:p>
          <a:pPr rtl="1"/>
          <a:endParaRPr lang="ar-SA" sz="2400"/>
        </a:p>
      </dgm:t>
    </dgm:pt>
    <dgm:pt modelId="{2AFD74A3-6719-40B4-9E01-A50601D7024E}">
      <dgm:prSet phldrT="[نص]" custT="1"/>
      <dgm:spPr/>
      <dgm:t>
        <a:bodyPr/>
        <a:lstStyle/>
        <a:p>
          <a:pPr rtl="1"/>
          <a:r>
            <a:rPr lang="ar-SA" sz="2800" dirty="0"/>
            <a:t>من؟</a:t>
          </a:r>
          <a:endParaRPr lang="ar-SA" sz="1800" dirty="0"/>
        </a:p>
      </dgm:t>
    </dgm:pt>
    <dgm:pt modelId="{8AE1E4C3-A63A-4009-BDFE-D15695CEE426}" type="sibTrans" cxnId="{D455325C-B7CA-414D-99E5-F05658D0A66F}">
      <dgm:prSet/>
      <dgm:spPr/>
      <dgm:t>
        <a:bodyPr/>
        <a:lstStyle/>
        <a:p>
          <a:pPr rtl="1"/>
          <a:endParaRPr lang="ar-SA" sz="2400"/>
        </a:p>
      </dgm:t>
    </dgm:pt>
    <dgm:pt modelId="{845658FA-6E31-49C4-8DF6-A73E2E811442}" type="parTrans" cxnId="{D455325C-B7CA-414D-99E5-F05658D0A66F}">
      <dgm:prSet/>
      <dgm:spPr/>
      <dgm:t>
        <a:bodyPr/>
        <a:lstStyle/>
        <a:p>
          <a:pPr rtl="1"/>
          <a:endParaRPr lang="ar-SA" sz="2400"/>
        </a:p>
      </dgm:t>
    </dgm:pt>
    <dgm:pt modelId="{31CED0CD-4B58-433D-A5D5-582DA5BDC29C}">
      <dgm:prSet custT="1">
        <dgm:style>
          <a:lnRef idx="2">
            <a:schemeClr val="dk1"/>
          </a:lnRef>
          <a:fillRef idx="1">
            <a:schemeClr val="lt1"/>
          </a:fillRef>
          <a:effectRef idx="0">
            <a:schemeClr val="dk1"/>
          </a:effectRef>
          <a:fontRef idx="minor">
            <a:schemeClr val="dk1"/>
          </a:fontRef>
        </dgm:style>
      </dgm:prSet>
      <dgm:spPr/>
      <dgm:t>
        <a:bodyPr/>
        <a:lstStyle/>
        <a:p>
          <a:pPr marL="0" lvl="0" algn="ctr" defTabSz="1066800" rtl="1">
            <a:lnSpc>
              <a:spcPct val="90000"/>
            </a:lnSpc>
            <a:spcBef>
              <a:spcPct val="0"/>
            </a:spcBef>
            <a:spcAft>
              <a:spcPct val="35000"/>
            </a:spcAft>
            <a:buNone/>
          </a:pPr>
          <a:r>
            <a:rPr lang="ar-SA" sz="2400" b="1" u="sng" kern="1200" dirty="0">
              <a:solidFill>
                <a:srgbClr val="FF0000"/>
              </a:solidFill>
              <a:latin typeface="Garamond" panose="02020404030301010803"/>
              <a:ea typeface="+mn-ea"/>
              <a:cs typeface="Times New Roman" panose="02020603050405020304" pitchFamily="18" charset="0"/>
            </a:rPr>
            <a:t>موضوع الحفل</a:t>
          </a:r>
        </a:p>
        <a:p>
          <a:pPr marL="0" lvl="0" algn="ctr" defTabSz="1066800" rtl="1">
            <a:lnSpc>
              <a:spcPct val="90000"/>
            </a:lnSpc>
            <a:spcBef>
              <a:spcPct val="0"/>
            </a:spcBef>
            <a:spcAft>
              <a:spcPct val="35000"/>
            </a:spcAft>
            <a:buNone/>
          </a:pPr>
          <a:r>
            <a:rPr lang="ar-SA" sz="2400" b="0" kern="1200" dirty="0">
              <a:solidFill>
                <a:srgbClr val="0000FF"/>
              </a:solidFill>
              <a:latin typeface="Garamond" panose="02020404030301010803"/>
              <a:ea typeface="+mn-ea"/>
              <a:cs typeface="Times New Roman" panose="02020603050405020304" pitchFamily="18" charset="0"/>
            </a:rPr>
            <a:t>توزيع الجوائز على الفرق المشاركة</a:t>
          </a:r>
        </a:p>
        <a:p>
          <a:pPr marL="0" lvl="0" algn="ctr" defTabSz="1066800" rtl="1">
            <a:lnSpc>
              <a:spcPct val="90000"/>
            </a:lnSpc>
            <a:spcBef>
              <a:spcPct val="0"/>
            </a:spcBef>
            <a:spcAft>
              <a:spcPct val="35000"/>
            </a:spcAft>
            <a:buNone/>
          </a:pPr>
          <a:endParaRPr lang="ar-SA" sz="2400" b="0" kern="1200" dirty="0">
            <a:solidFill>
              <a:srgbClr val="0000FF"/>
            </a:solidFill>
            <a:latin typeface="Garamond" panose="02020404030301010803"/>
            <a:ea typeface="+mn-ea"/>
            <a:cs typeface="Times New Roman" panose="02020603050405020304" pitchFamily="18" charset="0"/>
          </a:endParaRPr>
        </a:p>
        <a:p>
          <a:pPr marL="0" lvl="0" algn="ctr" defTabSz="1066800" rtl="1">
            <a:lnSpc>
              <a:spcPct val="90000"/>
            </a:lnSpc>
            <a:spcBef>
              <a:spcPct val="0"/>
            </a:spcBef>
            <a:spcAft>
              <a:spcPct val="35000"/>
            </a:spcAft>
            <a:buNone/>
          </a:pPr>
          <a:endParaRPr lang="ar-SA" sz="2400" b="0" kern="1200" dirty="0">
            <a:solidFill>
              <a:srgbClr val="0000FF"/>
            </a:solidFill>
            <a:latin typeface="Garamond" panose="02020404030301010803"/>
            <a:ea typeface="+mn-ea"/>
            <a:cs typeface="Times New Roman" panose="02020603050405020304" pitchFamily="18" charset="0"/>
          </a:endParaRPr>
        </a:p>
        <a:p>
          <a:pPr marL="0" lvl="0" algn="ctr" defTabSz="1066800" rtl="1">
            <a:lnSpc>
              <a:spcPct val="90000"/>
            </a:lnSpc>
            <a:spcBef>
              <a:spcPct val="0"/>
            </a:spcBef>
            <a:spcAft>
              <a:spcPct val="35000"/>
            </a:spcAft>
            <a:buNone/>
          </a:pPr>
          <a:endParaRPr lang="ar-SA" sz="2400" kern="1200" dirty="0"/>
        </a:p>
      </dgm:t>
    </dgm:pt>
    <dgm:pt modelId="{B3AB192B-87A5-4862-9C0F-42CAEECE81C9}" type="parTrans" cxnId="{23D37B3A-FBBB-43C6-878B-21013FF6EFE8}">
      <dgm:prSet/>
      <dgm:spPr/>
      <dgm:t>
        <a:bodyPr/>
        <a:lstStyle/>
        <a:p>
          <a:pPr rtl="1"/>
          <a:endParaRPr lang="ar-SA" sz="2400"/>
        </a:p>
      </dgm:t>
    </dgm:pt>
    <dgm:pt modelId="{562784C6-45D9-4DE0-92CA-F61C8FF79FE2}" type="sibTrans" cxnId="{23D37B3A-FBBB-43C6-878B-21013FF6EFE8}">
      <dgm:prSet/>
      <dgm:spPr/>
      <dgm:t>
        <a:bodyPr/>
        <a:lstStyle/>
        <a:p>
          <a:pPr rtl="1"/>
          <a:endParaRPr lang="ar-SA" sz="2400"/>
        </a:p>
      </dgm:t>
    </dgm:pt>
    <dgm:pt modelId="{D21E8BB2-9089-4751-9980-22CFAF96C1B6}">
      <dgm:prSet custT="1">
        <dgm:style>
          <a:lnRef idx="2">
            <a:schemeClr val="dk1"/>
          </a:lnRef>
          <a:fillRef idx="1">
            <a:schemeClr val="lt1"/>
          </a:fillRef>
          <a:effectRef idx="0">
            <a:schemeClr val="dk1"/>
          </a:effectRef>
          <a:fontRef idx="minor">
            <a:schemeClr val="dk1"/>
          </a:fontRef>
        </dgm:style>
      </dgm:prSet>
      <dgm:spPr/>
      <dgm:t>
        <a:bodyPr/>
        <a:lstStyle/>
        <a:p>
          <a:pPr rtl="1"/>
          <a:r>
            <a:rPr lang="ar-SA" sz="2400" b="1" u="sng" kern="1200" dirty="0">
              <a:solidFill>
                <a:srgbClr val="FF0000"/>
              </a:solidFill>
              <a:latin typeface="Garamond" panose="02020404030301010803"/>
              <a:ea typeface="+mn-ea"/>
              <a:cs typeface="Times New Roman" panose="02020603050405020304" pitchFamily="18" charset="0"/>
            </a:rPr>
            <a:t>هدف الحفل</a:t>
          </a:r>
        </a:p>
        <a:p>
          <a:pPr rtl="1">
            <a:buNone/>
          </a:pPr>
          <a:r>
            <a:rPr lang="ar-SA" sz="2400" b="0" kern="1200" dirty="0">
              <a:solidFill>
                <a:srgbClr val="0000FF"/>
              </a:solidFill>
              <a:latin typeface="Garamond" panose="02020404030301010803"/>
              <a:ea typeface="+mn-ea"/>
              <a:cs typeface="Times New Roman" panose="02020603050405020304" pitchFamily="18" charset="0"/>
            </a:rPr>
            <a:t>اختتام الدوري الرياضي في المدرسة وتشجيع الطلاب الحاصلين على جوائز للمراكز المتقدمة </a:t>
          </a:r>
        </a:p>
      </dgm:t>
    </dgm:pt>
    <dgm:pt modelId="{32DB3948-3865-45BF-9AD0-BE5B85F0F69D}" type="parTrans" cxnId="{AF792E36-1BDD-4030-A615-2A59543B2134}">
      <dgm:prSet/>
      <dgm:spPr/>
      <dgm:t>
        <a:bodyPr/>
        <a:lstStyle/>
        <a:p>
          <a:pPr rtl="1"/>
          <a:endParaRPr lang="ar-SA" sz="2400"/>
        </a:p>
      </dgm:t>
    </dgm:pt>
    <dgm:pt modelId="{737DF669-0D3A-45E1-80AF-D5EABD59DA35}" type="sibTrans" cxnId="{AF792E36-1BDD-4030-A615-2A59543B2134}">
      <dgm:prSet/>
      <dgm:spPr/>
      <dgm:t>
        <a:bodyPr/>
        <a:lstStyle/>
        <a:p>
          <a:pPr rtl="1"/>
          <a:endParaRPr lang="ar-SA" sz="2400"/>
        </a:p>
      </dgm:t>
    </dgm:pt>
    <dgm:pt modelId="{E401AB45-BD41-4FFE-B8CC-94F3434A947B}">
      <dgm:prSet custT="1">
        <dgm:style>
          <a:lnRef idx="2">
            <a:schemeClr val="dk1"/>
          </a:lnRef>
          <a:fillRef idx="1">
            <a:schemeClr val="lt1"/>
          </a:fillRef>
          <a:effectRef idx="0">
            <a:schemeClr val="dk1"/>
          </a:effectRef>
          <a:fontRef idx="minor">
            <a:schemeClr val="dk1"/>
          </a:fontRef>
        </dgm:style>
      </dgm:prSet>
      <dgm:spPr/>
      <dgm:t>
        <a:bodyPr/>
        <a:lstStyle/>
        <a:p>
          <a:pPr algn="ctr" rtl="1"/>
          <a:r>
            <a:rPr lang="ar-SA" sz="2400" b="1" u="sng" kern="1200" dirty="0">
              <a:solidFill>
                <a:srgbClr val="FF0000"/>
              </a:solidFill>
              <a:latin typeface="Garamond" panose="02020404030301010803"/>
              <a:ea typeface="+mn-ea"/>
              <a:cs typeface="Times New Roman" panose="02020603050405020304" pitchFamily="18" charset="0"/>
            </a:rPr>
            <a:t>أسلوب العرض</a:t>
          </a:r>
        </a:p>
        <a:p>
          <a:pPr algn="r" rtl="1"/>
          <a:r>
            <a:rPr lang="ar-SA" sz="2400" b="0" kern="1200" dirty="0">
              <a:solidFill>
                <a:srgbClr val="0000FF"/>
              </a:solidFill>
              <a:latin typeface="Garamond" panose="02020404030301010803"/>
              <a:ea typeface="+mn-ea"/>
              <a:cs typeface="Times New Roman" panose="02020603050405020304" pitchFamily="18" charset="0"/>
            </a:rPr>
            <a:t>1. </a:t>
          </a:r>
          <a:r>
            <a:rPr lang="ar-SA" sz="2000" b="1" kern="1200" dirty="0">
              <a:solidFill>
                <a:srgbClr val="0000FF"/>
              </a:solidFill>
              <a:latin typeface="Garamond" panose="02020404030301010803"/>
              <a:ea typeface="+mn-ea"/>
              <a:cs typeface="Times New Roman" panose="02020603050405020304" pitchFamily="18" charset="0"/>
            </a:rPr>
            <a:t>القران الكريم</a:t>
          </a:r>
        </a:p>
        <a:p>
          <a:pPr algn="r" rtl="1"/>
          <a:r>
            <a:rPr lang="ar-SA" sz="2000" b="1" kern="1200" dirty="0">
              <a:solidFill>
                <a:srgbClr val="0000FF"/>
              </a:solidFill>
              <a:latin typeface="Garamond" panose="02020404030301010803"/>
              <a:ea typeface="+mn-ea"/>
              <a:cs typeface="Times New Roman" panose="02020603050405020304" pitchFamily="18" charset="0"/>
            </a:rPr>
            <a:t>2. عرض مرئي لأحداث المسابقات</a:t>
          </a:r>
        </a:p>
        <a:p>
          <a:pPr algn="r" rtl="1"/>
          <a:r>
            <a:rPr lang="ar-SA" sz="2000" b="1" kern="1200" dirty="0">
              <a:solidFill>
                <a:srgbClr val="0000FF"/>
              </a:solidFill>
              <a:latin typeface="Garamond" panose="02020404030301010803"/>
              <a:ea typeface="+mn-ea"/>
              <a:cs typeface="Times New Roman" panose="02020603050405020304" pitchFamily="18" charset="0"/>
            </a:rPr>
            <a:t>3.الإشادة بالمتفوقين</a:t>
          </a:r>
        </a:p>
        <a:p>
          <a:pPr algn="r" rtl="1"/>
          <a:r>
            <a:rPr lang="ar-SA" sz="2000" b="1" kern="1200" dirty="0">
              <a:solidFill>
                <a:srgbClr val="0000FF"/>
              </a:solidFill>
              <a:latin typeface="Garamond" panose="02020404030301010803"/>
              <a:ea typeface="+mn-ea"/>
              <a:cs typeface="Times New Roman" panose="02020603050405020304" pitchFamily="18" charset="0"/>
            </a:rPr>
            <a:t>4.ذكر السابقين لهم في التميز</a:t>
          </a:r>
        </a:p>
      </dgm:t>
    </dgm:pt>
    <dgm:pt modelId="{59EB7E81-D440-4305-9425-28C9D05C1C87}" type="parTrans" cxnId="{3836230E-B3D3-40D9-9D6D-E7A7BDDFB9C7}">
      <dgm:prSet/>
      <dgm:spPr/>
      <dgm:t>
        <a:bodyPr/>
        <a:lstStyle/>
        <a:p>
          <a:pPr rtl="1"/>
          <a:endParaRPr lang="ar-SA" sz="2400"/>
        </a:p>
      </dgm:t>
    </dgm:pt>
    <dgm:pt modelId="{676A926D-8509-4DC4-A2E5-CB5E9D6850B5}" type="sibTrans" cxnId="{3836230E-B3D3-40D9-9D6D-E7A7BDDFB9C7}">
      <dgm:prSet/>
      <dgm:spPr/>
      <dgm:t>
        <a:bodyPr/>
        <a:lstStyle/>
        <a:p>
          <a:pPr rtl="1"/>
          <a:endParaRPr lang="ar-SA" sz="2400"/>
        </a:p>
      </dgm:t>
    </dgm:pt>
    <dgm:pt modelId="{8AA8D02A-0E94-4247-A393-E7D1D9B5E0A2}" type="pres">
      <dgm:prSet presAssocID="{A8B112EC-4158-4950-8288-B2AD6A8BFCA7}" presName="hierChild1" presStyleCnt="0">
        <dgm:presLayoutVars>
          <dgm:orgChart val="1"/>
          <dgm:chPref val="1"/>
          <dgm:dir/>
          <dgm:animOne val="branch"/>
          <dgm:animLvl val="lvl"/>
          <dgm:resizeHandles/>
        </dgm:presLayoutVars>
      </dgm:prSet>
      <dgm:spPr/>
    </dgm:pt>
    <dgm:pt modelId="{8AFB7824-904E-4A95-B990-2317C0DEFFBE}" type="pres">
      <dgm:prSet presAssocID="{4878EAFD-FD4B-4014-9B27-B86425979D4E}" presName="hierRoot1" presStyleCnt="0">
        <dgm:presLayoutVars>
          <dgm:hierBranch val="init"/>
        </dgm:presLayoutVars>
      </dgm:prSet>
      <dgm:spPr/>
    </dgm:pt>
    <dgm:pt modelId="{E96A523A-EE0A-4586-B740-4C2E179DF698}" type="pres">
      <dgm:prSet presAssocID="{4878EAFD-FD4B-4014-9B27-B86425979D4E}" presName="rootComposite1" presStyleCnt="0"/>
      <dgm:spPr/>
    </dgm:pt>
    <dgm:pt modelId="{F0C82FCC-1DF5-495E-A694-F2D27870B984}" type="pres">
      <dgm:prSet presAssocID="{4878EAFD-FD4B-4014-9B27-B86425979D4E}" presName="rootText1" presStyleLbl="node0" presStyleIdx="0" presStyleCnt="1" custScaleX="466669" custScaleY="98512">
        <dgm:presLayoutVars>
          <dgm:chPref val="3"/>
        </dgm:presLayoutVars>
      </dgm:prSet>
      <dgm:spPr/>
    </dgm:pt>
    <dgm:pt modelId="{22B9D60C-5AC8-469C-8B68-C30998F0BFD5}" type="pres">
      <dgm:prSet presAssocID="{4878EAFD-FD4B-4014-9B27-B86425979D4E}" presName="rootConnector1" presStyleLbl="node1" presStyleIdx="0" presStyleCnt="0"/>
      <dgm:spPr/>
    </dgm:pt>
    <dgm:pt modelId="{5D8A29A2-3372-4BC6-BBA3-92AC0EEE7A2A}" type="pres">
      <dgm:prSet presAssocID="{4878EAFD-FD4B-4014-9B27-B86425979D4E}" presName="hierChild2" presStyleCnt="0"/>
      <dgm:spPr/>
    </dgm:pt>
    <dgm:pt modelId="{0B3A41E3-A3C5-4469-BA63-FBEC303AD91A}" type="pres">
      <dgm:prSet presAssocID="{6BAC6EE1-BC99-46D8-9DF5-CB3EFCA313D6}" presName="Name37" presStyleLbl="parChTrans1D2" presStyleIdx="0" presStyleCnt="4"/>
      <dgm:spPr/>
    </dgm:pt>
    <dgm:pt modelId="{03B4D894-24A9-4A54-B33D-D44A8F897EF0}" type="pres">
      <dgm:prSet presAssocID="{D7C00981-8FCC-444C-96BE-8891F24A596D}" presName="hierRoot2" presStyleCnt="0">
        <dgm:presLayoutVars>
          <dgm:hierBranch/>
        </dgm:presLayoutVars>
      </dgm:prSet>
      <dgm:spPr/>
    </dgm:pt>
    <dgm:pt modelId="{375602EC-6986-4E0B-9178-CB511D921F27}" type="pres">
      <dgm:prSet presAssocID="{D7C00981-8FCC-444C-96BE-8891F24A596D}" presName="rootComposite" presStyleCnt="0"/>
      <dgm:spPr/>
    </dgm:pt>
    <dgm:pt modelId="{EC6A86BE-7D6C-473D-A6C5-AD7F9D576158}" type="pres">
      <dgm:prSet presAssocID="{D7C00981-8FCC-444C-96BE-8891F24A596D}" presName="rootText" presStyleLbl="node2" presStyleIdx="0" presStyleCnt="4" custScaleX="129885" custScaleY="83126">
        <dgm:presLayoutVars>
          <dgm:chPref val="3"/>
        </dgm:presLayoutVars>
      </dgm:prSet>
      <dgm:spPr/>
    </dgm:pt>
    <dgm:pt modelId="{A2669832-2626-4909-9804-323709CF1B2A}" type="pres">
      <dgm:prSet presAssocID="{D7C00981-8FCC-444C-96BE-8891F24A596D}" presName="rootConnector" presStyleLbl="node2" presStyleIdx="0" presStyleCnt="4"/>
      <dgm:spPr/>
    </dgm:pt>
    <dgm:pt modelId="{78739A5E-BAAB-4552-A78C-4D95E3912E26}" type="pres">
      <dgm:prSet presAssocID="{D7C00981-8FCC-444C-96BE-8891F24A596D}" presName="hierChild4" presStyleCnt="0"/>
      <dgm:spPr/>
    </dgm:pt>
    <dgm:pt modelId="{6738679B-35BC-4579-B078-337DE62F5F4B}" type="pres">
      <dgm:prSet presAssocID="{59EB7E81-D440-4305-9425-28C9D05C1C87}" presName="Name35" presStyleLbl="parChTrans1D3" presStyleIdx="0" presStyleCnt="4"/>
      <dgm:spPr/>
    </dgm:pt>
    <dgm:pt modelId="{C00A2462-7A1B-418D-BD79-DA5DC6394E8A}" type="pres">
      <dgm:prSet presAssocID="{E401AB45-BD41-4FFE-B8CC-94F3434A947B}" presName="hierRoot2" presStyleCnt="0">
        <dgm:presLayoutVars>
          <dgm:hierBranch/>
        </dgm:presLayoutVars>
      </dgm:prSet>
      <dgm:spPr/>
    </dgm:pt>
    <dgm:pt modelId="{18F62300-1CFF-4D9C-8BED-4D4A8AE86DF5}" type="pres">
      <dgm:prSet presAssocID="{E401AB45-BD41-4FFE-B8CC-94F3434A947B}" presName="rootComposite" presStyleCnt="0"/>
      <dgm:spPr/>
    </dgm:pt>
    <dgm:pt modelId="{ABC74439-3C5F-47C0-B382-1D8C3A76BF04}" type="pres">
      <dgm:prSet presAssocID="{E401AB45-BD41-4FFE-B8CC-94F3434A947B}" presName="rootText" presStyleLbl="node3" presStyleIdx="0" presStyleCnt="4" custScaleX="174168" custScaleY="623446">
        <dgm:presLayoutVars>
          <dgm:chPref val="3"/>
        </dgm:presLayoutVars>
      </dgm:prSet>
      <dgm:spPr/>
    </dgm:pt>
    <dgm:pt modelId="{A28B59E5-096A-4D09-8C8B-3F42296BB204}" type="pres">
      <dgm:prSet presAssocID="{E401AB45-BD41-4FFE-B8CC-94F3434A947B}" presName="rootConnector" presStyleLbl="node3" presStyleIdx="0" presStyleCnt="4"/>
      <dgm:spPr/>
    </dgm:pt>
    <dgm:pt modelId="{801DC3E7-4FA7-48D3-811C-EA91A0E03131}" type="pres">
      <dgm:prSet presAssocID="{E401AB45-BD41-4FFE-B8CC-94F3434A947B}" presName="hierChild4" presStyleCnt="0"/>
      <dgm:spPr/>
    </dgm:pt>
    <dgm:pt modelId="{5001CDEB-67EF-4F75-88F7-3EFF1431EBF2}" type="pres">
      <dgm:prSet presAssocID="{E401AB45-BD41-4FFE-B8CC-94F3434A947B}" presName="hierChild5" presStyleCnt="0"/>
      <dgm:spPr/>
    </dgm:pt>
    <dgm:pt modelId="{0735CCA0-0223-4AE8-A63F-4F88AE75C260}" type="pres">
      <dgm:prSet presAssocID="{D7C00981-8FCC-444C-96BE-8891F24A596D}" presName="hierChild5" presStyleCnt="0"/>
      <dgm:spPr/>
    </dgm:pt>
    <dgm:pt modelId="{B848E437-8688-4CEC-9970-D8BF027815F6}" type="pres">
      <dgm:prSet presAssocID="{13BFFB85-DADF-4CB9-BC0D-5E43E15AA15B}" presName="Name37" presStyleLbl="parChTrans1D2" presStyleIdx="1" presStyleCnt="4"/>
      <dgm:spPr/>
    </dgm:pt>
    <dgm:pt modelId="{D9235B65-0B98-480E-8815-A7C6146135DD}" type="pres">
      <dgm:prSet presAssocID="{990A6C39-7E83-453D-BF6B-889616E6D5B6}" presName="hierRoot2" presStyleCnt="0">
        <dgm:presLayoutVars>
          <dgm:hierBranch/>
        </dgm:presLayoutVars>
      </dgm:prSet>
      <dgm:spPr/>
    </dgm:pt>
    <dgm:pt modelId="{90ED0CF3-C0B3-4011-AB3E-844484B1C20F}" type="pres">
      <dgm:prSet presAssocID="{990A6C39-7E83-453D-BF6B-889616E6D5B6}" presName="rootComposite" presStyleCnt="0"/>
      <dgm:spPr/>
    </dgm:pt>
    <dgm:pt modelId="{CAEA39BF-B359-4328-B4CC-21ADF43ABED4}" type="pres">
      <dgm:prSet presAssocID="{990A6C39-7E83-453D-BF6B-889616E6D5B6}" presName="rootText" presStyleLbl="node2" presStyleIdx="1" presStyleCnt="4" custScaleX="129885" custScaleY="83126">
        <dgm:presLayoutVars>
          <dgm:chPref val="3"/>
        </dgm:presLayoutVars>
      </dgm:prSet>
      <dgm:spPr/>
    </dgm:pt>
    <dgm:pt modelId="{F0CA45A9-A1D9-48BB-A93B-EAA7067438F9}" type="pres">
      <dgm:prSet presAssocID="{990A6C39-7E83-453D-BF6B-889616E6D5B6}" presName="rootConnector" presStyleLbl="node2" presStyleIdx="1" presStyleCnt="4"/>
      <dgm:spPr/>
    </dgm:pt>
    <dgm:pt modelId="{A68F8F4D-7B39-4B48-B5DF-C6192BAED08C}" type="pres">
      <dgm:prSet presAssocID="{990A6C39-7E83-453D-BF6B-889616E6D5B6}" presName="hierChild4" presStyleCnt="0"/>
      <dgm:spPr/>
    </dgm:pt>
    <dgm:pt modelId="{ACE01CD5-FA68-455B-B55B-A765360765A5}" type="pres">
      <dgm:prSet presAssocID="{32DB3948-3865-45BF-9AD0-BE5B85F0F69D}" presName="Name35" presStyleLbl="parChTrans1D3" presStyleIdx="1" presStyleCnt="4"/>
      <dgm:spPr/>
    </dgm:pt>
    <dgm:pt modelId="{72DC6D8C-BAB3-44F5-B7C4-759AF5D24323}" type="pres">
      <dgm:prSet presAssocID="{D21E8BB2-9089-4751-9980-22CFAF96C1B6}" presName="hierRoot2" presStyleCnt="0">
        <dgm:presLayoutVars>
          <dgm:hierBranch val="init"/>
        </dgm:presLayoutVars>
      </dgm:prSet>
      <dgm:spPr/>
    </dgm:pt>
    <dgm:pt modelId="{521247CA-17FE-411D-95F4-0F812BAF9D3D}" type="pres">
      <dgm:prSet presAssocID="{D21E8BB2-9089-4751-9980-22CFAF96C1B6}" presName="rootComposite" presStyleCnt="0"/>
      <dgm:spPr/>
    </dgm:pt>
    <dgm:pt modelId="{10876986-A5B2-4DD5-9ED1-DE818E0A7993}" type="pres">
      <dgm:prSet presAssocID="{D21E8BB2-9089-4751-9980-22CFAF96C1B6}" presName="rootText" presStyleLbl="node3" presStyleIdx="1" presStyleCnt="4" custScaleX="174168" custScaleY="623446">
        <dgm:presLayoutVars>
          <dgm:chPref val="3"/>
        </dgm:presLayoutVars>
      </dgm:prSet>
      <dgm:spPr/>
    </dgm:pt>
    <dgm:pt modelId="{4B165040-C859-4925-9430-A0957AAFF002}" type="pres">
      <dgm:prSet presAssocID="{D21E8BB2-9089-4751-9980-22CFAF96C1B6}" presName="rootConnector" presStyleLbl="node3" presStyleIdx="1" presStyleCnt="4"/>
      <dgm:spPr/>
    </dgm:pt>
    <dgm:pt modelId="{3AA34A08-0636-424C-8834-32D24AE48C93}" type="pres">
      <dgm:prSet presAssocID="{D21E8BB2-9089-4751-9980-22CFAF96C1B6}" presName="hierChild4" presStyleCnt="0"/>
      <dgm:spPr/>
    </dgm:pt>
    <dgm:pt modelId="{46BD2BA3-472A-4168-AC80-C6B8B566750F}" type="pres">
      <dgm:prSet presAssocID="{D21E8BB2-9089-4751-9980-22CFAF96C1B6}" presName="hierChild5" presStyleCnt="0"/>
      <dgm:spPr/>
    </dgm:pt>
    <dgm:pt modelId="{D0A048DA-97FB-424C-9067-3C0F1853D224}" type="pres">
      <dgm:prSet presAssocID="{990A6C39-7E83-453D-BF6B-889616E6D5B6}" presName="hierChild5" presStyleCnt="0"/>
      <dgm:spPr/>
    </dgm:pt>
    <dgm:pt modelId="{3E63B1CE-371B-4396-A75A-85DE714B0872}" type="pres">
      <dgm:prSet presAssocID="{CBFE4E6E-1F35-4940-9854-ED44C67D2D43}" presName="Name37" presStyleLbl="parChTrans1D2" presStyleIdx="2" presStyleCnt="4"/>
      <dgm:spPr/>
    </dgm:pt>
    <dgm:pt modelId="{A2B4129B-A70C-42F9-BDDE-74655172B8A9}" type="pres">
      <dgm:prSet presAssocID="{B2CED9D9-B4C3-4CF6-B952-CE9FF7440F42}" presName="hierRoot2" presStyleCnt="0">
        <dgm:presLayoutVars>
          <dgm:hierBranch/>
        </dgm:presLayoutVars>
      </dgm:prSet>
      <dgm:spPr/>
    </dgm:pt>
    <dgm:pt modelId="{E79D3AD9-0096-443A-AA46-ECB638018C3E}" type="pres">
      <dgm:prSet presAssocID="{B2CED9D9-B4C3-4CF6-B952-CE9FF7440F42}" presName="rootComposite" presStyleCnt="0"/>
      <dgm:spPr/>
    </dgm:pt>
    <dgm:pt modelId="{959873E0-D351-4ABD-A4F2-DA43640C8E1E}" type="pres">
      <dgm:prSet presAssocID="{B2CED9D9-B4C3-4CF6-B952-CE9FF7440F42}" presName="rootText" presStyleLbl="node2" presStyleIdx="2" presStyleCnt="4" custScaleX="129885" custScaleY="83126">
        <dgm:presLayoutVars>
          <dgm:chPref val="3"/>
        </dgm:presLayoutVars>
      </dgm:prSet>
      <dgm:spPr/>
    </dgm:pt>
    <dgm:pt modelId="{D57712BB-D507-4A47-8C74-C0AF999CF9E7}" type="pres">
      <dgm:prSet presAssocID="{B2CED9D9-B4C3-4CF6-B952-CE9FF7440F42}" presName="rootConnector" presStyleLbl="node2" presStyleIdx="2" presStyleCnt="4"/>
      <dgm:spPr/>
    </dgm:pt>
    <dgm:pt modelId="{19376996-1AA5-4945-BC3F-388F4B4C0790}" type="pres">
      <dgm:prSet presAssocID="{B2CED9D9-B4C3-4CF6-B952-CE9FF7440F42}" presName="hierChild4" presStyleCnt="0"/>
      <dgm:spPr/>
    </dgm:pt>
    <dgm:pt modelId="{AB0CE078-9CAC-4C1C-9E0F-C5191D355E32}" type="pres">
      <dgm:prSet presAssocID="{B3AB192B-87A5-4862-9C0F-42CAEECE81C9}" presName="Name35" presStyleLbl="parChTrans1D3" presStyleIdx="2" presStyleCnt="4"/>
      <dgm:spPr/>
    </dgm:pt>
    <dgm:pt modelId="{7D2A5BD5-87FB-41BA-ADE4-5248A2E3E49C}" type="pres">
      <dgm:prSet presAssocID="{31CED0CD-4B58-433D-A5D5-582DA5BDC29C}" presName="hierRoot2" presStyleCnt="0">
        <dgm:presLayoutVars>
          <dgm:hierBranch val="init"/>
        </dgm:presLayoutVars>
      </dgm:prSet>
      <dgm:spPr/>
    </dgm:pt>
    <dgm:pt modelId="{D198A880-80F2-4000-862D-AF14E3D89FCE}" type="pres">
      <dgm:prSet presAssocID="{31CED0CD-4B58-433D-A5D5-582DA5BDC29C}" presName="rootComposite" presStyleCnt="0"/>
      <dgm:spPr/>
    </dgm:pt>
    <dgm:pt modelId="{5B0FD081-F058-4D99-91BD-64CE361DCEBE}" type="pres">
      <dgm:prSet presAssocID="{31CED0CD-4B58-433D-A5D5-582DA5BDC29C}" presName="rootText" presStyleLbl="node3" presStyleIdx="2" presStyleCnt="4" custScaleX="174168" custScaleY="623446">
        <dgm:presLayoutVars>
          <dgm:chPref val="3"/>
        </dgm:presLayoutVars>
      </dgm:prSet>
      <dgm:spPr/>
    </dgm:pt>
    <dgm:pt modelId="{5BD46384-3635-4192-BF23-926B1442225D}" type="pres">
      <dgm:prSet presAssocID="{31CED0CD-4B58-433D-A5D5-582DA5BDC29C}" presName="rootConnector" presStyleLbl="node3" presStyleIdx="2" presStyleCnt="4"/>
      <dgm:spPr/>
    </dgm:pt>
    <dgm:pt modelId="{AEEB6EE7-337B-4CD1-8B7E-1A70236521FE}" type="pres">
      <dgm:prSet presAssocID="{31CED0CD-4B58-433D-A5D5-582DA5BDC29C}" presName="hierChild4" presStyleCnt="0"/>
      <dgm:spPr/>
    </dgm:pt>
    <dgm:pt modelId="{8A118BC3-A6E2-418E-9B6E-8F8F118D851C}" type="pres">
      <dgm:prSet presAssocID="{31CED0CD-4B58-433D-A5D5-582DA5BDC29C}" presName="hierChild5" presStyleCnt="0"/>
      <dgm:spPr/>
    </dgm:pt>
    <dgm:pt modelId="{0FA6390E-593D-4722-819C-9EF295DED7D1}" type="pres">
      <dgm:prSet presAssocID="{B2CED9D9-B4C3-4CF6-B952-CE9FF7440F42}" presName="hierChild5" presStyleCnt="0"/>
      <dgm:spPr/>
    </dgm:pt>
    <dgm:pt modelId="{16D2F254-F51F-4EE4-B8B7-A2BCD1978692}" type="pres">
      <dgm:prSet presAssocID="{845658FA-6E31-49C4-8DF6-A73E2E811442}" presName="Name37" presStyleLbl="parChTrans1D2" presStyleIdx="3" presStyleCnt="4"/>
      <dgm:spPr/>
    </dgm:pt>
    <dgm:pt modelId="{8A8EBF0B-6EA0-410D-BEF8-A3DBC0FA8A2D}" type="pres">
      <dgm:prSet presAssocID="{2AFD74A3-6719-40B4-9E01-A50601D7024E}" presName="hierRoot2" presStyleCnt="0">
        <dgm:presLayoutVars>
          <dgm:hierBranch/>
        </dgm:presLayoutVars>
      </dgm:prSet>
      <dgm:spPr/>
    </dgm:pt>
    <dgm:pt modelId="{99ED1928-3A88-49E5-B996-04B8448FD239}" type="pres">
      <dgm:prSet presAssocID="{2AFD74A3-6719-40B4-9E01-A50601D7024E}" presName="rootComposite" presStyleCnt="0"/>
      <dgm:spPr/>
    </dgm:pt>
    <dgm:pt modelId="{41A505FE-5F93-47C5-B492-B986B0BB99A2}" type="pres">
      <dgm:prSet presAssocID="{2AFD74A3-6719-40B4-9E01-A50601D7024E}" presName="rootText" presStyleLbl="node2" presStyleIdx="3" presStyleCnt="4" custScaleX="129885" custScaleY="83126">
        <dgm:presLayoutVars>
          <dgm:chPref val="3"/>
        </dgm:presLayoutVars>
      </dgm:prSet>
      <dgm:spPr/>
    </dgm:pt>
    <dgm:pt modelId="{5563B2D2-9137-4A24-B167-E7555B2BA393}" type="pres">
      <dgm:prSet presAssocID="{2AFD74A3-6719-40B4-9E01-A50601D7024E}" presName="rootConnector" presStyleLbl="node2" presStyleIdx="3" presStyleCnt="4"/>
      <dgm:spPr/>
    </dgm:pt>
    <dgm:pt modelId="{0255E62D-8B76-43E2-8266-CB1FFC9B8533}" type="pres">
      <dgm:prSet presAssocID="{2AFD74A3-6719-40B4-9E01-A50601D7024E}" presName="hierChild4" presStyleCnt="0"/>
      <dgm:spPr/>
    </dgm:pt>
    <dgm:pt modelId="{EB178857-28C2-4FB5-8EDE-2BD63888732A}" type="pres">
      <dgm:prSet presAssocID="{144241D7-6096-4F3E-B74B-C492C768722D}" presName="Name35" presStyleLbl="parChTrans1D3" presStyleIdx="3" presStyleCnt="4"/>
      <dgm:spPr/>
    </dgm:pt>
    <dgm:pt modelId="{682384C6-6D68-4FA9-82BE-F7CCD6A0C083}" type="pres">
      <dgm:prSet presAssocID="{6A0C8720-B015-4CDD-A793-B8665CC9A1E9}" presName="hierRoot2" presStyleCnt="0">
        <dgm:presLayoutVars>
          <dgm:hierBranch val="r"/>
        </dgm:presLayoutVars>
      </dgm:prSet>
      <dgm:spPr/>
    </dgm:pt>
    <dgm:pt modelId="{DE3E33EF-E7B2-4145-B4AB-28694A162747}" type="pres">
      <dgm:prSet presAssocID="{6A0C8720-B015-4CDD-A793-B8665CC9A1E9}" presName="rootComposite" presStyleCnt="0"/>
      <dgm:spPr/>
    </dgm:pt>
    <dgm:pt modelId="{8D7673D0-D466-4661-8897-026A21EC271D}" type="pres">
      <dgm:prSet presAssocID="{6A0C8720-B015-4CDD-A793-B8665CC9A1E9}" presName="rootText" presStyleLbl="node3" presStyleIdx="3" presStyleCnt="4" custScaleX="177655" custScaleY="623446">
        <dgm:presLayoutVars>
          <dgm:chPref val="3"/>
        </dgm:presLayoutVars>
      </dgm:prSet>
      <dgm:spPr/>
    </dgm:pt>
    <dgm:pt modelId="{7F642CAF-B199-4E5F-929E-EC5A9009307D}" type="pres">
      <dgm:prSet presAssocID="{6A0C8720-B015-4CDD-A793-B8665CC9A1E9}" presName="rootConnector" presStyleLbl="node3" presStyleIdx="3" presStyleCnt="4"/>
      <dgm:spPr/>
    </dgm:pt>
    <dgm:pt modelId="{97D17405-8052-4539-8637-6B08849CAF97}" type="pres">
      <dgm:prSet presAssocID="{6A0C8720-B015-4CDD-A793-B8665CC9A1E9}" presName="hierChild4" presStyleCnt="0"/>
      <dgm:spPr/>
    </dgm:pt>
    <dgm:pt modelId="{FE8F4AF3-432C-4DC2-A5F3-F9931E45C423}" type="pres">
      <dgm:prSet presAssocID="{6A0C8720-B015-4CDD-A793-B8665CC9A1E9}" presName="hierChild5" presStyleCnt="0"/>
      <dgm:spPr/>
    </dgm:pt>
    <dgm:pt modelId="{5FE6750C-FAF6-4DB9-9188-4163971B4BAB}" type="pres">
      <dgm:prSet presAssocID="{2AFD74A3-6719-40B4-9E01-A50601D7024E}" presName="hierChild5" presStyleCnt="0"/>
      <dgm:spPr/>
    </dgm:pt>
    <dgm:pt modelId="{2D4E9514-BD19-491A-B795-5E39B1F9F47E}" type="pres">
      <dgm:prSet presAssocID="{4878EAFD-FD4B-4014-9B27-B86425979D4E}" presName="hierChild3" presStyleCnt="0"/>
      <dgm:spPr/>
    </dgm:pt>
  </dgm:ptLst>
  <dgm:cxnLst>
    <dgm:cxn modelId="{BC76883F-8C59-49F2-BC27-FE331CE1E7B9}" type="presOf" srcId="{2AFD74A3-6719-40B4-9E01-A50601D7024E}" destId="{41A505FE-5F93-47C5-B492-B986B0BB99A2}" srcOrd="0" destOrd="0" presId="urn:microsoft.com/office/officeart/2005/8/layout/orgChart1"/>
    <dgm:cxn modelId="{C5273016-ABDB-4400-9D56-75CE41E0353A}" type="presOf" srcId="{4878EAFD-FD4B-4014-9B27-B86425979D4E}" destId="{22B9D60C-5AC8-469C-8B68-C30998F0BFD5}" srcOrd="1" destOrd="0" presId="urn:microsoft.com/office/officeart/2005/8/layout/orgChart1"/>
    <dgm:cxn modelId="{7BB870F8-0EB2-4833-9C87-EF94AFD4313D}" type="presOf" srcId="{990A6C39-7E83-453D-BF6B-889616E6D5B6}" destId="{CAEA39BF-B359-4328-B4CC-21ADF43ABED4}" srcOrd="0" destOrd="0" presId="urn:microsoft.com/office/officeart/2005/8/layout/orgChart1"/>
    <dgm:cxn modelId="{F7F5A4B9-3CED-4CAA-944E-B1F92D1292D5}" srcId="{4878EAFD-FD4B-4014-9B27-B86425979D4E}" destId="{990A6C39-7E83-453D-BF6B-889616E6D5B6}" srcOrd="1" destOrd="0" parTransId="{13BFFB85-DADF-4CB9-BC0D-5E43E15AA15B}" sibTransId="{912199BB-9C6C-435F-8BE3-F91C475244B4}"/>
    <dgm:cxn modelId="{3836230E-B3D3-40D9-9D6D-E7A7BDDFB9C7}" srcId="{D7C00981-8FCC-444C-96BE-8891F24A596D}" destId="{E401AB45-BD41-4FFE-B8CC-94F3434A947B}" srcOrd="0" destOrd="0" parTransId="{59EB7E81-D440-4305-9425-28C9D05C1C87}" sibTransId="{676A926D-8509-4DC4-A2E5-CB5E9D6850B5}"/>
    <dgm:cxn modelId="{182FB51D-4F53-4299-BF87-2042B5B0FBA0}" type="presOf" srcId="{31CED0CD-4B58-433D-A5D5-582DA5BDC29C}" destId="{5BD46384-3635-4192-BF23-926B1442225D}" srcOrd="1" destOrd="0" presId="urn:microsoft.com/office/officeart/2005/8/layout/orgChart1"/>
    <dgm:cxn modelId="{40EB23F7-D6B1-4AD7-977C-E0596684BD66}" type="presOf" srcId="{E401AB45-BD41-4FFE-B8CC-94F3434A947B}" destId="{ABC74439-3C5F-47C0-B382-1D8C3A76BF04}" srcOrd="0" destOrd="0" presId="urn:microsoft.com/office/officeart/2005/8/layout/orgChart1"/>
    <dgm:cxn modelId="{367F7887-1E95-4DEE-B653-007C908F8FE4}" srcId="{4878EAFD-FD4B-4014-9B27-B86425979D4E}" destId="{D7C00981-8FCC-444C-96BE-8891F24A596D}" srcOrd="0" destOrd="0" parTransId="{6BAC6EE1-BC99-46D8-9DF5-CB3EFCA313D6}" sibTransId="{BC325F1C-3DA2-4C0C-92C8-913DCB0A3C3C}"/>
    <dgm:cxn modelId="{09ACBFE6-8851-46EC-9BC4-29E45C9B6F1C}" type="presOf" srcId="{6A0C8720-B015-4CDD-A793-B8665CC9A1E9}" destId="{8D7673D0-D466-4661-8897-026A21EC271D}" srcOrd="0" destOrd="0" presId="urn:microsoft.com/office/officeart/2005/8/layout/orgChart1"/>
    <dgm:cxn modelId="{5D225B0F-0658-4A4F-8EAE-A93E9DC4F822}" type="presOf" srcId="{2AFD74A3-6719-40B4-9E01-A50601D7024E}" destId="{5563B2D2-9137-4A24-B167-E7555B2BA393}" srcOrd="1" destOrd="0" presId="urn:microsoft.com/office/officeart/2005/8/layout/orgChart1"/>
    <dgm:cxn modelId="{FD4AF923-F940-4E84-8360-547E66059BBC}" type="presOf" srcId="{144241D7-6096-4F3E-B74B-C492C768722D}" destId="{EB178857-28C2-4FB5-8EDE-2BD63888732A}" srcOrd="0" destOrd="0" presId="urn:microsoft.com/office/officeart/2005/8/layout/orgChart1"/>
    <dgm:cxn modelId="{EEBBFF4C-C01E-4E67-9927-509EEF75B68A}" type="presOf" srcId="{6A0C8720-B015-4CDD-A793-B8665CC9A1E9}" destId="{7F642CAF-B199-4E5F-929E-EC5A9009307D}" srcOrd="1" destOrd="0" presId="urn:microsoft.com/office/officeart/2005/8/layout/orgChart1"/>
    <dgm:cxn modelId="{3DFB0ED5-93F9-40CF-A2C1-3A69C19DED8B}" srcId="{4878EAFD-FD4B-4014-9B27-B86425979D4E}" destId="{B2CED9D9-B4C3-4CF6-B952-CE9FF7440F42}" srcOrd="2" destOrd="0" parTransId="{CBFE4E6E-1F35-4940-9854-ED44C67D2D43}" sibTransId="{DE0CA5C4-54B3-40CD-94F2-628BD972EAB7}"/>
    <dgm:cxn modelId="{AF792E36-1BDD-4030-A615-2A59543B2134}" srcId="{990A6C39-7E83-453D-BF6B-889616E6D5B6}" destId="{D21E8BB2-9089-4751-9980-22CFAF96C1B6}" srcOrd="0" destOrd="0" parTransId="{32DB3948-3865-45BF-9AD0-BE5B85F0F69D}" sibTransId="{737DF669-0D3A-45E1-80AF-D5EABD59DA35}"/>
    <dgm:cxn modelId="{2284FADD-01D2-48B7-B6B9-BE897E59622B}" type="presOf" srcId="{D21E8BB2-9089-4751-9980-22CFAF96C1B6}" destId="{4B165040-C859-4925-9430-A0957AAFF002}" srcOrd="1" destOrd="0" presId="urn:microsoft.com/office/officeart/2005/8/layout/orgChart1"/>
    <dgm:cxn modelId="{D455325C-B7CA-414D-99E5-F05658D0A66F}" srcId="{4878EAFD-FD4B-4014-9B27-B86425979D4E}" destId="{2AFD74A3-6719-40B4-9E01-A50601D7024E}" srcOrd="3" destOrd="0" parTransId="{845658FA-6E31-49C4-8DF6-A73E2E811442}" sibTransId="{8AE1E4C3-A63A-4009-BDFE-D15695CEE426}"/>
    <dgm:cxn modelId="{23D37B3A-FBBB-43C6-878B-21013FF6EFE8}" srcId="{B2CED9D9-B4C3-4CF6-B952-CE9FF7440F42}" destId="{31CED0CD-4B58-433D-A5D5-582DA5BDC29C}" srcOrd="0" destOrd="0" parTransId="{B3AB192B-87A5-4862-9C0F-42CAEECE81C9}" sibTransId="{562784C6-45D9-4DE0-92CA-F61C8FF79FE2}"/>
    <dgm:cxn modelId="{2247E7EC-9BEC-4683-B695-10B2C8EEBFB6}" type="presOf" srcId="{32DB3948-3865-45BF-9AD0-BE5B85F0F69D}" destId="{ACE01CD5-FA68-455B-B55B-A765360765A5}" srcOrd="0" destOrd="0" presId="urn:microsoft.com/office/officeart/2005/8/layout/orgChart1"/>
    <dgm:cxn modelId="{4426DC40-5E59-48FE-B734-7E1C3BCFE741}" srcId="{2AFD74A3-6719-40B4-9E01-A50601D7024E}" destId="{6A0C8720-B015-4CDD-A793-B8665CC9A1E9}" srcOrd="0" destOrd="0" parTransId="{144241D7-6096-4F3E-B74B-C492C768722D}" sibTransId="{07DD05A2-E055-46AD-BEAF-458D05D58057}"/>
    <dgm:cxn modelId="{EA956F87-6814-4E0C-9193-187E0CC45155}" type="presOf" srcId="{6BAC6EE1-BC99-46D8-9DF5-CB3EFCA313D6}" destId="{0B3A41E3-A3C5-4469-BA63-FBEC303AD91A}" srcOrd="0" destOrd="0" presId="urn:microsoft.com/office/officeart/2005/8/layout/orgChart1"/>
    <dgm:cxn modelId="{E6DAD438-5524-4883-87AE-1204C15EE4E8}" type="presOf" srcId="{A8B112EC-4158-4950-8288-B2AD6A8BFCA7}" destId="{8AA8D02A-0E94-4247-A393-E7D1D9B5E0A2}" srcOrd="0" destOrd="0" presId="urn:microsoft.com/office/officeart/2005/8/layout/orgChart1"/>
    <dgm:cxn modelId="{B9984239-3697-4447-B899-6D56EB0ED808}" type="presOf" srcId="{B2CED9D9-B4C3-4CF6-B952-CE9FF7440F42}" destId="{959873E0-D351-4ABD-A4F2-DA43640C8E1E}" srcOrd="0" destOrd="0" presId="urn:microsoft.com/office/officeart/2005/8/layout/orgChart1"/>
    <dgm:cxn modelId="{73320B33-D328-4A63-A5C9-89B3B2F8E329}" type="presOf" srcId="{4878EAFD-FD4B-4014-9B27-B86425979D4E}" destId="{F0C82FCC-1DF5-495E-A694-F2D27870B984}" srcOrd="0" destOrd="0" presId="urn:microsoft.com/office/officeart/2005/8/layout/orgChart1"/>
    <dgm:cxn modelId="{224890B8-A0FF-42C2-A30C-72AAAD509BE0}" type="presOf" srcId="{990A6C39-7E83-453D-BF6B-889616E6D5B6}" destId="{F0CA45A9-A1D9-48BB-A93B-EAA7067438F9}" srcOrd="1" destOrd="0" presId="urn:microsoft.com/office/officeart/2005/8/layout/orgChart1"/>
    <dgm:cxn modelId="{4D82CE52-A218-4906-8BAD-10C8428FE5D5}" type="presOf" srcId="{D7C00981-8FCC-444C-96BE-8891F24A596D}" destId="{A2669832-2626-4909-9804-323709CF1B2A}" srcOrd="1" destOrd="0" presId="urn:microsoft.com/office/officeart/2005/8/layout/orgChart1"/>
    <dgm:cxn modelId="{0C8394BE-74DB-4ED0-83F6-E734EAE5C728}" type="presOf" srcId="{59EB7E81-D440-4305-9425-28C9D05C1C87}" destId="{6738679B-35BC-4579-B078-337DE62F5F4B}" srcOrd="0" destOrd="0" presId="urn:microsoft.com/office/officeart/2005/8/layout/orgChart1"/>
    <dgm:cxn modelId="{F383FFF6-10B7-405C-8C51-583DEBB4931A}" type="presOf" srcId="{CBFE4E6E-1F35-4940-9854-ED44C67D2D43}" destId="{3E63B1CE-371B-4396-A75A-85DE714B0872}" srcOrd="0" destOrd="0" presId="urn:microsoft.com/office/officeart/2005/8/layout/orgChart1"/>
    <dgm:cxn modelId="{ADF2B0F1-7ABA-4AEB-8668-F4187457FED5}" srcId="{A8B112EC-4158-4950-8288-B2AD6A8BFCA7}" destId="{4878EAFD-FD4B-4014-9B27-B86425979D4E}" srcOrd="0" destOrd="0" parTransId="{18495A64-0C08-4DC5-85CE-898F47B51B43}" sibTransId="{3BD8961E-7156-4720-A194-4AC5BFA78F64}"/>
    <dgm:cxn modelId="{07019380-D010-4927-8C5F-932EAC53C03B}" type="presOf" srcId="{B2CED9D9-B4C3-4CF6-B952-CE9FF7440F42}" destId="{D57712BB-D507-4A47-8C74-C0AF999CF9E7}" srcOrd="1" destOrd="0" presId="urn:microsoft.com/office/officeart/2005/8/layout/orgChart1"/>
    <dgm:cxn modelId="{3FA70E27-31E1-451F-9C46-F25E81D52E2C}" type="presOf" srcId="{13BFFB85-DADF-4CB9-BC0D-5E43E15AA15B}" destId="{B848E437-8688-4CEC-9970-D8BF027815F6}" srcOrd="0" destOrd="0" presId="urn:microsoft.com/office/officeart/2005/8/layout/orgChart1"/>
    <dgm:cxn modelId="{46DF10D6-CA71-4269-B118-9FE834D718CD}" type="presOf" srcId="{31CED0CD-4B58-433D-A5D5-582DA5BDC29C}" destId="{5B0FD081-F058-4D99-91BD-64CE361DCEBE}" srcOrd="0" destOrd="0" presId="urn:microsoft.com/office/officeart/2005/8/layout/orgChart1"/>
    <dgm:cxn modelId="{F246AE3A-EA2F-4063-BF0D-8239F3FE391B}" type="presOf" srcId="{D21E8BB2-9089-4751-9980-22CFAF96C1B6}" destId="{10876986-A5B2-4DD5-9ED1-DE818E0A7993}" srcOrd="0" destOrd="0" presId="urn:microsoft.com/office/officeart/2005/8/layout/orgChart1"/>
    <dgm:cxn modelId="{DBC493E4-18BC-4709-9312-A4AA9A7FB8DA}" type="presOf" srcId="{B3AB192B-87A5-4862-9C0F-42CAEECE81C9}" destId="{AB0CE078-9CAC-4C1C-9E0F-C5191D355E32}" srcOrd="0" destOrd="0" presId="urn:microsoft.com/office/officeart/2005/8/layout/orgChart1"/>
    <dgm:cxn modelId="{B6558357-D949-4149-BC64-26C76574008A}" type="presOf" srcId="{E401AB45-BD41-4FFE-B8CC-94F3434A947B}" destId="{A28B59E5-096A-4D09-8C8B-3F42296BB204}" srcOrd="1" destOrd="0" presId="urn:microsoft.com/office/officeart/2005/8/layout/orgChart1"/>
    <dgm:cxn modelId="{DAB48C9B-0EBF-4CA1-8769-B394E3541161}" type="presOf" srcId="{D7C00981-8FCC-444C-96BE-8891F24A596D}" destId="{EC6A86BE-7D6C-473D-A6C5-AD7F9D576158}" srcOrd="0" destOrd="0" presId="urn:microsoft.com/office/officeart/2005/8/layout/orgChart1"/>
    <dgm:cxn modelId="{3C3FD425-6C06-48F6-9403-49C0F4009D48}" type="presOf" srcId="{845658FA-6E31-49C4-8DF6-A73E2E811442}" destId="{16D2F254-F51F-4EE4-B8B7-A2BCD1978692}" srcOrd="0" destOrd="0" presId="urn:microsoft.com/office/officeart/2005/8/layout/orgChart1"/>
    <dgm:cxn modelId="{65939275-04A1-4C59-8161-8D9686AF9A7D}" type="presParOf" srcId="{8AA8D02A-0E94-4247-A393-E7D1D9B5E0A2}" destId="{8AFB7824-904E-4A95-B990-2317C0DEFFBE}" srcOrd="0" destOrd="0" presId="urn:microsoft.com/office/officeart/2005/8/layout/orgChart1"/>
    <dgm:cxn modelId="{18A0F2FA-8415-4EB9-BB91-8684D137BDC7}" type="presParOf" srcId="{8AFB7824-904E-4A95-B990-2317C0DEFFBE}" destId="{E96A523A-EE0A-4586-B740-4C2E179DF698}" srcOrd="0" destOrd="0" presId="urn:microsoft.com/office/officeart/2005/8/layout/orgChart1"/>
    <dgm:cxn modelId="{24BC011F-1262-4306-97D9-D21F11344A01}" type="presParOf" srcId="{E96A523A-EE0A-4586-B740-4C2E179DF698}" destId="{F0C82FCC-1DF5-495E-A694-F2D27870B984}" srcOrd="0" destOrd="0" presId="urn:microsoft.com/office/officeart/2005/8/layout/orgChart1"/>
    <dgm:cxn modelId="{A4061D6A-826C-4116-9051-870110335DD3}" type="presParOf" srcId="{E96A523A-EE0A-4586-B740-4C2E179DF698}" destId="{22B9D60C-5AC8-469C-8B68-C30998F0BFD5}" srcOrd="1" destOrd="0" presId="urn:microsoft.com/office/officeart/2005/8/layout/orgChart1"/>
    <dgm:cxn modelId="{F65BF1B6-0CB0-45A3-A081-E4E952E46991}" type="presParOf" srcId="{8AFB7824-904E-4A95-B990-2317C0DEFFBE}" destId="{5D8A29A2-3372-4BC6-BBA3-92AC0EEE7A2A}" srcOrd="1" destOrd="0" presId="urn:microsoft.com/office/officeart/2005/8/layout/orgChart1"/>
    <dgm:cxn modelId="{78933D57-75DE-4BD1-9D7A-B6E7731974EB}" type="presParOf" srcId="{5D8A29A2-3372-4BC6-BBA3-92AC0EEE7A2A}" destId="{0B3A41E3-A3C5-4469-BA63-FBEC303AD91A}" srcOrd="0" destOrd="0" presId="urn:microsoft.com/office/officeart/2005/8/layout/orgChart1"/>
    <dgm:cxn modelId="{499F1450-E39C-4890-B464-EB5C7A34F614}" type="presParOf" srcId="{5D8A29A2-3372-4BC6-BBA3-92AC0EEE7A2A}" destId="{03B4D894-24A9-4A54-B33D-D44A8F897EF0}" srcOrd="1" destOrd="0" presId="urn:microsoft.com/office/officeart/2005/8/layout/orgChart1"/>
    <dgm:cxn modelId="{002760ED-BBE7-49B4-8D41-15AF45D2DA2F}" type="presParOf" srcId="{03B4D894-24A9-4A54-B33D-D44A8F897EF0}" destId="{375602EC-6986-4E0B-9178-CB511D921F27}" srcOrd="0" destOrd="0" presId="urn:microsoft.com/office/officeart/2005/8/layout/orgChart1"/>
    <dgm:cxn modelId="{31843D56-E9B1-49E8-BD00-A0AA0232D987}" type="presParOf" srcId="{375602EC-6986-4E0B-9178-CB511D921F27}" destId="{EC6A86BE-7D6C-473D-A6C5-AD7F9D576158}" srcOrd="0" destOrd="0" presId="urn:microsoft.com/office/officeart/2005/8/layout/orgChart1"/>
    <dgm:cxn modelId="{12778731-A0F9-445D-AE7D-E132DEB8C805}" type="presParOf" srcId="{375602EC-6986-4E0B-9178-CB511D921F27}" destId="{A2669832-2626-4909-9804-323709CF1B2A}" srcOrd="1" destOrd="0" presId="urn:microsoft.com/office/officeart/2005/8/layout/orgChart1"/>
    <dgm:cxn modelId="{3F28DD06-EFD0-415E-89F4-8F0D0F40824F}" type="presParOf" srcId="{03B4D894-24A9-4A54-B33D-D44A8F897EF0}" destId="{78739A5E-BAAB-4552-A78C-4D95E3912E26}" srcOrd="1" destOrd="0" presId="urn:microsoft.com/office/officeart/2005/8/layout/orgChart1"/>
    <dgm:cxn modelId="{7C661473-2E66-4718-B891-F03F6E307D66}" type="presParOf" srcId="{78739A5E-BAAB-4552-A78C-4D95E3912E26}" destId="{6738679B-35BC-4579-B078-337DE62F5F4B}" srcOrd="0" destOrd="0" presId="urn:microsoft.com/office/officeart/2005/8/layout/orgChart1"/>
    <dgm:cxn modelId="{520CB3EB-5138-4412-9867-3465D9F105B0}" type="presParOf" srcId="{78739A5E-BAAB-4552-A78C-4D95E3912E26}" destId="{C00A2462-7A1B-418D-BD79-DA5DC6394E8A}" srcOrd="1" destOrd="0" presId="urn:microsoft.com/office/officeart/2005/8/layout/orgChart1"/>
    <dgm:cxn modelId="{DF7C05C4-00AE-44B3-BFEB-2A0215C4C741}" type="presParOf" srcId="{C00A2462-7A1B-418D-BD79-DA5DC6394E8A}" destId="{18F62300-1CFF-4D9C-8BED-4D4A8AE86DF5}" srcOrd="0" destOrd="0" presId="urn:microsoft.com/office/officeart/2005/8/layout/orgChart1"/>
    <dgm:cxn modelId="{60E86CD4-450B-4258-BFD8-2D4D5BB5600C}" type="presParOf" srcId="{18F62300-1CFF-4D9C-8BED-4D4A8AE86DF5}" destId="{ABC74439-3C5F-47C0-B382-1D8C3A76BF04}" srcOrd="0" destOrd="0" presId="urn:microsoft.com/office/officeart/2005/8/layout/orgChart1"/>
    <dgm:cxn modelId="{A81064F6-4D73-449E-B39C-B83DDCE11C88}" type="presParOf" srcId="{18F62300-1CFF-4D9C-8BED-4D4A8AE86DF5}" destId="{A28B59E5-096A-4D09-8C8B-3F42296BB204}" srcOrd="1" destOrd="0" presId="urn:microsoft.com/office/officeart/2005/8/layout/orgChart1"/>
    <dgm:cxn modelId="{8B2A323A-1175-4F7C-960B-FFD0FCE9C8B8}" type="presParOf" srcId="{C00A2462-7A1B-418D-BD79-DA5DC6394E8A}" destId="{801DC3E7-4FA7-48D3-811C-EA91A0E03131}" srcOrd="1" destOrd="0" presId="urn:microsoft.com/office/officeart/2005/8/layout/orgChart1"/>
    <dgm:cxn modelId="{A65877CB-A185-4C2C-9C8E-925FD948A559}" type="presParOf" srcId="{C00A2462-7A1B-418D-BD79-DA5DC6394E8A}" destId="{5001CDEB-67EF-4F75-88F7-3EFF1431EBF2}" srcOrd="2" destOrd="0" presId="urn:microsoft.com/office/officeart/2005/8/layout/orgChart1"/>
    <dgm:cxn modelId="{2E47BB14-2958-4B65-8964-FA7C018E5DD4}" type="presParOf" srcId="{03B4D894-24A9-4A54-B33D-D44A8F897EF0}" destId="{0735CCA0-0223-4AE8-A63F-4F88AE75C260}" srcOrd="2" destOrd="0" presId="urn:microsoft.com/office/officeart/2005/8/layout/orgChart1"/>
    <dgm:cxn modelId="{1211697A-4799-42E7-8207-FE5CF81D8EE5}" type="presParOf" srcId="{5D8A29A2-3372-4BC6-BBA3-92AC0EEE7A2A}" destId="{B848E437-8688-4CEC-9970-D8BF027815F6}" srcOrd="2" destOrd="0" presId="urn:microsoft.com/office/officeart/2005/8/layout/orgChart1"/>
    <dgm:cxn modelId="{EF08804C-C4C3-4345-9C0B-FC1865C9A38D}" type="presParOf" srcId="{5D8A29A2-3372-4BC6-BBA3-92AC0EEE7A2A}" destId="{D9235B65-0B98-480E-8815-A7C6146135DD}" srcOrd="3" destOrd="0" presId="urn:microsoft.com/office/officeart/2005/8/layout/orgChart1"/>
    <dgm:cxn modelId="{34D61353-DE7E-4ECB-A8C4-05624B42B7C5}" type="presParOf" srcId="{D9235B65-0B98-480E-8815-A7C6146135DD}" destId="{90ED0CF3-C0B3-4011-AB3E-844484B1C20F}" srcOrd="0" destOrd="0" presId="urn:microsoft.com/office/officeart/2005/8/layout/orgChart1"/>
    <dgm:cxn modelId="{4D9695D7-7BF6-40C8-A55F-4F8F420E6920}" type="presParOf" srcId="{90ED0CF3-C0B3-4011-AB3E-844484B1C20F}" destId="{CAEA39BF-B359-4328-B4CC-21ADF43ABED4}" srcOrd="0" destOrd="0" presId="urn:microsoft.com/office/officeart/2005/8/layout/orgChart1"/>
    <dgm:cxn modelId="{D3510B26-06D2-40E3-A1F0-43C3FC89BE8C}" type="presParOf" srcId="{90ED0CF3-C0B3-4011-AB3E-844484B1C20F}" destId="{F0CA45A9-A1D9-48BB-A93B-EAA7067438F9}" srcOrd="1" destOrd="0" presId="urn:microsoft.com/office/officeart/2005/8/layout/orgChart1"/>
    <dgm:cxn modelId="{FB81440C-A7C0-4969-BE2B-96C9B58DDDE2}" type="presParOf" srcId="{D9235B65-0B98-480E-8815-A7C6146135DD}" destId="{A68F8F4D-7B39-4B48-B5DF-C6192BAED08C}" srcOrd="1" destOrd="0" presId="urn:microsoft.com/office/officeart/2005/8/layout/orgChart1"/>
    <dgm:cxn modelId="{E005ADA7-2551-477A-9F3B-F243A8BB9E4D}" type="presParOf" srcId="{A68F8F4D-7B39-4B48-B5DF-C6192BAED08C}" destId="{ACE01CD5-FA68-455B-B55B-A765360765A5}" srcOrd="0" destOrd="0" presId="urn:microsoft.com/office/officeart/2005/8/layout/orgChart1"/>
    <dgm:cxn modelId="{BA07305E-94F1-4C56-A076-40B88975E7DC}" type="presParOf" srcId="{A68F8F4D-7B39-4B48-B5DF-C6192BAED08C}" destId="{72DC6D8C-BAB3-44F5-B7C4-759AF5D24323}" srcOrd="1" destOrd="0" presId="urn:microsoft.com/office/officeart/2005/8/layout/orgChart1"/>
    <dgm:cxn modelId="{7EEC5EE1-473B-4755-A9E1-9D23A31A4E49}" type="presParOf" srcId="{72DC6D8C-BAB3-44F5-B7C4-759AF5D24323}" destId="{521247CA-17FE-411D-95F4-0F812BAF9D3D}" srcOrd="0" destOrd="0" presId="urn:microsoft.com/office/officeart/2005/8/layout/orgChart1"/>
    <dgm:cxn modelId="{6012B56D-9A01-47E7-BA12-66BA5F3A570D}" type="presParOf" srcId="{521247CA-17FE-411D-95F4-0F812BAF9D3D}" destId="{10876986-A5B2-4DD5-9ED1-DE818E0A7993}" srcOrd="0" destOrd="0" presId="urn:microsoft.com/office/officeart/2005/8/layout/orgChart1"/>
    <dgm:cxn modelId="{E9835606-750C-46CE-9A0B-EA86213AB0BD}" type="presParOf" srcId="{521247CA-17FE-411D-95F4-0F812BAF9D3D}" destId="{4B165040-C859-4925-9430-A0957AAFF002}" srcOrd="1" destOrd="0" presId="urn:microsoft.com/office/officeart/2005/8/layout/orgChart1"/>
    <dgm:cxn modelId="{410A363F-AC76-4246-A95D-A4C1806FDC6A}" type="presParOf" srcId="{72DC6D8C-BAB3-44F5-B7C4-759AF5D24323}" destId="{3AA34A08-0636-424C-8834-32D24AE48C93}" srcOrd="1" destOrd="0" presId="urn:microsoft.com/office/officeart/2005/8/layout/orgChart1"/>
    <dgm:cxn modelId="{A77A3F36-0719-4E8D-B600-944950E0E28F}" type="presParOf" srcId="{72DC6D8C-BAB3-44F5-B7C4-759AF5D24323}" destId="{46BD2BA3-472A-4168-AC80-C6B8B566750F}" srcOrd="2" destOrd="0" presId="urn:microsoft.com/office/officeart/2005/8/layout/orgChart1"/>
    <dgm:cxn modelId="{3FCB74E4-4F50-4E2E-A3F2-9E4D97AD30DD}" type="presParOf" srcId="{D9235B65-0B98-480E-8815-A7C6146135DD}" destId="{D0A048DA-97FB-424C-9067-3C0F1853D224}" srcOrd="2" destOrd="0" presId="urn:microsoft.com/office/officeart/2005/8/layout/orgChart1"/>
    <dgm:cxn modelId="{030B5917-01C9-429E-B005-6BD7224A5F01}" type="presParOf" srcId="{5D8A29A2-3372-4BC6-BBA3-92AC0EEE7A2A}" destId="{3E63B1CE-371B-4396-A75A-85DE714B0872}" srcOrd="4" destOrd="0" presId="urn:microsoft.com/office/officeart/2005/8/layout/orgChart1"/>
    <dgm:cxn modelId="{C2F5DE37-4E0B-4EA8-838F-9F7BDE5E6302}" type="presParOf" srcId="{5D8A29A2-3372-4BC6-BBA3-92AC0EEE7A2A}" destId="{A2B4129B-A70C-42F9-BDDE-74655172B8A9}" srcOrd="5" destOrd="0" presId="urn:microsoft.com/office/officeart/2005/8/layout/orgChart1"/>
    <dgm:cxn modelId="{67611089-000E-4F3D-9108-64FBA1934671}" type="presParOf" srcId="{A2B4129B-A70C-42F9-BDDE-74655172B8A9}" destId="{E79D3AD9-0096-443A-AA46-ECB638018C3E}" srcOrd="0" destOrd="0" presId="urn:microsoft.com/office/officeart/2005/8/layout/orgChart1"/>
    <dgm:cxn modelId="{1EFBD790-D09B-4DD4-8B83-6AB2E449CE7E}" type="presParOf" srcId="{E79D3AD9-0096-443A-AA46-ECB638018C3E}" destId="{959873E0-D351-4ABD-A4F2-DA43640C8E1E}" srcOrd="0" destOrd="0" presId="urn:microsoft.com/office/officeart/2005/8/layout/orgChart1"/>
    <dgm:cxn modelId="{97FAD7C3-D864-42C8-B77B-C7D05484DCBE}" type="presParOf" srcId="{E79D3AD9-0096-443A-AA46-ECB638018C3E}" destId="{D57712BB-D507-4A47-8C74-C0AF999CF9E7}" srcOrd="1" destOrd="0" presId="urn:microsoft.com/office/officeart/2005/8/layout/orgChart1"/>
    <dgm:cxn modelId="{164F9167-E2D5-4A5E-A1CE-FC7920312012}" type="presParOf" srcId="{A2B4129B-A70C-42F9-BDDE-74655172B8A9}" destId="{19376996-1AA5-4945-BC3F-388F4B4C0790}" srcOrd="1" destOrd="0" presId="urn:microsoft.com/office/officeart/2005/8/layout/orgChart1"/>
    <dgm:cxn modelId="{5198372D-3578-48CC-806D-E6E9F4D51090}" type="presParOf" srcId="{19376996-1AA5-4945-BC3F-388F4B4C0790}" destId="{AB0CE078-9CAC-4C1C-9E0F-C5191D355E32}" srcOrd="0" destOrd="0" presId="urn:microsoft.com/office/officeart/2005/8/layout/orgChart1"/>
    <dgm:cxn modelId="{0BCFA6DA-B8DB-4A1A-B798-EFCA9C7289F3}" type="presParOf" srcId="{19376996-1AA5-4945-BC3F-388F4B4C0790}" destId="{7D2A5BD5-87FB-41BA-ADE4-5248A2E3E49C}" srcOrd="1" destOrd="0" presId="urn:microsoft.com/office/officeart/2005/8/layout/orgChart1"/>
    <dgm:cxn modelId="{B3336BA7-313C-4B99-B676-4CF22237B950}" type="presParOf" srcId="{7D2A5BD5-87FB-41BA-ADE4-5248A2E3E49C}" destId="{D198A880-80F2-4000-862D-AF14E3D89FCE}" srcOrd="0" destOrd="0" presId="urn:microsoft.com/office/officeart/2005/8/layout/orgChart1"/>
    <dgm:cxn modelId="{CBB72825-5264-4EAC-AF5A-5BEC483F6C24}" type="presParOf" srcId="{D198A880-80F2-4000-862D-AF14E3D89FCE}" destId="{5B0FD081-F058-4D99-91BD-64CE361DCEBE}" srcOrd="0" destOrd="0" presId="urn:microsoft.com/office/officeart/2005/8/layout/orgChart1"/>
    <dgm:cxn modelId="{25DBEC75-C92A-4258-8809-ABB8764EB43D}" type="presParOf" srcId="{D198A880-80F2-4000-862D-AF14E3D89FCE}" destId="{5BD46384-3635-4192-BF23-926B1442225D}" srcOrd="1" destOrd="0" presId="urn:microsoft.com/office/officeart/2005/8/layout/orgChart1"/>
    <dgm:cxn modelId="{26A0687C-A807-436A-84B5-BE1EF482D2CE}" type="presParOf" srcId="{7D2A5BD5-87FB-41BA-ADE4-5248A2E3E49C}" destId="{AEEB6EE7-337B-4CD1-8B7E-1A70236521FE}" srcOrd="1" destOrd="0" presId="urn:microsoft.com/office/officeart/2005/8/layout/orgChart1"/>
    <dgm:cxn modelId="{CC90CE58-E08C-47C5-A336-387072125954}" type="presParOf" srcId="{7D2A5BD5-87FB-41BA-ADE4-5248A2E3E49C}" destId="{8A118BC3-A6E2-418E-9B6E-8F8F118D851C}" srcOrd="2" destOrd="0" presId="urn:microsoft.com/office/officeart/2005/8/layout/orgChart1"/>
    <dgm:cxn modelId="{CAE2310F-2F4B-45A8-A1F0-23F68516CEDE}" type="presParOf" srcId="{A2B4129B-A70C-42F9-BDDE-74655172B8A9}" destId="{0FA6390E-593D-4722-819C-9EF295DED7D1}" srcOrd="2" destOrd="0" presId="urn:microsoft.com/office/officeart/2005/8/layout/orgChart1"/>
    <dgm:cxn modelId="{94F12953-C0E7-438C-9F4A-6F07D282D284}" type="presParOf" srcId="{5D8A29A2-3372-4BC6-BBA3-92AC0EEE7A2A}" destId="{16D2F254-F51F-4EE4-B8B7-A2BCD1978692}" srcOrd="6" destOrd="0" presId="urn:microsoft.com/office/officeart/2005/8/layout/orgChart1"/>
    <dgm:cxn modelId="{48A1CCE3-1814-466A-957E-B0C49B70C54C}" type="presParOf" srcId="{5D8A29A2-3372-4BC6-BBA3-92AC0EEE7A2A}" destId="{8A8EBF0B-6EA0-410D-BEF8-A3DBC0FA8A2D}" srcOrd="7" destOrd="0" presId="urn:microsoft.com/office/officeart/2005/8/layout/orgChart1"/>
    <dgm:cxn modelId="{655F15FC-2A5C-4723-A898-D4D8CDE09CFB}" type="presParOf" srcId="{8A8EBF0B-6EA0-410D-BEF8-A3DBC0FA8A2D}" destId="{99ED1928-3A88-49E5-B996-04B8448FD239}" srcOrd="0" destOrd="0" presId="urn:microsoft.com/office/officeart/2005/8/layout/orgChart1"/>
    <dgm:cxn modelId="{C9F5E72D-3B73-4846-9A98-CEF1EDB3696E}" type="presParOf" srcId="{99ED1928-3A88-49E5-B996-04B8448FD239}" destId="{41A505FE-5F93-47C5-B492-B986B0BB99A2}" srcOrd="0" destOrd="0" presId="urn:microsoft.com/office/officeart/2005/8/layout/orgChart1"/>
    <dgm:cxn modelId="{4C98CC34-CE08-45EA-A6B1-937B40A7135A}" type="presParOf" srcId="{99ED1928-3A88-49E5-B996-04B8448FD239}" destId="{5563B2D2-9137-4A24-B167-E7555B2BA393}" srcOrd="1" destOrd="0" presId="urn:microsoft.com/office/officeart/2005/8/layout/orgChart1"/>
    <dgm:cxn modelId="{0955F308-630A-48B2-9CF0-C7B14A99B087}" type="presParOf" srcId="{8A8EBF0B-6EA0-410D-BEF8-A3DBC0FA8A2D}" destId="{0255E62D-8B76-43E2-8266-CB1FFC9B8533}" srcOrd="1" destOrd="0" presId="urn:microsoft.com/office/officeart/2005/8/layout/orgChart1"/>
    <dgm:cxn modelId="{67C52662-2CCF-4983-8978-66E922F90A76}" type="presParOf" srcId="{0255E62D-8B76-43E2-8266-CB1FFC9B8533}" destId="{EB178857-28C2-4FB5-8EDE-2BD63888732A}" srcOrd="0" destOrd="0" presId="urn:microsoft.com/office/officeart/2005/8/layout/orgChart1"/>
    <dgm:cxn modelId="{850ACD29-9A4B-4374-9F1F-3333CA18AB7A}" type="presParOf" srcId="{0255E62D-8B76-43E2-8266-CB1FFC9B8533}" destId="{682384C6-6D68-4FA9-82BE-F7CCD6A0C083}" srcOrd="1" destOrd="0" presId="urn:microsoft.com/office/officeart/2005/8/layout/orgChart1"/>
    <dgm:cxn modelId="{5BAB0BC9-3C3C-48B7-B268-2870A489120D}" type="presParOf" srcId="{682384C6-6D68-4FA9-82BE-F7CCD6A0C083}" destId="{DE3E33EF-E7B2-4145-B4AB-28694A162747}" srcOrd="0" destOrd="0" presId="urn:microsoft.com/office/officeart/2005/8/layout/orgChart1"/>
    <dgm:cxn modelId="{6AEE6436-F77A-4F10-992A-ED6385B7ACC1}" type="presParOf" srcId="{DE3E33EF-E7B2-4145-B4AB-28694A162747}" destId="{8D7673D0-D466-4661-8897-026A21EC271D}" srcOrd="0" destOrd="0" presId="urn:microsoft.com/office/officeart/2005/8/layout/orgChart1"/>
    <dgm:cxn modelId="{F00AEDD3-6F21-49CE-A9F9-1BA6EEC18A01}" type="presParOf" srcId="{DE3E33EF-E7B2-4145-B4AB-28694A162747}" destId="{7F642CAF-B199-4E5F-929E-EC5A9009307D}" srcOrd="1" destOrd="0" presId="urn:microsoft.com/office/officeart/2005/8/layout/orgChart1"/>
    <dgm:cxn modelId="{EEFB8922-3F7F-4F1B-AA7D-3EB2B973E503}" type="presParOf" srcId="{682384C6-6D68-4FA9-82BE-F7CCD6A0C083}" destId="{97D17405-8052-4539-8637-6B08849CAF97}" srcOrd="1" destOrd="0" presId="urn:microsoft.com/office/officeart/2005/8/layout/orgChart1"/>
    <dgm:cxn modelId="{E3187472-4C13-4585-8133-3E25EE2F04A8}" type="presParOf" srcId="{682384C6-6D68-4FA9-82BE-F7CCD6A0C083}" destId="{FE8F4AF3-432C-4DC2-A5F3-F9931E45C423}" srcOrd="2" destOrd="0" presId="urn:microsoft.com/office/officeart/2005/8/layout/orgChart1"/>
    <dgm:cxn modelId="{7B390A65-C318-4F6D-8989-02837EB7BBE1}" type="presParOf" srcId="{8A8EBF0B-6EA0-410D-BEF8-A3DBC0FA8A2D}" destId="{5FE6750C-FAF6-4DB9-9188-4163971B4BAB}" srcOrd="2" destOrd="0" presId="urn:microsoft.com/office/officeart/2005/8/layout/orgChart1"/>
    <dgm:cxn modelId="{E132EDE1-9CA3-40FF-B9A1-70E5EEE2E471}" type="presParOf" srcId="{8AFB7824-904E-4A95-B990-2317C0DEFFBE}" destId="{2D4E9514-BD19-491A-B795-5E39B1F9F47E}" srcOrd="2" destOrd="0" presId="urn:microsoft.com/office/officeart/2005/8/layout/orgChar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178857-28C2-4FB5-8EDE-2BD63888732A}">
      <dsp:nvSpPr>
        <dsp:cNvPr id="0" name=""/>
        <dsp:cNvSpPr/>
      </dsp:nvSpPr>
      <dsp:spPr>
        <a:xfrm>
          <a:off x="6382268" y="1215898"/>
          <a:ext cx="91440" cy="200081"/>
        </a:xfrm>
        <a:custGeom>
          <a:avLst/>
          <a:gdLst/>
          <a:ahLst/>
          <a:cxnLst/>
          <a:rect l="0" t="0" r="0" b="0"/>
          <a:pathLst>
            <a:path>
              <a:moveTo>
                <a:pt x="45720" y="0"/>
              </a:moveTo>
              <a:lnTo>
                <a:pt x="45720" y="200081"/>
              </a:lnTo>
            </a:path>
          </a:pathLst>
        </a:custGeom>
        <a:noFill/>
        <a:ln w="15875" cap="rnd"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6D2F254-F51F-4EE4-B8B7-A2BCD1978692}">
      <dsp:nvSpPr>
        <dsp:cNvPr id="0" name=""/>
        <dsp:cNvSpPr/>
      </dsp:nvSpPr>
      <dsp:spPr>
        <a:xfrm>
          <a:off x="3630430" y="619817"/>
          <a:ext cx="2797557" cy="200081"/>
        </a:xfrm>
        <a:custGeom>
          <a:avLst/>
          <a:gdLst/>
          <a:ahLst/>
          <a:cxnLst/>
          <a:rect l="0" t="0" r="0" b="0"/>
          <a:pathLst>
            <a:path>
              <a:moveTo>
                <a:pt x="0" y="0"/>
              </a:moveTo>
              <a:lnTo>
                <a:pt x="0" y="100040"/>
              </a:lnTo>
              <a:lnTo>
                <a:pt x="2797557" y="100040"/>
              </a:lnTo>
              <a:lnTo>
                <a:pt x="2797557" y="200081"/>
              </a:lnTo>
            </a:path>
          </a:pathLst>
        </a:custGeom>
        <a:noFill/>
        <a:ln w="15875" cap="rnd"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B0CE078-9CAC-4C1C-9E0F-C5191D355E32}">
      <dsp:nvSpPr>
        <dsp:cNvPr id="0" name=""/>
        <dsp:cNvSpPr/>
      </dsp:nvSpPr>
      <dsp:spPr>
        <a:xfrm>
          <a:off x="4506155" y="1215898"/>
          <a:ext cx="91440" cy="200081"/>
        </a:xfrm>
        <a:custGeom>
          <a:avLst/>
          <a:gdLst/>
          <a:ahLst/>
          <a:cxnLst/>
          <a:rect l="0" t="0" r="0" b="0"/>
          <a:pathLst>
            <a:path>
              <a:moveTo>
                <a:pt x="45720" y="0"/>
              </a:moveTo>
              <a:lnTo>
                <a:pt x="45720" y="200081"/>
              </a:lnTo>
            </a:path>
          </a:pathLst>
        </a:custGeom>
        <a:noFill/>
        <a:ln w="15875" cap="rnd"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E63B1CE-371B-4396-A75A-85DE714B0872}">
      <dsp:nvSpPr>
        <dsp:cNvPr id="0" name=""/>
        <dsp:cNvSpPr/>
      </dsp:nvSpPr>
      <dsp:spPr>
        <a:xfrm>
          <a:off x="3630430" y="619817"/>
          <a:ext cx="921444" cy="200081"/>
        </a:xfrm>
        <a:custGeom>
          <a:avLst/>
          <a:gdLst/>
          <a:ahLst/>
          <a:cxnLst/>
          <a:rect l="0" t="0" r="0" b="0"/>
          <a:pathLst>
            <a:path>
              <a:moveTo>
                <a:pt x="0" y="0"/>
              </a:moveTo>
              <a:lnTo>
                <a:pt x="0" y="100040"/>
              </a:lnTo>
              <a:lnTo>
                <a:pt x="921444" y="100040"/>
              </a:lnTo>
              <a:lnTo>
                <a:pt x="921444" y="200081"/>
              </a:lnTo>
            </a:path>
          </a:pathLst>
        </a:custGeom>
        <a:noFill/>
        <a:ln w="15875" cap="rnd"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CE01CD5-FA68-455B-B55B-A765360765A5}">
      <dsp:nvSpPr>
        <dsp:cNvPr id="0" name=""/>
        <dsp:cNvSpPr/>
      </dsp:nvSpPr>
      <dsp:spPr>
        <a:xfrm>
          <a:off x="2646653" y="1215898"/>
          <a:ext cx="91440" cy="200081"/>
        </a:xfrm>
        <a:custGeom>
          <a:avLst/>
          <a:gdLst/>
          <a:ahLst/>
          <a:cxnLst/>
          <a:rect l="0" t="0" r="0" b="0"/>
          <a:pathLst>
            <a:path>
              <a:moveTo>
                <a:pt x="45720" y="0"/>
              </a:moveTo>
              <a:lnTo>
                <a:pt x="45720" y="200081"/>
              </a:lnTo>
            </a:path>
          </a:pathLst>
        </a:custGeom>
        <a:noFill/>
        <a:ln w="15875" cap="rnd"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848E437-8688-4CEC-9970-D8BF027815F6}">
      <dsp:nvSpPr>
        <dsp:cNvPr id="0" name=""/>
        <dsp:cNvSpPr/>
      </dsp:nvSpPr>
      <dsp:spPr>
        <a:xfrm>
          <a:off x="2692373" y="619817"/>
          <a:ext cx="938056" cy="200081"/>
        </a:xfrm>
        <a:custGeom>
          <a:avLst/>
          <a:gdLst/>
          <a:ahLst/>
          <a:cxnLst/>
          <a:rect l="0" t="0" r="0" b="0"/>
          <a:pathLst>
            <a:path>
              <a:moveTo>
                <a:pt x="938056" y="0"/>
              </a:moveTo>
              <a:lnTo>
                <a:pt x="938056" y="100040"/>
              </a:lnTo>
              <a:lnTo>
                <a:pt x="0" y="100040"/>
              </a:lnTo>
              <a:lnTo>
                <a:pt x="0" y="200081"/>
              </a:lnTo>
            </a:path>
          </a:pathLst>
        </a:custGeom>
        <a:noFill/>
        <a:ln w="15875" cap="rnd"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738679B-35BC-4579-B078-337DE62F5F4B}">
      <dsp:nvSpPr>
        <dsp:cNvPr id="0" name=""/>
        <dsp:cNvSpPr/>
      </dsp:nvSpPr>
      <dsp:spPr>
        <a:xfrm>
          <a:off x="787152" y="1215898"/>
          <a:ext cx="91440" cy="200081"/>
        </a:xfrm>
        <a:custGeom>
          <a:avLst/>
          <a:gdLst/>
          <a:ahLst/>
          <a:cxnLst/>
          <a:rect l="0" t="0" r="0" b="0"/>
          <a:pathLst>
            <a:path>
              <a:moveTo>
                <a:pt x="45720" y="0"/>
              </a:moveTo>
              <a:lnTo>
                <a:pt x="45720" y="200081"/>
              </a:lnTo>
            </a:path>
          </a:pathLst>
        </a:custGeom>
        <a:noFill/>
        <a:ln w="15875" cap="rnd"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B3A41E3-A3C5-4469-BA63-FBEC303AD91A}">
      <dsp:nvSpPr>
        <dsp:cNvPr id="0" name=""/>
        <dsp:cNvSpPr/>
      </dsp:nvSpPr>
      <dsp:spPr>
        <a:xfrm>
          <a:off x="832872" y="619817"/>
          <a:ext cx="2797557" cy="200081"/>
        </a:xfrm>
        <a:custGeom>
          <a:avLst/>
          <a:gdLst/>
          <a:ahLst/>
          <a:cxnLst/>
          <a:rect l="0" t="0" r="0" b="0"/>
          <a:pathLst>
            <a:path>
              <a:moveTo>
                <a:pt x="2797557" y="0"/>
              </a:moveTo>
              <a:lnTo>
                <a:pt x="2797557" y="100040"/>
              </a:lnTo>
              <a:lnTo>
                <a:pt x="0" y="100040"/>
              </a:lnTo>
              <a:lnTo>
                <a:pt x="0" y="200081"/>
              </a:lnTo>
            </a:path>
          </a:pathLst>
        </a:custGeom>
        <a:noFill/>
        <a:ln w="15875" cap="rnd"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0C82FCC-1DF5-495E-A694-F2D27870B984}">
      <dsp:nvSpPr>
        <dsp:cNvPr id="0" name=""/>
        <dsp:cNvSpPr/>
      </dsp:nvSpPr>
      <dsp:spPr>
        <a:xfrm>
          <a:off x="1407290" y="150521"/>
          <a:ext cx="4446280" cy="469296"/>
        </a:xfrm>
        <a:prstGeom prst="rect">
          <a:avLst/>
        </a:prstGeom>
        <a:gradFill rotWithShape="0">
          <a:gsLst>
            <a:gs pos="0">
              <a:schemeClr val="accent1">
                <a:hueOff val="0"/>
                <a:satOff val="0"/>
                <a:lumOff val="0"/>
                <a:alphaOff val="0"/>
                <a:tint val="60000"/>
                <a:lumMod val="110000"/>
              </a:schemeClr>
            </a:gs>
            <a:gs pos="100000">
              <a:schemeClr val="accent1">
                <a:hueOff val="0"/>
                <a:satOff val="0"/>
                <a:lumOff val="0"/>
                <a:alphaOff val="0"/>
                <a:tint val="82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bodyPr>
        <a:lstStyle/>
        <a:p>
          <a:pPr marL="0" lvl="0" indent="0" algn="ctr" defTabSz="1066800" rtl="1">
            <a:lnSpc>
              <a:spcPct val="90000"/>
            </a:lnSpc>
            <a:spcBef>
              <a:spcPct val="0"/>
            </a:spcBef>
            <a:spcAft>
              <a:spcPct val="35000"/>
            </a:spcAft>
            <a:buNone/>
          </a:pPr>
          <a:r>
            <a:rPr lang="ar-SA" sz="2400" kern="1200" dirty="0"/>
            <a:t>حفل اختتام النشاط الرياضي المدرسي</a:t>
          </a:r>
        </a:p>
      </dsp:txBody>
      <dsp:txXfrm>
        <a:off x="1407290" y="150521"/>
        <a:ext cx="4446280" cy="469296"/>
      </dsp:txXfrm>
    </dsp:sp>
    <dsp:sp modelId="{EC6A86BE-7D6C-473D-A6C5-AD7F9D576158}">
      <dsp:nvSpPr>
        <dsp:cNvPr id="0" name=""/>
        <dsp:cNvSpPr/>
      </dsp:nvSpPr>
      <dsp:spPr>
        <a:xfrm>
          <a:off x="214119" y="819899"/>
          <a:ext cx="1237504" cy="395999"/>
        </a:xfrm>
        <a:prstGeom prst="rect">
          <a:avLst/>
        </a:prstGeom>
        <a:gradFill rotWithShape="0">
          <a:gsLst>
            <a:gs pos="0">
              <a:schemeClr val="accent2">
                <a:hueOff val="0"/>
                <a:satOff val="0"/>
                <a:lumOff val="0"/>
                <a:alphaOff val="0"/>
                <a:tint val="60000"/>
                <a:lumMod val="110000"/>
              </a:schemeClr>
            </a:gs>
            <a:gs pos="100000">
              <a:schemeClr val="accent2">
                <a:hueOff val="0"/>
                <a:satOff val="0"/>
                <a:lumOff val="0"/>
                <a:alphaOff val="0"/>
                <a:tint val="82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780" tIns="17780" rIns="17780" bIns="17780" numCol="1" spcCol="1270" anchor="ctr" anchorCtr="0">
          <a:noAutofit/>
        </a:bodyPr>
        <a:lstStyle/>
        <a:p>
          <a:pPr marL="0" lvl="0" indent="0" algn="ctr" defTabSz="1244600" rtl="1">
            <a:lnSpc>
              <a:spcPct val="90000"/>
            </a:lnSpc>
            <a:spcBef>
              <a:spcPct val="0"/>
            </a:spcBef>
            <a:spcAft>
              <a:spcPct val="35000"/>
            </a:spcAft>
            <a:buNone/>
          </a:pPr>
          <a:r>
            <a:rPr lang="ar-SA" sz="2800" kern="1200" dirty="0">
              <a:solidFill>
                <a:prstClr val="black"/>
              </a:solidFill>
              <a:latin typeface="Garamond" panose="02020404030301010803"/>
              <a:ea typeface="+mn-ea"/>
              <a:cs typeface="Times New Roman" panose="02020603050405020304" pitchFamily="18" charset="0"/>
            </a:rPr>
            <a:t>كيف؟</a:t>
          </a:r>
        </a:p>
      </dsp:txBody>
      <dsp:txXfrm>
        <a:off x="214119" y="819899"/>
        <a:ext cx="1237504" cy="395999"/>
      </dsp:txXfrm>
    </dsp:sp>
    <dsp:sp modelId="{ABC74439-3C5F-47C0-B382-1D8C3A76BF04}">
      <dsp:nvSpPr>
        <dsp:cNvPr id="0" name=""/>
        <dsp:cNvSpPr/>
      </dsp:nvSpPr>
      <dsp:spPr>
        <a:xfrm>
          <a:off x="3162" y="1415980"/>
          <a:ext cx="1659419" cy="2970002"/>
        </a:xfrm>
        <a:prstGeom prst="rect">
          <a:avLst/>
        </a:prstGeom>
        <a:solidFill>
          <a:schemeClr val="lt1"/>
        </a:solidFill>
        <a:ln w="15875" cap="rnd" cmpd="sng" algn="ctr">
          <a:solidFill>
            <a:schemeClr val="dk1"/>
          </a:solidFill>
          <a:prstDash val="solid"/>
        </a:ln>
        <a:effectLst/>
        <a:scene3d>
          <a:camera prst="orthographicFront"/>
          <a:lightRig rig="flat" dir="t"/>
        </a:scene3d>
      </dsp:spPr>
      <dsp:style>
        <a:lnRef idx="2">
          <a:schemeClr val="dk1"/>
        </a:lnRef>
        <a:fillRef idx="1">
          <a:schemeClr val="lt1"/>
        </a:fillRef>
        <a:effectRef idx="0">
          <a:schemeClr val="dk1"/>
        </a:effectRef>
        <a:fontRef idx="minor">
          <a:schemeClr val="dk1"/>
        </a:fontRef>
      </dsp:style>
      <dsp:txBody>
        <a:bodyPr spcFirstLastPara="0" vert="horz" wrap="square" lIns="15240" tIns="15240" rIns="15240" bIns="15240" numCol="1" spcCol="1270" anchor="ctr" anchorCtr="0">
          <a:noAutofit/>
        </a:bodyPr>
        <a:lstStyle/>
        <a:p>
          <a:pPr marL="0" lvl="0" indent="0" algn="ctr" defTabSz="1066800" rtl="1">
            <a:lnSpc>
              <a:spcPct val="90000"/>
            </a:lnSpc>
            <a:spcBef>
              <a:spcPct val="0"/>
            </a:spcBef>
            <a:spcAft>
              <a:spcPct val="35000"/>
            </a:spcAft>
            <a:buNone/>
          </a:pPr>
          <a:r>
            <a:rPr lang="ar-SA" sz="2400" b="1" u="sng" kern="1200" dirty="0">
              <a:solidFill>
                <a:srgbClr val="FF0000"/>
              </a:solidFill>
              <a:latin typeface="Garamond" panose="02020404030301010803"/>
              <a:ea typeface="+mn-ea"/>
              <a:cs typeface="Times New Roman" panose="02020603050405020304" pitchFamily="18" charset="0"/>
            </a:rPr>
            <a:t>أسلوب العرض</a:t>
          </a:r>
        </a:p>
        <a:p>
          <a:pPr marL="0" lvl="0" indent="0" algn="r" defTabSz="1066800" rtl="1">
            <a:lnSpc>
              <a:spcPct val="90000"/>
            </a:lnSpc>
            <a:spcBef>
              <a:spcPct val="0"/>
            </a:spcBef>
            <a:spcAft>
              <a:spcPct val="35000"/>
            </a:spcAft>
            <a:buNone/>
          </a:pPr>
          <a:r>
            <a:rPr lang="ar-SA" sz="2400" b="0" kern="1200" dirty="0">
              <a:solidFill>
                <a:srgbClr val="0000FF"/>
              </a:solidFill>
              <a:latin typeface="Garamond" panose="02020404030301010803"/>
              <a:ea typeface="+mn-ea"/>
              <a:cs typeface="Times New Roman" panose="02020603050405020304" pitchFamily="18" charset="0"/>
            </a:rPr>
            <a:t>1. </a:t>
          </a:r>
          <a:r>
            <a:rPr lang="ar-SA" sz="2000" b="1" kern="1200" dirty="0">
              <a:solidFill>
                <a:srgbClr val="0000FF"/>
              </a:solidFill>
              <a:latin typeface="Garamond" panose="02020404030301010803"/>
              <a:ea typeface="+mn-ea"/>
              <a:cs typeface="Times New Roman" panose="02020603050405020304" pitchFamily="18" charset="0"/>
            </a:rPr>
            <a:t>القران الكريم</a:t>
          </a:r>
        </a:p>
        <a:p>
          <a:pPr marL="0" lvl="0" indent="0" algn="r" defTabSz="1066800" rtl="1">
            <a:lnSpc>
              <a:spcPct val="90000"/>
            </a:lnSpc>
            <a:spcBef>
              <a:spcPct val="0"/>
            </a:spcBef>
            <a:spcAft>
              <a:spcPct val="35000"/>
            </a:spcAft>
            <a:buNone/>
          </a:pPr>
          <a:r>
            <a:rPr lang="ar-SA" sz="2000" b="1" kern="1200" dirty="0">
              <a:solidFill>
                <a:srgbClr val="0000FF"/>
              </a:solidFill>
              <a:latin typeface="Garamond" panose="02020404030301010803"/>
              <a:ea typeface="+mn-ea"/>
              <a:cs typeface="Times New Roman" panose="02020603050405020304" pitchFamily="18" charset="0"/>
            </a:rPr>
            <a:t>2. عرض مرئي لأحداث المسابقات</a:t>
          </a:r>
        </a:p>
        <a:p>
          <a:pPr marL="0" lvl="0" indent="0" algn="r" defTabSz="1066800" rtl="1">
            <a:lnSpc>
              <a:spcPct val="90000"/>
            </a:lnSpc>
            <a:spcBef>
              <a:spcPct val="0"/>
            </a:spcBef>
            <a:spcAft>
              <a:spcPct val="35000"/>
            </a:spcAft>
            <a:buNone/>
          </a:pPr>
          <a:r>
            <a:rPr lang="ar-SA" sz="2000" b="1" kern="1200" dirty="0">
              <a:solidFill>
                <a:srgbClr val="0000FF"/>
              </a:solidFill>
              <a:latin typeface="Garamond" panose="02020404030301010803"/>
              <a:ea typeface="+mn-ea"/>
              <a:cs typeface="Times New Roman" panose="02020603050405020304" pitchFamily="18" charset="0"/>
            </a:rPr>
            <a:t>3.الإشادة بالمتفوقين</a:t>
          </a:r>
        </a:p>
        <a:p>
          <a:pPr marL="0" lvl="0" indent="0" algn="r" defTabSz="1066800" rtl="1">
            <a:lnSpc>
              <a:spcPct val="90000"/>
            </a:lnSpc>
            <a:spcBef>
              <a:spcPct val="0"/>
            </a:spcBef>
            <a:spcAft>
              <a:spcPct val="35000"/>
            </a:spcAft>
            <a:buNone/>
          </a:pPr>
          <a:r>
            <a:rPr lang="ar-SA" sz="2000" b="1" kern="1200" dirty="0">
              <a:solidFill>
                <a:srgbClr val="0000FF"/>
              </a:solidFill>
              <a:latin typeface="Garamond" panose="02020404030301010803"/>
              <a:ea typeface="+mn-ea"/>
              <a:cs typeface="Times New Roman" panose="02020603050405020304" pitchFamily="18" charset="0"/>
            </a:rPr>
            <a:t>4.ذكر السابقين لهم في التميز</a:t>
          </a:r>
        </a:p>
      </dsp:txBody>
      <dsp:txXfrm>
        <a:off x="3162" y="1415980"/>
        <a:ext cx="1659419" cy="2970002"/>
      </dsp:txXfrm>
    </dsp:sp>
    <dsp:sp modelId="{CAEA39BF-B359-4328-B4CC-21ADF43ABED4}">
      <dsp:nvSpPr>
        <dsp:cNvPr id="0" name=""/>
        <dsp:cNvSpPr/>
      </dsp:nvSpPr>
      <dsp:spPr>
        <a:xfrm>
          <a:off x="2073621" y="819899"/>
          <a:ext cx="1237504" cy="395999"/>
        </a:xfrm>
        <a:prstGeom prst="rect">
          <a:avLst/>
        </a:prstGeom>
        <a:gradFill rotWithShape="0">
          <a:gsLst>
            <a:gs pos="0">
              <a:schemeClr val="accent2">
                <a:hueOff val="0"/>
                <a:satOff val="0"/>
                <a:lumOff val="0"/>
                <a:alphaOff val="0"/>
                <a:tint val="60000"/>
                <a:lumMod val="110000"/>
              </a:schemeClr>
            </a:gs>
            <a:gs pos="100000">
              <a:schemeClr val="accent2">
                <a:hueOff val="0"/>
                <a:satOff val="0"/>
                <a:lumOff val="0"/>
                <a:alphaOff val="0"/>
                <a:tint val="82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780" tIns="17780" rIns="17780" bIns="17780" numCol="1" spcCol="1270" anchor="ctr" anchorCtr="0">
          <a:noAutofit/>
        </a:bodyPr>
        <a:lstStyle/>
        <a:p>
          <a:pPr marL="0" lvl="0" indent="0" algn="ctr" defTabSz="1244600" rtl="1">
            <a:lnSpc>
              <a:spcPct val="90000"/>
            </a:lnSpc>
            <a:spcBef>
              <a:spcPct val="0"/>
            </a:spcBef>
            <a:spcAft>
              <a:spcPct val="35000"/>
            </a:spcAft>
            <a:buNone/>
          </a:pPr>
          <a:r>
            <a:rPr lang="ar-SA" sz="2800" kern="1200" dirty="0">
              <a:solidFill>
                <a:prstClr val="black"/>
              </a:solidFill>
              <a:latin typeface="Garamond" panose="02020404030301010803"/>
              <a:ea typeface="+mn-ea"/>
              <a:cs typeface="Times New Roman" panose="02020603050405020304" pitchFamily="18" charset="0"/>
            </a:rPr>
            <a:t>لماذا؟</a:t>
          </a:r>
        </a:p>
      </dsp:txBody>
      <dsp:txXfrm>
        <a:off x="2073621" y="819899"/>
        <a:ext cx="1237504" cy="395999"/>
      </dsp:txXfrm>
    </dsp:sp>
    <dsp:sp modelId="{10876986-A5B2-4DD5-9ED1-DE818E0A7993}">
      <dsp:nvSpPr>
        <dsp:cNvPr id="0" name=""/>
        <dsp:cNvSpPr/>
      </dsp:nvSpPr>
      <dsp:spPr>
        <a:xfrm>
          <a:off x="1862663" y="1415980"/>
          <a:ext cx="1659419" cy="2970002"/>
        </a:xfrm>
        <a:prstGeom prst="rect">
          <a:avLst/>
        </a:prstGeom>
        <a:solidFill>
          <a:schemeClr val="lt1"/>
        </a:solidFill>
        <a:ln w="15875" cap="rnd" cmpd="sng" algn="ctr">
          <a:solidFill>
            <a:schemeClr val="dk1"/>
          </a:solidFill>
          <a:prstDash val="solid"/>
        </a:ln>
        <a:effectLst/>
        <a:scene3d>
          <a:camera prst="orthographicFront"/>
          <a:lightRig rig="flat" dir="t"/>
        </a:scene3d>
      </dsp:spPr>
      <dsp:style>
        <a:lnRef idx="2">
          <a:schemeClr val="dk1"/>
        </a:lnRef>
        <a:fillRef idx="1">
          <a:schemeClr val="lt1"/>
        </a:fillRef>
        <a:effectRef idx="0">
          <a:schemeClr val="dk1"/>
        </a:effectRef>
        <a:fontRef idx="minor">
          <a:schemeClr val="dk1"/>
        </a:fontRef>
      </dsp:style>
      <dsp:txBody>
        <a:bodyPr spcFirstLastPara="0" vert="horz" wrap="square" lIns="15240" tIns="15240" rIns="15240" bIns="15240" numCol="1" spcCol="1270" anchor="ctr" anchorCtr="0">
          <a:noAutofit/>
        </a:bodyPr>
        <a:lstStyle/>
        <a:p>
          <a:pPr marL="0" lvl="0" indent="0" algn="ctr" defTabSz="1066800" rtl="1">
            <a:lnSpc>
              <a:spcPct val="90000"/>
            </a:lnSpc>
            <a:spcBef>
              <a:spcPct val="0"/>
            </a:spcBef>
            <a:spcAft>
              <a:spcPct val="35000"/>
            </a:spcAft>
            <a:buNone/>
          </a:pPr>
          <a:r>
            <a:rPr lang="ar-SA" sz="2400" b="1" u="sng" kern="1200" dirty="0">
              <a:solidFill>
                <a:srgbClr val="FF0000"/>
              </a:solidFill>
              <a:latin typeface="Garamond" panose="02020404030301010803"/>
              <a:ea typeface="+mn-ea"/>
              <a:cs typeface="Times New Roman" panose="02020603050405020304" pitchFamily="18" charset="0"/>
            </a:rPr>
            <a:t>هدف الحفل</a:t>
          </a:r>
        </a:p>
        <a:p>
          <a:pPr marL="0" lvl="0" indent="0" algn="ctr" defTabSz="1066800" rtl="1">
            <a:lnSpc>
              <a:spcPct val="90000"/>
            </a:lnSpc>
            <a:spcBef>
              <a:spcPct val="0"/>
            </a:spcBef>
            <a:spcAft>
              <a:spcPct val="35000"/>
            </a:spcAft>
            <a:buNone/>
          </a:pPr>
          <a:r>
            <a:rPr lang="ar-SA" sz="2400" b="0" kern="1200" dirty="0">
              <a:solidFill>
                <a:srgbClr val="0000FF"/>
              </a:solidFill>
              <a:latin typeface="Garamond" panose="02020404030301010803"/>
              <a:ea typeface="+mn-ea"/>
              <a:cs typeface="Times New Roman" panose="02020603050405020304" pitchFamily="18" charset="0"/>
            </a:rPr>
            <a:t>اختتام الدوري الرياضي في المدرسة وتشجيع الطلاب الحاصلين على جوائز للمراكز المتقدمة </a:t>
          </a:r>
        </a:p>
      </dsp:txBody>
      <dsp:txXfrm>
        <a:off x="1862663" y="1415980"/>
        <a:ext cx="1659419" cy="2970002"/>
      </dsp:txXfrm>
    </dsp:sp>
    <dsp:sp modelId="{959873E0-D351-4ABD-A4F2-DA43640C8E1E}">
      <dsp:nvSpPr>
        <dsp:cNvPr id="0" name=""/>
        <dsp:cNvSpPr/>
      </dsp:nvSpPr>
      <dsp:spPr>
        <a:xfrm>
          <a:off x="3933122" y="819899"/>
          <a:ext cx="1237504" cy="395999"/>
        </a:xfrm>
        <a:prstGeom prst="rect">
          <a:avLst/>
        </a:prstGeom>
        <a:gradFill rotWithShape="0">
          <a:gsLst>
            <a:gs pos="0">
              <a:schemeClr val="accent2">
                <a:hueOff val="0"/>
                <a:satOff val="0"/>
                <a:lumOff val="0"/>
                <a:alphaOff val="0"/>
                <a:tint val="60000"/>
                <a:lumMod val="110000"/>
              </a:schemeClr>
            </a:gs>
            <a:gs pos="100000">
              <a:schemeClr val="accent2">
                <a:hueOff val="0"/>
                <a:satOff val="0"/>
                <a:lumOff val="0"/>
                <a:alphaOff val="0"/>
                <a:tint val="82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780" tIns="17780" rIns="17780" bIns="17780" numCol="1" spcCol="1270" anchor="ctr" anchorCtr="0">
          <a:noAutofit/>
        </a:bodyPr>
        <a:lstStyle/>
        <a:p>
          <a:pPr marL="0" lvl="0" indent="0" algn="ctr" defTabSz="1244600" rtl="1">
            <a:lnSpc>
              <a:spcPct val="90000"/>
            </a:lnSpc>
            <a:spcBef>
              <a:spcPct val="0"/>
            </a:spcBef>
            <a:spcAft>
              <a:spcPct val="35000"/>
            </a:spcAft>
            <a:buNone/>
          </a:pPr>
          <a:r>
            <a:rPr lang="ar-SA" sz="2800" kern="1200" dirty="0">
              <a:solidFill>
                <a:prstClr val="black"/>
              </a:solidFill>
              <a:latin typeface="Garamond" panose="02020404030301010803"/>
              <a:ea typeface="+mn-ea"/>
              <a:cs typeface="Times New Roman" panose="02020603050405020304" pitchFamily="18" charset="0"/>
            </a:rPr>
            <a:t>ماذا؟</a:t>
          </a:r>
        </a:p>
      </dsp:txBody>
      <dsp:txXfrm>
        <a:off x="3933122" y="819899"/>
        <a:ext cx="1237504" cy="395999"/>
      </dsp:txXfrm>
    </dsp:sp>
    <dsp:sp modelId="{5B0FD081-F058-4D99-91BD-64CE361DCEBE}">
      <dsp:nvSpPr>
        <dsp:cNvPr id="0" name=""/>
        <dsp:cNvSpPr/>
      </dsp:nvSpPr>
      <dsp:spPr>
        <a:xfrm>
          <a:off x="3722165" y="1415980"/>
          <a:ext cx="1659419" cy="2970002"/>
        </a:xfrm>
        <a:prstGeom prst="rect">
          <a:avLst/>
        </a:prstGeom>
        <a:solidFill>
          <a:schemeClr val="lt1"/>
        </a:solidFill>
        <a:ln w="15875" cap="rnd" cmpd="sng" algn="ctr">
          <a:solidFill>
            <a:schemeClr val="dk1"/>
          </a:solidFill>
          <a:prstDash val="solid"/>
        </a:ln>
        <a:effectLst/>
        <a:scene3d>
          <a:camera prst="orthographicFront"/>
          <a:lightRig rig="flat" dir="t"/>
        </a:scene3d>
      </dsp:spPr>
      <dsp:style>
        <a:lnRef idx="2">
          <a:schemeClr val="dk1"/>
        </a:lnRef>
        <a:fillRef idx="1">
          <a:schemeClr val="lt1"/>
        </a:fillRef>
        <a:effectRef idx="0">
          <a:schemeClr val="dk1"/>
        </a:effectRef>
        <a:fontRef idx="minor">
          <a:schemeClr val="dk1"/>
        </a:fontRef>
      </dsp:style>
      <dsp:txBody>
        <a:bodyPr spcFirstLastPara="0" vert="horz" wrap="square" lIns="15240" tIns="15240" rIns="15240" bIns="15240" numCol="1" spcCol="1270" anchor="ctr" anchorCtr="0">
          <a:noAutofit/>
        </a:bodyPr>
        <a:lstStyle/>
        <a:p>
          <a:pPr marL="0" lvl="0" indent="0" algn="ctr" defTabSz="1066800" rtl="1">
            <a:lnSpc>
              <a:spcPct val="90000"/>
            </a:lnSpc>
            <a:spcBef>
              <a:spcPct val="0"/>
            </a:spcBef>
            <a:spcAft>
              <a:spcPct val="35000"/>
            </a:spcAft>
            <a:buNone/>
          </a:pPr>
          <a:r>
            <a:rPr lang="ar-SA" sz="2400" b="1" u="sng" kern="1200" dirty="0">
              <a:solidFill>
                <a:srgbClr val="FF0000"/>
              </a:solidFill>
              <a:latin typeface="Garamond" panose="02020404030301010803"/>
              <a:ea typeface="+mn-ea"/>
              <a:cs typeface="Times New Roman" panose="02020603050405020304" pitchFamily="18" charset="0"/>
            </a:rPr>
            <a:t>موضوع الحفل</a:t>
          </a:r>
        </a:p>
        <a:p>
          <a:pPr marL="0" lvl="0" indent="0" algn="ctr" defTabSz="1066800" rtl="1">
            <a:lnSpc>
              <a:spcPct val="90000"/>
            </a:lnSpc>
            <a:spcBef>
              <a:spcPct val="0"/>
            </a:spcBef>
            <a:spcAft>
              <a:spcPct val="35000"/>
            </a:spcAft>
            <a:buNone/>
          </a:pPr>
          <a:r>
            <a:rPr lang="ar-SA" sz="2400" b="0" kern="1200" dirty="0">
              <a:solidFill>
                <a:srgbClr val="0000FF"/>
              </a:solidFill>
              <a:latin typeface="Garamond" panose="02020404030301010803"/>
              <a:ea typeface="+mn-ea"/>
              <a:cs typeface="Times New Roman" panose="02020603050405020304" pitchFamily="18" charset="0"/>
            </a:rPr>
            <a:t>توزيع الجوائز على الفرق المشاركة</a:t>
          </a:r>
        </a:p>
        <a:p>
          <a:pPr marL="0" lvl="0" indent="0" algn="ctr" defTabSz="1066800" rtl="1">
            <a:lnSpc>
              <a:spcPct val="90000"/>
            </a:lnSpc>
            <a:spcBef>
              <a:spcPct val="0"/>
            </a:spcBef>
            <a:spcAft>
              <a:spcPct val="35000"/>
            </a:spcAft>
            <a:buNone/>
          </a:pPr>
          <a:endParaRPr lang="ar-SA" sz="2400" b="0" kern="1200" dirty="0">
            <a:solidFill>
              <a:srgbClr val="0000FF"/>
            </a:solidFill>
            <a:latin typeface="Garamond" panose="02020404030301010803"/>
            <a:ea typeface="+mn-ea"/>
            <a:cs typeface="Times New Roman" panose="02020603050405020304" pitchFamily="18" charset="0"/>
          </a:endParaRPr>
        </a:p>
        <a:p>
          <a:pPr marL="0" lvl="0" indent="0" algn="ctr" defTabSz="1066800" rtl="1">
            <a:lnSpc>
              <a:spcPct val="90000"/>
            </a:lnSpc>
            <a:spcBef>
              <a:spcPct val="0"/>
            </a:spcBef>
            <a:spcAft>
              <a:spcPct val="35000"/>
            </a:spcAft>
            <a:buNone/>
          </a:pPr>
          <a:endParaRPr lang="ar-SA" sz="2400" b="0" kern="1200" dirty="0">
            <a:solidFill>
              <a:srgbClr val="0000FF"/>
            </a:solidFill>
            <a:latin typeface="Garamond" panose="02020404030301010803"/>
            <a:ea typeface="+mn-ea"/>
            <a:cs typeface="Times New Roman" panose="02020603050405020304" pitchFamily="18" charset="0"/>
          </a:endParaRPr>
        </a:p>
        <a:p>
          <a:pPr marL="0" lvl="0" indent="0" algn="ctr" defTabSz="1066800" rtl="1">
            <a:lnSpc>
              <a:spcPct val="90000"/>
            </a:lnSpc>
            <a:spcBef>
              <a:spcPct val="0"/>
            </a:spcBef>
            <a:spcAft>
              <a:spcPct val="35000"/>
            </a:spcAft>
            <a:buNone/>
          </a:pPr>
          <a:endParaRPr lang="ar-SA" sz="2400" kern="1200" dirty="0"/>
        </a:p>
      </dsp:txBody>
      <dsp:txXfrm>
        <a:off x="3722165" y="1415980"/>
        <a:ext cx="1659419" cy="2970002"/>
      </dsp:txXfrm>
    </dsp:sp>
    <dsp:sp modelId="{41A505FE-5F93-47C5-B492-B986B0BB99A2}">
      <dsp:nvSpPr>
        <dsp:cNvPr id="0" name=""/>
        <dsp:cNvSpPr/>
      </dsp:nvSpPr>
      <dsp:spPr>
        <a:xfrm>
          <a:off x="5809235" y="819899"/>
          <a:ext cx="1237504" cy="395999"/>
        </a:xfrm>
        <a:prstGeom prst="rect">
          <a:avLst/>
        </a:prstGeom>
        <a:gradFill rotWithShape="0">
          <a:gsLst>
            <a:gs pos="0">
              <a:schemeClr val="accent2">
                <a:hueOff val="0"/>
                <a:satOff val="0"/>
                <a:lumOff val="0"/>
                <a:alphaOff val="0"/>
                <a:tint val="60000"/>
                <a:lumMod val="110000"/>
              </a:schemeClr>
            </a:gs>
            <a:gs pos="100000">
              <a:schemeClr val="accent2">
                <a:hueOff val="0"/>
                <a:satOff val="0"/>
                <a:lumOff val="0"/>
                <a:alphaOff val="0"/>
                <a:tint val="82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780" tIns="17780" rIns="17780" bIns="17780" numCol="1" spcCol="1270" anchor="ctr" anchorCtr="0">
          <a:noAutofit/>
        </a:bodyPr>
        <a:lstStyle/>
        <a:p>
          <a:pPr marL="0" lvl="0" indent="0" algn="ctr" defTabSz="1244600" rtl="1">
            <a:lnSpc>
              <a:spcPct val="90000"/>
            </a:lnSpc>
            <a:spcBef>
              <a:spcPct val="0"/>
            </a:spcBef>
            <a:spcAft>
              <a:spcPct val="35000"/>
            </a:spcAft>
            <a:buNone/>
          </a:pPr>
          <a:r>
            <a:rPr lang="ar-SA" sz="2800" kern="1200" dirty="0"/>
            <a:t>من؟</a:t>
          </a:r>
          <a:endParaRPr lang="ar-SA" sz="1800" kern="1200" dirty="0"/>
        </a:p>
      </dsp:txBody>
      <dsp:txXfrm>
        <a:off x="5809235" y="819899"/>
        <a:ext cx="1237504" cy="395999"/>
      </dsp:txXfrm>
    </dsp:sp>
    <dsp:sp modelId="{8D7673D0-D466-4661-8897-026A21EC271D}">
      <dsp:nvSpPr>
        <dsp:cNvPr id="0" name=""/>
        <dsp:cNvSpPr/>
      </dsp:nvSpPr>
      <dsp:spPr>
        <a:xfrm>
          <a:off x="5581666" y="1415980"/>
          <a:ext cx="1692642" cy="2970002"/>
        </a:xfrm>
        <a:prstGeom prst="rect">
          <a:avLst/>
        </a:prstGeom>
        <a:solidFill>
          <a:schemeClr val="lt1"/>
        </a:solidFill>
        <a:ln w="15875" cap="rnd" cmpd="sng" algn="ctr">
          <a:solidFill>
            <a:schemeClr val="dk1"/>
          </a:solidFill>
          <a:prstDash val="solid"/>
        </a:ln>
        <a:effectLst/>
        <a:scene3d>
          <a:camera prst="orthographicFront"/>
          <a:lightRig rig="flat" dir="t"/>
        </a:scene3d>
      </dsp:spPr>
      <dsp:style>
        <a:lnRef idx="2">
          <a:schemeClr val="dk1"/>
        </a:lnRef>
        <a:fillRef idx="1">
          <a:schemeClr val="lt1"/>
        </a:fillRef>
        <a:effectRef idx="0">
          <a:schemeClr val="dk1"/>
        </a:effectRef>
        <a:fontRef idx="minor">
          <a:schemeClr val="dk1"/>
        </a:fontRef>
      </dsp:style>
      <dsp:txBody>
        <a:bodyPr spcFirstLastPara="0" vert="horz" wrap="square" lIns="15240" tIns="15240" rIns="15240" bIns="15240" numCol="1" spcCol="1270" anchor="ctr" anchorCtr="0">
          <a:noAutofit/>
        </a:bodyPr>
        <a:lstStyle/>
        <a:p>
          <a:pPr marL="0" lvl="0" indent="0" algn="ctr" defTabSz="1066800" rtl="1">
            <a:lnSpc>
              <a:spcPct val="90000"/>
            </a:lnSpc>
            <a:spcBef>
              <a:spcPct val="0"/>
            </a:spcBef>
            <a:spcAft>
              <a:spcPct val="35000"/>
            </a:spcAft>
            <a:buNone/>
          </a:pPr>
          <a:r>
            <a:rPr lang="ar-SA" sz="2400" b="1" u="sng" kern="1200" dirty="0">
              <a:solidFill>
                <a:srgbClr val="FF0000"/>
              </a:solidFill>
            </a:rPr>
            <a:t>حضور الحفل/</a:t>
          </a:r>
        </a:p>
        <a:p>
          <a:pPr marL="0" lvl="0" indent="0" algn="r" defTabSz="1066800" rtl="1">
            <a:lnSpc>
              <a:spcPct val="90000"/>
            </a:lnSpc>
            <a:spcBef>
              <a:spcPct val="0"/>
            </a:spcBef>
            <a:spcAft>
              <a:spcPct val="35000"/>
            </a:spcAft>
            <a:buFont typeface="Wingdings" panose="05000000000000000000" pitchFamily="2" charset="2"/>
            <a:buNone/>
          </a:pPr>
          <a:r>
            <a:rPr lang="ar-SA" sz="2400" b="0" kern="1200" dirty="0">
              <a:solidFill>
                <a:srgbClr val="0000FF"/>
              </a:solidFill>
            </a:rPr>
            <a:t>1. </a:t>
          </a:r>
          <a:r>
            <a:rPr lang="ar-SA" sz="2400" b="0" kern="1200" dirty="0">
              <a:solidFill>
                <a:srgbClr val="0000FF"/>
              </a:solidFill>
              <a:latin typeface="Garamond" panose="02020404030301010803"/>
              <a:ea typeface="+mn-ea"/>
              <a:cs typeface="Times New Roman" panose="02020603050405020304" pitchFamily="18" charset="0"/>
            </a:rPr>
            <a:t>مدير التعليم</a:t>
          </a:r>
        </a:p>
        <a:p>
          <a:pPr marL="0" lvl="0" indent="0" algn="r" defTabSz="1066800" rtl="1">
            <a:lnSpc>
              <a:spcPct val="90000"/>
            </a:lnSpc>
            <a:spcBef>
              <a:spcPct val="0"/>
            </a:spcBef>
            <a:spcAft>
              <a:spcPct val="35000"/>
            </a:spcAft>
            <a:buFont typeface="Arial" panose="020B0604020202020204" pitchFamily="34" charset="0"/>
            <a:buNone/>
          </a:pPr>
          <a:r>
            <a:rPr lang="ar-SA" sz="2400" b="0" kern="1200" dirty="0">
              <a:solidFill>
                <a:srgbClr val="0000FF"/>
              </a:solidFill>
              <a:latin typeface="Garamond" panose="02020404030301010803"/>
              <a:ea typeface="+mn-ea"/>
              <a:cs typeface="Times New Roman" panose="02020603050405020304" pitchFamily="18" charset="0"/>
            </a:rPr>
            <a:t>2. مدير المدرسة</a:t>
          </a:r>
        </a:p>
        <a:p>
          <a:pPr marL="0" lvl="0" indent="0" algn="r" defTabSz="1066800" rtl="1">
            <a:lnSpc>
              <a:spcPct val="90000"/>
            </a:lnSpc>
            <a:spcBef>
              <a:spcPct val="0"/>
            </a:spcBef>
            <a:spcAft>
              <a:spcPct val="35000"/>
            </a:spcAft>
            <a:buFont typeface="Arial" panose="020B0604020202020204" pitchFamily="34" charset="0"/>
            <a:buNone/>
          </a:pPr>
          <a:r>
            <a:rPr lang="ar-SA" sz="2400" b="0" kern="1200" dirty="0">
              <a:solidFill>
                <a:srgbClr val="0000FF"/>
              </a:solidFill>
              <a:latin typeface="Garamond" panose="02020404030301010803"/>
              <a:ea typeface="+mn-ea"/>
              <a:cs typeface="Times New Roman" panose="02020603050405020304" pitchFamily="18" charset="0"/>
            </a:rPr>
            <a:t>3. المعلمين</a:t>
          </a:r>
        </a:p>
        <a:p>
          <a:pPr marL="0" lvl="0" indent="0" algn="r" defTabSz="1066800" rtl="1">
            <a:lnSpc>
              <a:spcPct val="90000"/>
            </a:lnSpc>
            <a:spcBef>
              <a:spcPct val="0"/>
            </a:spcBef>
            <a:spcAft>
              <a:spcPct val="35000"/>
            </a:spcAft>
            <a:buFont typeface="Arial" panose="020B0604020202020204" pitchFamily="34" charset="0"/>
            <a:buNone/>
          </a:pPr>
          <a:r>
            <a:rPr lang="ar-SA" sz="2400" kern="1200" dirty="0">
              <a:solidFill>
                <a:srgbClr val="0000FF"/>
              </a:solidFill>
            </a:rPr>
            <a:t>4. الطلاب</a:t>
          </a:r>
        </a:p>
        <a:p>
          <a:pPr marL="0" lvl="0" indent="0" algn="ctr" defTabSz="1066800" rtl="1">
            <a:lnSpc>
              <a:spcPct val="90000"/>
            </a:lnSpc>
            <a:spcBef>
              <a:spcPct val="0"/>
            </a:spcBef>
            <a:spcAft>
              <a:spcPct val="35000"/>
            </a:spcAft>
            <a:buNone/>
          </a:pPr>
          <a:endParaRPr lang="ar-SA" sz="1800" kern="1200" dirty="0"/>
        </a:p>
      </dsp:txBody>
      <dsp:txXfrm>
        <a:off x="5581666" y="1415980"/>
        <a:ext cx="1692642" cy="2970002"/>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5627793" y="1"/>
            <a:ext cx="4303607" cy="341064"/>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sz="quarter" idx="1"/>
          </p:nvPr>
        </p:nvSpPr>
        <p:spPr>
          <a:xfrm>
            <a:off x="2299" y="1"/>
            <a:ext cx="4303607" cy="341064"/>
          </a:xfrm>
          <a:prstGeom prst="rect">
            <a:avLst/>
          </a:prstGeom>
        </p:spPr>
        <p:txBody>
          <a:bodyPr vert="horz" lIns="91440" tIns="45720" rIns="91440" bIns="45720" rtlCol="1"/>
          <a:lstStyle>
            <a:lvl1pPr algn="l">
              <a:defRPr sz="1200"/>
            </a:lvl1pPr>
          </a:lstStyle>
          <a:p>
            <a:r>
              <a:rPr lang="ar-SA"/>
              <a:t>المستوى السادس1438هـ              </a:t>
            </a:r>
          </a:p>
        </p:txBody>
      </p:sp>
      <p:sp>
        <p:nvSpPr>
          <p:cNvPr id="4" name="عنصر نائب للتذييل 3"/>
          <p:cNvSpPr>
            <a:spLocks noGrp="1"/>
          </p:cNvSpPr>
          <p:nvPr>
            <p:ph type="ftr" sz="quarter" idx="2"/>
          </p:nvPr>
        </p:nvSpPr>
        <p:spPr>
          <a:xfrm>
            <a:off x="5627793" y="6456612"/>
            <a:ext cx="4303607" cy="341063"/>
          </a:xfrm>
          <a:prstGeom prst="rect">
            <a:avLst/>
          </a:prstGeom>
        </p:spPr>
        <p:txBody>
          <a:bodyPr vert="horz" lIns="91440" tIns="45720" rIns="91440" bIns="45720" rtlCol="1" anchor="b"/>
          <a:lstStyle>
            <a:lvl1pPr algn="r">
              <a:defRPr sz="1200"/>
            </a:lvl1pPr>
          </a:lstStyle>
          <a:p>
            <a:endParaRPr lang="ar-SA"/>
          </a:p>
        </p:txBody>
      </p:sp>
      <p:sp>
        <p:nvSpPr>
          <p:cNvPr id="5" name="عنصر نائب لرقم الشريحة 4"/>
          <p:cNvSpPr>
            <a:spLocks noGrp="1"/>
          </p:cNvSpPr>
          <p:nvPr>
            <p:ph type="sldNum" sz="quarter" idx="3"/>
          </p:nvPr>
        </p:nvSpPr>
        <p:spPr>
          <a:xfrm>
            <a:off x="2299" y="6456612"/>
            <a:ext cx="4303607" cy="341063"/>
          </a:xfrm>
          <a:prstGeom prst="rect">
            <a:avLst/>
          </a:prstGeom>
        </p:spPr>
        <p:txBody>
          <a:bodyPr vert="horz" lIns="91440" tIns="45720" rIns="91440" bIns="45720" rtlCol="1" anchor="b"/>
          <a:lstStyle>
            <a:lvl1pPr algn="l">
              <a:defRPr sz="1200"/>
            </a:lvl1pPr>
          </a:lstStyle>
          <a:p>
            <a:fld id="{1A698268-1A4A-4CF9-8A84-2FF8E2A2C902}" type="slidenum">
              <a:rPr lang="ar-SA" smtClean="0"/>
              <a:t>‹#›</a:t>
            </a:fld>
            <a:endParaRPr lang="ar-SA"/>
          </a:p>
        </p:txBody>
      </p:sp>
    </p:spTree>
    <p:extLst>
      <p:ext uri="{BB962C8B-B14F-4D97-AF65-F5344CB8AC3E}">
        <p14:creationId xmlns:p14="http://schemas.microsoft.com/office/powerpoint/2010/main" val="3755670280"/>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5627793" y="0"/>
            <a:ext cx="4303607" cy="341458"/>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725" y="0"/>
            <a:ext cx="4303607" cy="341458"/>
          </a:xfrm>
          <a:prstGeom prst="rect">
            <a:avLst/>
          </a:prstGeom>
        </p:spPr>
        <p:txBody>
          <a:bodyPr vert="horz" lIns="91440" tIns="45720" rIns="91440" bIns="45720" rtlCol="1"/>
          <a:lstStyle>
            <a:lvl1pPr algn="l">
              <a:defRPr sz="1200"/>
            </a:lvl1pPr>
          </a:lstStyle>
          <a:p>
            <a:r>
              <a:rPr lang="ar-SA"/>
              <a:t>المستوى السادس1438هـ              </a:t>
            </a:r>
          </a:p>
        </p:txBody>
      </p:sp>
      <p:sp>
        <p:nvSpPr>
          <p:cNvPr id="4" name="عنصر نائب لصورة الشريحة 3"/>
          <p:cNvSpPr>
            <a:spLocks noGrp="1" noRot="1" noChangeAspect="1"/>
          </p:cNvSpPr>
          <p:nvPr>
            <p:ph type="sldImg" idx="2"/>
          </p:nvPr>
        </p:nvSpPr>
        <p:spPr>
          <a:xfrm>
            <a:off x="3436938" y="849313"/>
            <a:ext cx="3057525" cy="2293937"/>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993140" y="3271382"/>
            <a:ext cx="7945120" cy="2676584"/>
          </a:xfrm>
          <a:prstGeom prst="rect">
            <a:avLst/>
          </a:prstGeom>
        </p:spPr>
        <p:txBody>
          <a:bodyPr vert="horz" lIns="91440" tIns="45720" rIns="91440" bIns="45720" rtlCol="1"/>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6" name="عنصر نائب للتذييل 5"/>
          <p:cNvSpPr>
            <a:spLocks noGrp="1"/>
          </p:cNvSpPr>
          <p:nvPr>
            <p:ph type="ftr" sz="quarter" idx="4"/>
          </p:nvPr>
        </p:nvSpPr>
        <p:spPr>
          <a:xfrm>
            <a:off x="5627793" y="6456219"/>
            <a:ext cx="4303607" cy="341457"/>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725" y="6456219"/>
            <a:ext cx="4303607" cy="341457"/>
          </a:xfrm>
          <a:prstGeom prst="rect">
            <a:avLst/>
          </a:prstGeom>
        </p:spPr>
        <p:txBody>
          <a:bodyPr vert="horz" lIns="91440" tIns="45720" rIns="91440" bIns="45720" rtlCol="1" anchor="b"/>
          <a:lstStyle>
            <a:lvl1pPr algn="l">
              <a:defRPr sz="1200"/>
            </a:lvl1pPr>
          </a:lstStyle>
          <a:p>
            <a:fld id="{21866CE2-13E8-4BA6-AC60-7F03356A3EF6}" type="slidenum">
              <a:rPr lang="ar-SA" smtClean="0"/>
              <a:t>‹#›</a:t>
            </a:fld>
            <a:endParaRPr lang="ar-SA"/>
          </a:p>
        </p:txBody>
      </p:sp>
    </p:spTree>
    <p:extLst>
      <p:ext uri="{BB962C8B-B14F-4D97-AF65-F5344CB8AC3E}">
        <p14:creationId xmlns:p14="http://schemas.microsoft.com/office/powerpoint/2010/main" val="1985655680"/>
      </p:ext>
    </p:extLst>
  </p:cSld>
  <p:clrMap bg1="lt1" tx1="dk1" bg2="lt2" tx2="dk2" accent1="accent1" accent2="accent2" accent3="accent3" accent4="accent4" accent5="accent5" accent6="accent6" hlink="hlink" folHlink="folHlink"/>
  <p:hf hdr="0" ftr="0"/>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لتاريخ 3"/>
          <p:cNvSpPr>
            <a:spLocks noGrp="1"/>
          </p:cNvSpPr>
          <p:nvPr>
            <p:ph type="dt" idx="10"/>
          </p:nvPr>
        </p:nvSpPr>
        <p:spPr/>
        <p:txBody>
          <a:bodyPr/>
          <a:lstStyle/>
          <a:p>
            <a:r>
              <a:rPr lang="ar-SA"/>
              <a:t>المستوى السادس1438هـ              </a:t>
            </a:r>
          </a:p>
        </p:txBody>
      </p:sp>
      <p:sp>
        <p:nvSpPr>
          <p:cNvPr id="5" name="عنصر نائب لرقم الشريحة 4"/>
          <p:cNvSpPr>
            <a:spLocks noGrp="1"/>
          </p:cNvSpPr>
          <p:nvPr>
            <p:ph type="sldNum" sz="quarter" idx="11"/>
          </p:nvPr>
        </p:nvSpPr>
        <p:spPr/>
        <p:txBody>
          <a:bodyPr/>
          <a:lstStyle/>
          <a:p>
            <a:fld id="{21866CE2-13E8-4BA6-AC60-7F03356A3EF6}" type="slidenum">
              <a:rPr lang="ar-SA" smtClean="0"/>
              <a:t>59</a:t>
            </a:fld>
            <a:endParaRPr lang="ar-SA"/>
          </a:p>
        </p:txBody>
      </p:sp>
    </p:spTree>
    <p:extLst>
      <p:ext uri="{BB962C8B-B14F-4D97-AF65-F5344CB8AC3E}">
        <p14:creationId xmlns:p14="http://schemas.microsoft.com/office/powerpoint/2010/main" val="422827545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grpSp>
        <p:nvGrpSpPr>
          <p:cNvPr id="18" name="Group 17"/>
          <p:cNvGrpSpPr/>
          <p:nvPr/>
        </p:nvGrpSpPr>
        <p:grpSpPr>
          <a:xfrm>
            <a:off x="0" y="0"/>
            <a:ext cx="9144677" cy="6858000"/>
            <a:chOff x="0" y="0"/>
            <a:chExt cx="9144677" cy="6858000"/>
          </a:xfrm>
        </p:grpSpPr>
        <p:pic>
          <p:nvPicPr>
            <p:cNvPr id="8" name="Picture 7" descr="S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Rectangle 10"/>
            <p:cNvSpPr/>
            <p:nvPr/>
          </p:nvSpPr>
          <p:spPr>
            <a:xfrm>
              <a:off x="1515532" y="1520422"/>
              <a:ext cx="6112935" cy="3818468"/>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2" name="Picture 11"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l="-2" r="47959"/>
            <a:stretch/>
          </p:blipFill>
          <p:spPr>
            <a:xfrm>
              <a:off x="0" y="3128434"/>
              <a:ext cx="1664208" cy="612648"/>
            </a:xfrm>
            <a:prstGeom prst="rect">
              <a:avLst/>
            </a:prstGeom>
          </p:spPr>
        </p:pic>
        <p:pic>
          <p:nvPicPr>
            <p:cNvPr id="13" name="Picture 12"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l="-2" r="47959"/>
            <a:stretch/>
          </p:blipFill>
          <p:spPr>
            <a:xfrm>
              <a:off x="7480469" y="3128434"/>
              <a:ext cx="1664208" cy="612648"/>
            </a:xfrm>
            <a:prstGeom prst="rect">
              <a:avLst/>
            </a:prstGeom>
          </p:spPr>
        </p:pic>
      </p:grpSp>
      <p:sp>
        <p:nvSpPr>
          <p:cNvPr id="2" name="Title 1"/>
          <p:cNvSpPr>
            <a:spLocks noGrp="1"/>
          </p:cNvSpPr>
          <p:nvPr>
            <p:ph type="ctrTitle"/>
          </p:nvPr>
        </p:nvSpPr>
        <p:spPr>
          <a:xfrm>
            <a:off x="1921934" y="1811863"/>
            <a:ext cx="5308866" cy="1515533"/>
          </a:xfrm>
        </p:spPr>
        <p:txBody>
          <a:bodyPr anchor="b">
            <a:noAutofit/>
          </a:bodyPr>
          <a:lstStyle>
            <a:lvl1pPr algn="ctr">
              <a:defRPr sz="4800">
                <a:effectLst/>
              </a:defRPr>
            </a:lvl1pPr>
          </a:lstStyle>
          <a:p>
            <a:r>
              <a:rPr lang="ar-SA"/>
              <a:t>انقر لتحرير نمط العنوان الرئيسي</a:t>
            </a:r>
            <a:endParaRPr lang="en-US" dirty="0"/>
          </a:p>
        </p:txBody>
      </p:sp>
      <p:sp>
        <p:nvSpPr>
          <p:cNvPr id="3" name="Subtitle 2"/>
          <p:cNvSpPr>
            <a:spLocks noGrp="1"/>
          </p:cNvSpPr>
          <p:nvPr>
            <p:ph type="subTitle" idx="1"/>
          </p:nvPr>
        </p:nvSpPr>
        <p:spPr>
          <a:xfrm>
            <a:off x="1921934" y="3598327"/>
            <a:ext cx="5308866" cy="1377651"/>
          </a:xfrm>
        </p:spPr>
        <p:txBody>
          <a:bodyPr anchor="t">
            <a:normAutofit/>
          </a:bodyPr>
          <a:lstStyle>
            <a:lvl1pPr marL="0" indent="0" algn="ctr">
              <a:buNone/>
              <a:defRPr sz="2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a:t>انقر لتحرير نمط العنوان الثانوي الرئيسي</a:t>
            </a:r>
            <a:endParaRPr lang="en-US" dirty="0"/>
          </a:p>
        </p:txBody>
      </p:sp>
      <p:sp>
        <p:nvSpPr>
          <p:cNvPr id="4" name="Date Placeholder 3"/>
          <p:cNvSpPr>
            <a:spLocks noGrp="1"/>
          </p:cNvSpPr>
          <p:nvPr>
            <p:ph type="dt" sz="half" idx="10"/>
          </p:nvPr>
        </p:nvSpPr>
        <p:spPr>
          <a:xfrm>
            <a:off x="6065417" y="5054602"/>
            <a:ext cx="673276" cy="279400"/>
          </a:xfrm>
        </p:spPr>
        <p:txBody>
          <a:bodyPr/>
          <a:lstStyle/>
          <a:p>
            <a:fld id="{D7326E8F-A77D-48BF-8455-93B434664189}" type="datetimeFigureOut">
              <a:rPr lang="ar-EG" smtClean="0"/>
              <a:pPr/>
              <a:t>20/05/1438</a:t>
            </a:fld>
            <a:endParaRPr lang="ar-EG"/>
          </a:p>
        </p:txBody>
      </p:sp>
      <p:sp>
        <p:nvSpPr>
          <p:cNvPr id="5" name="Footer Placeholder 4"/>
          <p:cNvSpPr>
            <a:spLocks noGrp="1"/>
          </p:cNvSpPr>
          <p:nvPr>
            <p:ph type="ftr" sz="quarter" idx="11"/>
          </p:nvPr>
        </p:nvSpPr>
        <p:spPr>
          <a:xfrm>
            <a:off x="1921934" y="5054602"/>
            <a:ext cx="4064860" cy="279400"/>
          </a:xfrm>
        </p:spPr>
        <p:txBody>
          <a:bodyPr/>
          <a:lstStyle/>
          <a:p>
            <a:endParaRPr lang="ar-EG"/>
          </a:p>
        </p:txBody>
      </p:sp>
      <p:sp>
        <p:nvSpPr>
          <p:cNvPr id="6" name="Slide Number Placeholder 5"/>
          <p:cNvSpPr>
            <a:spLocks noGrp="1"/>
          </p:cNvSpPr>
          <p:nvPr>
            <p:ph type="sldNum" sz="quarter" idx="12"/>
          </p:nvPr>
        </p:nvSpPr>
        <p:spPr>
          <a:xfrm>
            <a:off x="6817317" y="5054602"/>
            <a:ext cx="413483" cy="279400"/>
          </a:xfrm>
        </p:spPr>
        <p:txBody>
          <a:bodyPr/>
          <a:lstStyle/>
          <a:p>
            <a:fld id="{B7CE7D74-19C0-434F-BBD7-886E6EA918FD}" type="slidenum">
              <a:rPr lang="ar-EG" smtClean="0"/>
              <a:pPr/>
              <a:t>‹#›</a:t>
            </a:fld>
            <a:endParaRPr lang="ar-EG"/>
          </a:p>
        </p:txBody>
      </p:sp>
      <p:cxnSp>
        <p:nvCxnSpPr>
          <p:cNvPr id="15" name="Straight Connector 14"/>
          <p:cNvCxnSpPr/>
          <p:nvPr/>
        </p:nvCxnSpPr>
        <p:spPr>
          <a:xfrm>
            <a:off x="2019825" y="3471329"/>
            <a:ext cx="5113083"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885887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صورة بانورامي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176866" y="4815415"/>
            <a:ext cx="6798734" cy="566738"/>
          </a:xfrm>
        </p:spPr>
        <p:txBody>
          <a:bodyPr anchor="b">
            <a:normAutofit/>
          </a:bodyPr>
          <a:lstStyle>
            <a:lvl1pPr algn="ctr">
              <a:defRPr sz="2400" b="0"/>
            </a:lvl1pPr>
          </a:lstStyle>
          <a:p>
            <a:r>
              <a:rPr lang="ar-SA"/>
              <a:t>انقر لتحرير نمط العنوان الرئيسي</a:t>
            </a:r>
            <a:endParaRPr lang="en-US" dirty="0"/>
          </a:p>
        </p:txBody>
      </p:sp>
      <p:sp>
        <p:nvSpPr>
          <p:cNvPr id="3" name="Picture Placeholder 2"/>
          <p:cNvSpPr>
            <a:spLocks noGrp="1" noChangeAspect="1"/>
          </p:cNvSpPr>
          <p:nvPr>
            <p:ph type="pic" idx="1"/>
          </p:nvPr>
        </p:nvSpPr>
        <p:spPr>
          <a:xfrm>
            <a:off x="1026260" y="1032933"/>
            <a:ext cx="7091482" cy="3361269"/>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a:t>انقر فوق الأيقونة لإضافة صورة</a:t>
            </a:r>
            <a:endParaRPr lang="en-US" dirty="0"/>
          </a:p>
        </p:txBody>
      </p:sp>
      <p:sp>
        <p:nvSpPr>
          <p:cNvPr id="4" name="Text Placeholder 3"/>
          <p:cNvSpPr>
            <a:spLocks noGrp="1"/>
          </p:cNvSpPr>
          <p:nvPr>
            <p:ph type="body" sz="half" idx="2"/>
          </p:nvPr>
        </p:nvSpPr>
        <p:spPr>
          <a:xfrm>
            <a:off x="1176866" y="5382153"/>
            <a:ext cx="6798734" cy="493712"/>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تحرير أنماط النص الرئيسي</a:t>
            </a:r>
          </a:p>
        </p:txBody>
      </p:sp>
      <p:sp>
        <p:nvSpPr>
          <p:cNvPr id="5" name="Date Placeholder 4"/>
          <p:cNvSpPr>
            <a:spLocks noGrp="1"/>
          </p:cNvSpPr>
          <p:nvPr>
            <p:ph type="dt" sz="half" idx="10"/>
          </p:nvPr>
        </p:nvSpPr>
        <p:spPr/>
        <p:txBody>
          <a:bodyPr/>
          <a:lstStyle/>
          <a:p>
            <a:fld id="{D7326E8F-A77D-48BF-8455-93B434664189}" type="datetimeFigureOut">
              <a:rPr lang="ar-EG" smtClean="0"/>
              <a:pPr/>
              <a:t>20/05/1438</a:t>
            </a:fld>
            <a:endParaRPr lang="ar-EG"/>
          </a:p>
        </p:txBody>
      </p:sp>
      <p:sp>
        <p:nvSpPr>
          <p:cNvPr id="6" name="Footer Placeholder 5"/>
          <p:cNvSpPr>
            <a:spLocks noGrp="1"/>
          </p:cNvSpPr>
          <p:nvPr>
            <p:ph type="ftr" sz="quarter" idx="11"/>
          </p:nvPr>
        </p:nvSpPr>
        <p:spPr/>
        <p:txBody>
          <a:bodyPr/>
          <a:lstStyle/>
          <a:p>
            <a:endParaRPr lang="ar-EG"/>
          </a:p>
        </p:txBody>
      </p:sp>
      <p:sp>
        <p:nvSpPr>
          <p:cNvPr id="7" name="Slide Number Placeholder 6"/>
          <p:cNvSpPr>
            <a:spLocks noGrp="1"/>
          </p:cNvSpPr>
          <p:nvPr>
            <p:ph type="sldNum" sz="quarter" idx="12"/>
          </p:nvPr>
        </p:nvSpPr>
        <p:spPr/>
        <p:txBody>
          <a:bodyPr/>
          <a:lstStyle/>
          <a:p>
            <a:fld id="{B7CE7D74-19C0-434F-BBD7-886E6EA918FD}" type="slidenum">
              <a:rPr lang="ar-EG" smtClean="0"/>
              <a:pPr/>
              <a:t>‹#›</a:t>
            </a:fld>
            <a:endParaRPr lang="ar-EG"/>
          </a:p>
        </p:txBody>
      </p:sp>
    </p:spTree>
    <p:extLst>
      <p:ext uri="{BB962C8B-B14F-4D97-AF65-F5344CB8AC3E}">
        <p14:creationId xmlns:p14="http://schemas.microsoft.com/office/powerpoint/2010/main" val="28466008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176866" y="906873"/>
            <a:ext cx="6798734" cy="3097860"/>
          </a:xfrm>
        </p:spPr>
        <p:txBody>
          <a:bodyPr anchor="ctr">
            <a:normAutofit/>
          </a:bodyPr>
          <a:lstStyle>
            <a:lvl1pPr algn="ctr">
              <a:defRPr sz="3200" b="0" cap="none"/>
            </a:lvl1pPr>
          </a:lstStyle>
          <a:p>
            <a:r>
              <a:rPr lang="ar-SA"/>
              <a:t>انقر لتحرير نمط العنوان الرئيسي</a:t>
            </a:r>
            <a:endParaRPr lang="en-US" dirty="0"/>
          </a:p>
        </p:txBody>
      </p:sp>
      <p:sp>
        <p:nvSpPr>
          <p:cNvPr id="3" name="Text Placeholder 2"/>
          <p:cNvSpPr>
            <a:spLocks noGrp="1"/>
          </p:cNvSpPr>
          <p:nvPr>
            <p:ph type="body" idx="1"/>
          </p:nvPr>
        </p:nvSpPr>
        <p:spPr>
          <a:xfrm>
            <a:off x="1176865" y="4275666"/>
            <a:ext cx="6798736" cy="1600202"/>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تحرير أنماط النص الرئيسي</a:t>
            </a:r>
          </a:p>
        </p:txBody>
      </p:sp>
      <p:sp>
        <p:nvSpPr>
          <p:cNvPr id="4" name="Date Placeholder 3"/>
          <p:cNvSpPr>
            <a:spLocks noGrp="1"/>
          </p:cNvSpPr>
          <p:nvPr>
            <p:ph type="dt" sz="half" idx="10"/>
          </p:nvPr>
        </p:nvSpPr>
        <p:spPr/>
        <p:txBody>
          <a:bodyPr/>
          <a:lstStyle/>
          <a:p>
            <a:fld id="{D7326E8F-A77D-48BF-8455-93B434664189}" type="datetimeFigureOut">
              <a:rPr lang="ar-EG" smtClean="0"/>
              <a:pPr/>
              <a:t>20/05/1438</a:t>
            </a:fld>
            <a:endParaRPr lang="ar-EG"/>
          </a:p>
        </p:txBody>
      </p:sp>
      <p:sp>
        <p:nvSpPr>
          <p:cNvPr id="5" name="Footer Placeholder 4"/>
          <p:cNvSpPr>
            <a:spLocks noGrp="1"/>
          </p:cNvSpPr>
          <p:nvPr>
            <p:ph type="ftr" sz="quarter" idx="11"/>
          </p:nvPr>
        </p:nvSpPr>
        <p:spPr/>
        <p:txBody>
          <a:bodyPr/>
          <a:lstStyle/>
          <a:p>
            <a:endParaRPr lang="ar-EG"/>
          </a:p>
        </p:txBody>
      </p:sp>
      <p:sp>
        <p:nvSpPr>
          <p:cNvPr id="6" name="Slide Number Placeholder 5"/>
          <p:cNvSpPr>
            <a:spLocks noGrp="1"/>
          </p:cNvSpPr>
          <p:nvPr>
            <p:ph type="sldNum" sz="quarter" idx="12"/>
          </p:nvPr>
        </p:nvSpPr>
        <p:spPr/>
        <p:txBody>
          <a:bodyPr/>
          <a:lstStyle/>
          <a:p>
            <a:fld id="{B7CE7D74-19C0-434F-BBD7-886E6EA918FD}" type="slidenum">
              <a:rPr lang="ar-EG" smtClean="0"/>
              <a:pPr/>
              <a:t>‹#›</a:t>
            </a:fld>
            <a:endParaRPr lang="ar-EG"/>
          </a:p>
        </p:txBody>
      </p:sp>
      <p:cxnSp>
        <p:nvCxnSpPr>
          <p:cNvPr id="15" name="Straight Connector 14"/>
          <p:cNvCxnSpPr/>
          <p:nvPr/>
        </p:nvCxnSpPr>
        <p:spPr>
          <a:xfrm>
            <a:off x="1278465" y="4140199"/>
            <a:ext cx="6606425"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767930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334333" y="982132"/>
            <a:ext cx="6400250" cy="2370668"/>
          </a:xfrm>
        </p:spPr>
        <p:txBody>
          <a:bodyPr anchor="ctr">
            <a:normAutofit/>
          </a:bodyPr>
          <a:lstStyle>
            <a:lvl1pPr algn="ctr">
              <a:defRPr sz="3200" b="0" cap="none">
                <a:solidFill>
                  <a:schemeClr val="tx1"/>
                </a:solidFill>
              </a:defRPr>
            </a:lvl1pPr>
          </a:lstStyle>
          <a:p>
            <a:r>
              <a:rPr lang="ar-SA"/>
              <a:t>انقر لتحرير نمط العنوان الرئيسي</a:t>
            </a:r>
            <a:endParaRPr lang="en-US" dirty="0"/>
          </a:p>
        </p:txBody>
      </p:sp>
      <p:sp>
        <p:nvSpPr>
          <p:cNvPr id="10" name="Text Placeholder 9"/>
          <p:cNvSpPr>
            <a:spLocks noGrp="1"/>
          </p:cNvSpPr>
          <p:nvPr>
            <p:ph type="body" sz="quarter" idx="13"/>
          </p:nvPr>
        </p:nvSpPr>
        <p:spPr>
          <a:xfrm>
            <a:off x="1600200" y="3352799"/>
            <a:ext cx="5892798" cy="651933"/>
          </a:xfrm>
        </p:spPr>
        <p:txBody>
          <a:bodyPr anchor="ctr">
            <a:normAutofit/>
          </a:bodyPr>
          <a:lstStyle>
            <a:lvl1pPr marL="0" indent="0" algn="r">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a:t>تحرير أنماط النص الرئيسي</a:t>
            </a:r>
          </a:p>
        </p:txBody>
      </p:sp>
      <p:sp>
        <p:nvSpPr>
          <p:cNvPr id="3" name="Text Placeholder 2"/>
          <p:cNvSpPr>
            <a:spLocks noGrp="1"/>
          </p:cNvSpPr>
          <p:nvPr>
            <p:ph type="body" idx="1"/>
          </p:nvPr>
        </p:nvSpPr>
        <p:spPr>
          <a:xfrm>
            <a:off x="1176863" y="4343400"/>
            <a:ext cx="6798738"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تحرير أنماط النص الرئيسي</a:t>
            </a:r>
          </a:p>
        </p:txBody>
      </p:sp>
      <p:sp>
        <p:nvSpPr>
          <p:cNvPr id="4" name="Date Placeholder 3"/>
          <p:cNvSpPr>
            <a:spLocks noGrp="1"/>
          </p:cNvSpPr>
          <p:nvPr>
            <p:ph type="dt" sz="half" idx="10"/>
          </p:nvPr>
        </p:nvSpPr>
        <p:spPr/>
        <p:txBody>
          <a:bodyPr/>
          <a:lstStyle/>
          <a:p>
            <a:fld id="{D7326E8F-A77D-48BF-8455-93B434664189}" type="datetimeFigureOut">
              <a:rPr lang="ar-EG" smtClean="0"/>
              <a:pPr/>
              <a:t>20/05/1438</a:t>
            </a:fld>
            <a:endParaRPr lang="ar-EG"/>
          </a:p>
        </p:txBody>
      </p:sp>
      <p:sp>
        <p:nvSpPr>
          <p:cNvPr id="5" name="Footer Placeholder 4"/>
          <p:cNvSpPr>
            <a:spLocks noGrp="1"/>
          </p:cNvSpPr>
          <p:nvPr>
            <p:ph type="ftr" sz="quarter" idx="11"/>
          </p:nvPr>
        </p:nvSpPr>
        <p:spPr/>
        <p:txBody>
          <a:bodyPr/>
          <a:lstStyle/>
          <a:p>
            <a:endParaRPr lang="ar-EG"/>
          </a:p>
        </p:txBody>
      </p:sp>
      <p:sp>
        <p:nvSpPr>
          <p:cNvPr id="6" name="Slide Number Placeholder 5"/>
          <p:cNvSpPr>
            <a:spLocks noGrp="1"/>
          </p:cNvSpPr>
          <p:nvPr>
            <p:ph type="sldNum" sz="quarter" idx="12"/>
          </p:nvPr>
        </p:nvSpPr>
        <p:spPr/>
        <p:txBody>
          <a:bodyPr/>
          <a:lstStyle/>
          <a:p>
            <a:fld id="{B7CE7D74-19C0-434F-BBD7-886E6EA918FD}" type="slidenum">
              <a:rPr lang="ar-EG" smtClean="0"/>
              <a:pPr/>
              <a:t>‹#›</a:t>
            </a:fld>
            <a:endParaRPr lang="ar-EG"/>
          </a:p>
        </p:txBody>
      </p:sp>
      <p:sp>
        <p:nvSpPr>
          <p:cNvPr id="14" name="TextBox 13"/>
          <p:cNvSpPr txBox="1"/>
          <p:nvPr/>
        </p:nvSpPr>
        <p:spPr>
          <a:xfrm>
            <a:off x="849969" y="905362"/>
            <a:ext cx="457319" cy="584776"/>
          </a:xfrm>
          <a:prstGeom prst="rect">
            <a:avLst/>
          </a:prstGeom>
        </p:spPr>
        <p:txBody>
          <a:bodyPr vert="horz" lIns="91440" tIns="45720" rIns="91440" bIns="45720" rtlCol="0" anchor="ctr">
            <a:noAutofit/>
          </a:bodyPr>
          <a:lstStyle/>
          <a:p>
            <a:pPr lvl="0"/>
            <a:r>
              <a:rPr lang="en-US" sz="7200" dirty="0">
                <a:solidFill>
                  <a:schemeClr val="tx1"/>
                </a:solidFill>
                <a:effectLst/>
              </a:rPr>
              <a:t>“</a:t>
            </a:r>
          </a:p>
        </p:txBody>
      </p:sp>
      <p:sp>
        <p:nvSpPr>
          <p:cNvPr id="15" name="TextBox 14"/>
          <p:cNvSpPr txBox="1"/>
          <p:nvPr/>
        </p:nvSpPr>
        <p:spPr>
          <a:xfrm>
            <a:off x="7633503" y="2827870"/>
            <a:ext cx="457319" cy="584776"/>
          </a:xfrm>
          <a:prstGeom prst="rect">
            <a:avLst/>
          </a:prstGeom>
        </p:spPr>
        <p:txBody>
          <a:bodyPr vert="horz" lIns="91440" tIns="45720" rIns="91440" bIns="45720" rtlCol="0" anchor="ctr">
            <a:noAutofit/>
          </a:bodyPr>
          <a:lstStyle/>
          <a:p>
            <a:pPr lvl="0" algn="r"/>
            <a:r>
              <a:rPr lang="en-US" sz="7200" dirty="0">
                <a:solidFill>
                  <a:schemeClr val="tx1"/>
                </a:solidFill>
                <a:effectLst/>
              </a:rPr>
              <a:t>”</a:t>
            </a:r>
          </a:p>
        </p:txBody>
      </p:sp>
      <p:cxnSp>
        <p:nvCxnSpPr>
          <p:cNvPr id="19" name="Straight Connector 18"/>
          <p:cNvCxnSpPr/>
          <p:nvPr/>
        </p:nvCxnSpPr>
        <p:spPr>
          <a:xfrm>
            <a:off x="1278466" y="4140199"/>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015967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1176869" y="3308581"/>
            <a:ext cx="6798728" cy="1468800"/>
          </a:xfrm>
        </p:spPr>
        <p:txBody>
          <a:bodyPr anchor="b">
            <a:normAutofit/>
          </a:bodyPr>
          <a:lstStyle>
            <a:lvl1pPr algn="l">
              <a:defRPr sz="3200" b="0" cap="none"/>
            </a:lvl1pPr>
          </a:lstStyle>
          <a:p>
            <a:r>
              <a:rPr lang="ar-SA"/>
              <a:t>انقر لتحرير نمط العنوان الرئيسي</a:t>
            </a:r>
            <a:endParaRPr lang="en-US" dirty="0"/>
          </a:p>
        </p:txBody>
      </p:sp>
      <p:sp>
        <p:nvSpPr>
          <p:cNvPr id="3" name="Text Placeholder 2"/>
          <p:cNvSpPr>
            <a:spLocks noGrp="1"/>
          </p:cNvSpPr>
          <p:nvPr>
            <p:ph type="body" idx="1"/>
          </p:nvPr>
        </p:nvSpPr>
        <p:spPr>
          <a:xfrm>
            <a:off x="1176868" y="4777381"/>
            <a:ext cx="6798730" cy="8604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تحرير أنماط النص الرئيسي</a:t>
            </a:r>
          </a:p>
        </p:txBody>
      </p:sp>
      <p:sp>
        <p:nvSpPr>
          <p:cNvPr id="4" name="Date Placeholder 3"/>
          <p:cNvSpPr>
            <a:spLocks noGrp="1"/>
          </p:cNvSpPr>
          <p:nvPr>
            <p:ph type="dt" sz="half" idx="10"/>
          </p:nvPr>
        </p:nvSpPr>
        <p:spPr/>
        <p:txBody>
          <a:bodyPr/>
          <a:lstStyle/>
          <a:p>
            <a:fld id="{D7326E8F-A77D-48BF-8455-93B434664189}" type="datetimeFigureOut">
              <a:rPr lang="ar-EG" smtClean="0"/>
              <a:pPr/>
              <a:t>20/05/1438</a:t>
            </a:fld>
            <a:endParaRPr lang="ar-EG"/>
          </a:p>
        </p:txBody>
      </p:sp>
      <p:sp>
        <p:nvSpPr>
          <p:cNvPr id="5" name="Footer Placeholder 4"/>
          <p:cNvSpPr>
            <a:spLocks noGrp="1"/>
          </p:cNvSpPr>
          <p:nvPr>
            <p:ph type="ftr" sz="quarter" idx="11"/>
          </p:nvPr>
        </p:nvSpPr>
        <p:spPr/>
        <p:txBody>
          <a:bodyPr/>
          <a:lstStyle/>
          <a:p>
            <a:endParaRPr lang="ar-EG"/>
          </a:p>
        </p:txBody>
      </p:sp>
      <p:sp>
        <p:nvSpPr>
          <p:cNvPr id="6" name="Slide Number Placeholder 5"/>
          <p:cNvSpPr>
            <a:spLocks noGrp="1"/>
          </p:cNvSpPr>
          <p:nvPr>
            <p:ph type="sldNum" sz="quarter" idx="12"/>
          </p:nvPr>
        </p:nvSpPr>
        <p:spPr/>
        <p:txBody>
          <a:bodyPr/>
          <a:lstStyle/>
          <a:p>
            <a:fld id="{B7CE7D74-19C0-434F-BBD7-886E6EA918FD}" type="slidenum">
              <a:rPr lang="ar-EG" smtClean="0"/>
              <a:pPr/>
              <a:t>‹#›</a:t>
            </a:fld>
            <a:endParaRPr lang="ar-EG"/>
          </a:p>
        </p:txBody>
      </p:sp>
    </p:spTree>
    <p:extLst>
      <p:ext uri="{BB962C8B-B14F-4D97-AF65-F5344CB8AC3E}">
        <p14:creationId xmlns:p14="http://schemas.microsoft.com/office/powerpoint/2010/main" val="10989469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بطاقة اسم ذات اقتباس">
    <p:spTree>
      <p:nvGrpSpPr>
        <p:cNvPr id="1" name=""/>
        <p:cNvGrpSpPr/>
        <p:nvPr/>
      </p:nvGrpSpPr>
      <p:grpSpPr>
        <a:xfrm>
          <a:off x="0" y="0"/>
          <a:ext cx="0" cy="0"/>
          <a:chOff x="0" y="0"/>
          <a:chExt cx="0" cy="0"/>
        </a:xfrm>
      </p:grpSpPr>
      <p:sp>
        <p:nvSpPr>
          <p:cNvPr id="2" name="Title 1"/>
          <p:cNvSpPr>
            <a:spLocks noGrp="1"/>
          </p:cNvSpPr>
          <p:nvPr>
            <p:ph type="title"/>
          </p:nvPr>
        </p:nvSpPr>
        <p:spPr>
          <a:xfrm>
            <a:off x="1409416" y="982132"/>
            <a:ext cx="6325168" cy="2243668"/>
          </a:xfrm>
        </p:spPr>
        <p:txBody>
          <a:bodyPr anchor="ctr">
            <a:normAutofit/>
          </a:bodyPr>
          <a:lstStyle>
            <a:lvl1pPr algn="ctr">
              <a:defRPr sz="3200" b="0" cap="none">
                <a:solidFill>
                  <a:schemeClr val="tx1"/>
                </a:solidFill>
              </a:defRPr>
            </a:lvl1pPr>
          </a:lstStyle>
          <a:p>
            <a:r>
              <a:rPr lang="ar-SA"/>
              <a:t>انقر لتحرير نمط العنوان الرئيسي</a:t>
            </a:r>
            <a:endParaRPr lang="en-US" dirty="0"/>
          </a:p>
        </p:txBody>
      </p:sp>
      <p:sp>
        <p:nvSpPr>
          <p:cNvPr id="18" name="Text Placeholder 2"/>
          <p:cNvSpPr>
            <a:spLocks noGrp="1"/>
          </p:cNvSpPr>
          <p:nvPr>
            <p:ph type="body" idx="13"/>
          </p:nvPr>
        </p:nvSpPr>
        <p:spPr>
          <a:xfrm>
            <a:off x="1176868" y="3639312"/>
            <a:ext cx="6798730" cy="886968"/>
          </a:xfrm>
        </p:spPr>
        <p:txBody>
          <a:bodyPr anchor="b">
            <a:normAutofit/>
          </a:bodyPr>
          <a:lstStyle>
            <a:lvl1pPr marL="0" indent="0" algn="l">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تحرير أنماط النص الرئيسي</a:t>
            </a:r>
          </a:p>
        </p:txBody>
      </p:sp>
      <p:sp>
        <p:nvSpPr>
          <p:cNvPr id="3" name="Text Placeholder 2"/>
          <p:cNvSpPr>
            <a:spLocks noGrp="1"/>
          </p:cNvSpPr>
          <p:nvPr>
            <p:ph type="body" idx="1"/>
          </p:nvPr>
        </p:nvSpPr>
        <p:spPr>
          <a:xfrm>
            <a:off x="1176865" y="4529667"/>
            <a:ext cx="6798736" cy="1346200"/>
          </a:xfrm>
        </p:spPr>
        <p:txBody>
          <a:bodyPr anchor="t">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تحرير أنماط النص الرئيسي</a:t>
            </a:r>
          </a:p>
        </p:txBody>
      </p:sp>
      <p:sp>
        <p:nvSpPr>
          <p:cNvPr id="4" name="Date Placeholder 3"/>
          <p:cNvSpPr>
            <a:spLocks noGrp="1"/>
          </p:cNvSpPr>
          <p:nvPr>
            <p:ph type="dt" sz="half" idx="10"/>
          </p:nvPr>
        </p:nvSpPr>
        <p:spPr/>
        <p:txBody>
          <a:bodyPr/>
          <a:lstStyle/>
          <a:p>
            <a:fld id="{D7326E8F-A77D-48BF-8455-93B434664189}" type="datetimeFigureOut">
              <a:rPr lang="ar-EG" smtClean="0"/>
              <a:pPr/>
              <a:t>20/05/1438</a:t>
            </a:fld>
            <a:endParaRPr lang="ar-EG"/>
          </a:p>
        </p:txBody>
      </p:sp>
      <p:sp>
        <p:nvSpPr>
          <p:cNvPr id="5" name="Footer Placeholder 4"/>
          <p:cNvSpPr>
            <a:spLocks noGrp="1"/>
          </p:cNvSpPr>
          <p:nvPr>
            <p:ph type="ftr" sz="quarter" idx="11"/>
          </p:nvPr>
        </p:nvSpPr>
        <p:spPr/>
        <p:txBody>
          <a:bodyPr/>
          <a:lstStyle/>
          <a:p>
            <a:endParaRPr lang="ar-EG"/>
          </a:p>
        </p:txBody>
      </p:sp>
      <p:sp>
        <p:nvSpPr>
          <p:cNvPr id="6" name="Slide Number Placeholder 5"/>
          <p:cNvSpPr>
            <a:spLocks noGrp="1"/>
          </p:cNvSpPr>
          <p:nvPr>
            <p:ph type="sldNum" sz="quarter" idx="12"/>
          </p:nvPr>
        </p:nvSpPr>
        <p:spPr/>
        <p:txBody>
          <a:bodyPr/>
          <a:lstStyle/>
          <a:p>
            <a:fld id="{B7CE7D74-19C0-434F-BBD7-886E6EA918FD}" type="slidenum">
              <a:rPr lang="ar-EG" smtClean="0"/>
              <a:pPr/>
              <a:t>‹#›</a:t>
            </a:fld>
            <a:endParaRPr lang="ar-EG"/>
          </a:p>
        </p:txBody>
      </p:sp>
      <p:sp>
        <p:nvSpPr>
          <p:cNvPr id="12" name="TextBox 11"/>
          <p:cNvSpPr txBox="1"/>
          <p:nvPr/>
        </p:nvSpPr>
        <p:spPr>
          <a:xfrm>
            <a:off x="878060" y="896895"/>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7649796" y="2607728"/>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278466" y="342900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222994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صواب أو خطأ">
    <p:spTree>
      <p:nvGrpSpPr>
        <p:cNvPr id="1" name=""/>
        <p:cNvGrpSpPr/>
        <p:nvPr/>
      </p:nvGrpSpPr>
      <p:grpSpPr>
        <a:xfrm>
          <a:off x="0" y="0"/>
          <a:ext cx="0" cy="0"/>
          <a:chOff x="0" y="0"/>
          <a:chExt cx="0" cy="0"/>
        </a:xfrm>
      </p:grpSpPr>
      <p:sp>
        <p:nvSpPr>
          <p:cNvPr id="2" name="Title 1"/>
          <p:cNvSpPr>
            <a:spLocks noGrp="1"/>
          </p:cNvSpPr>
          <p:nvPr>
            <p:ph type="title"/>
          </p:nvPr>
        </p:nvSpPr>
        <p:spPr>
          <a:xfrm>
            <a:off x="1176865" y="982131"/>
            <a:ext cx="6798734" cy="2294467"/>
          </a:xfrm>
        </p:spPr>
        <p:txBody>
          <a:bodyPr vert="horz" lIns="91440" tIns="45720" rIns="91440" bIns="45720" rtlCol="0" anchor="ctr">
            <a:normAutofit/>
          </a:bodyPr>
          <a:lstStyle>
            <a:lvl1pPr>
              <a:defRPr lang="en-US" sz="3200" b="0" dirty="0"/>
            </a:lvl1pPr>
          </a:lstStyle>
          <a:p>
            <a:pPr marL="0" lvl="0"/>
            <a:r>
              <a:rPr lang="ar-SA"/>
              <a:t>انقر لتحرير نمط العنوان الرئيسي</a:t>
            </a:r>
            <a:endParaRPr lang="en-US" dirty="0"/>
          </a:p>
        </p:txBody>
      </p:sp>
      <p:sp>
        <p:nvSpPr>
          <p:cNvPr id="14" name="Text Placeholder 2"/>
          <p:cNvSpPr>
            <a:spLocks noGrp="1"/>
          </p:cNvSpPr>
          <p:nvPr>
            <p:ph type="body" idx="13"/>
          </p:nvPr>
        </p:nvSpPr>
        <p:spPr>
          <a:xfrm>
            <a:off x="1176868" y="3566160"/>
            <a:ext cx="6798730" cy="905256"/>
          </a:xfrm>
        </p:spPr>
        <p:txBody>
          <a:bodyPr anchor="b">
            <a:normAutofit/>
          </a:bodyPr>
          <a:lstStyle>
            <a:lvl1pPr marL="0" indent="0" algn="l">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تحرير أنماط النص الرئيسي</a:t>
            </a:r>
          </a:p>
        </p:txBody>
      </p:sp>
      <p:sp>
        <p:nvSpPr>
          <p:cNvPr id="3" name="Text Placeholder 2"/>
          <p:cNvSpPr>
            <a:spLocks noGrp="1"/>
          </p:cNvSpPr>
          <p:nvPr>
            <p:ph type="body" idx="1"/>
          </p:nvPr>
        </p:nvSpPr>
        <p:spPr>
          <a:xfrm>
            <a:off x="1176866" y="4470400"/>
            <a:ext cx="6798734" cy="1405467"/>
          </a:xfrm>
        </p:spPr>
        <p:txBody>
          <a:bodyPr anchor="t">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تحرير أنماط النص الرئيسي</a:t>
            </a:r>
          </a:p>
        </p:txBody>
      </p:sp>
      <p:sp>
        <p:nvSpPr>
          <p:cNvPr id="4" name="Date Placeholder 3"/>
          <p:cNvSpPr>
            <a:spLocks noGrp="1"/>
          </p:cNvSpPr>
          <p:nvPr>
            <p:ph type="dt" sz="half" idx="10"/>
          </p:nvPr>
        </p:nvSpPr>
        <p:spPr/>
        <p:txBody>
          <a:bodyPr/>
          <a:lstStyle/>
          <a:p>
            <a:fld id="{D7326E8F-A77D-48BF-8455-93B434664189}" type="datetimeFigureOut">
              <a:rPr lang="ar-EG" smtClean="0"/>
              <a:pPr/>
              <a:t>20/05/1438</a:t>
            </a:fld>
            <a:endParaRPr lang="ar-EG"/>
          </a:p>
        </p:txBody>
      </p:sp>
      <p:sp>
        <p:nvSpPr>
          <p:cNvPr id="5" name="Footer Placeholder 4"/>
          <p:cNvSpPr>
            <a:spLocks noGrp="1"/>
          </p:cNvSpPr>
          <p:nvPr>
            <p:ph type="ftr" sz="quarter" idx="11"/>
          </p:nvPr>
        </p:nvSpPr>
        <p:spPr/>
        <p:txBody>
          <a:bodyPr/>
          <a:lstStyle/>
          <a:p>
            <a:endParaRPr lang="ar-EG"/>
          </a:p>
        </p:txBody>
      </p:sp>
      <p:sp>
        <p:nvSpPr>
          <p:cNvPr id="6" name="Slide Number Placeholder 5"/>
          <p:cNvSpPr>
            <a:spLocks noGrp="1"/>
          </p:cNvSpPr>
          <p:nvPr>
            <p:ph type="sldNum" sz="quarter" idx="12"/>
          </p:nvPr>
        </p:nvSpPr>
        <p:spPr/>
        <p:txBody>
          <a:bodyPr/>
          <a:lstStyle/>
          <a:p>
            <a:fld id="{B7CE7D74-19C0-434F-BBD7-886E6EA918FD}" type="slidenum">
              <a:rPr lang="ar-EG" smtClean="0"/>
              <a:pPr/>
              <a:t>‹#›</a:t>
            </a:fld>
            <a:endParaRPr lang="ar-EG"/>
          </a:p>
        </p:txBody>
      </p:sp>
      <p:cxnSp>
        <p:nvCxnSpPr>
          <p:cNvPr id="15" name="Straight Connector 14"/>
          <p:cNvCxnSpPr/>
          <p:nvPr/>
        </p:nvCxnSpPr>
        <p:spPr>
          <a:xfrm>
            <a:off x="1278469" y="3429000"/>
            <a:ext cx="6606421"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121245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ar-SA"/>
              <a:t>انقر لتحرير نمط العنوان الرئيسي</a:t>
            </a:r>
            <a:endParaRPr lang="en-US" dirty="0"/>
          </a:p>
        </p:txBody>
      </p:sp>
      <p:sp>
        <p:nvSpPr>
          <p:cNvPr id="3" name="Vertical Text Placeholder 2"/>
          <p:cNvSpPr>
            <a:spLocks noGrp="1"/>
          </p:cNvSpPr>
          <p:nvPr>
            <p:ph type="body" orient="vert" idx="1"/>
          </p:nvPr>
        </p:nvSpPr>
        <p:spPr>
          <a:xfrm>
            <a:off x="1176865" y="2490135"/>
            <a:ext cx="6798736" cy="3385733"/>
          </a:xfrm>
        </p:spPr>
        <p:txBody>
          <a:bodyPr vert="eaVert" anchor="t"/>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D7326E8F-A77D-48BF-8455-93B434664189}" type="datetimeFigureOut">
              <a:rPr lang="ar-EG" smtClean="0"/>
              <a:pPr/>
              <a:t>20/05/1438</a:t>
            </a:fld>
            <a:endParaRPr lang="ar-EG"/>
          </a:p>
        </p:txBody>
      </p:sp>
      <p:sp>
        <p:nvSpPr>
          <p:cNvPr id="5" name="Footer Placeholder 4"/>
          <p:cNvSpPr>
            <a:spLocks noGrp="1"/>
          </p:cNvSpPr>
          <p:nvPr>
            <p:ph type="ftr" sz="quarter" idx="11"/>
          </p:nvPr>
        </p:nvSpPr>
        <p:spPr/>
        <p:txBody>
          <a:bodyPr/>
          <a:lstStyle/>
          <a:p>
            <a:endParaRPr lang="ar-EG"/>
          </a:p>
        </p:txBody>
      </p:sp>
      <p:sp>
        <p:nvSpPr>
          <p:cNvPr id="6" name="Slide Number Placeholder 5"/>
          <p:cNvSpPr>
            <a:spLocks noGrp="1"/>
          </p:cNvSpPr>
          <p:nvPr>
            <p:ph type="sldNum" sz="quarter" idx="12"/>
          </p:nvPr>
        </p:nvSpPr>
        <p:spPr/>
        <p:txBody>
          <a:bodyPr/>
          <a:lstStyle/>
          <a:p>
            <a:fld id="{B7CE7D74-19C0-434F-BBD7-886E6EA918FD}" type="slidenum">
              <a:rPr lang="ar-EG" smtClean="0"/>
              <a:pPr/>
              <a:t>‹#›</a:t>
            </a:fld>
            <a:endParaRPr lang="ar-EG"/>
          </a:p>
        </p:txBody>
      </p:sp>
      <p:cxnSp>
        <p:nvCxnSpPr>
          <p:cNvPr id="14" name="Straight Connector 13"/>
          <p:cNvCxnSpPr/>
          <p:nvPr/>
        </p:nvCxnSpPr>
        <p:spPr>
          <a:xfrm>
            <a:off x="1278466" y="2354670"/>
            <a:ext cx="660642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5037616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56667" y="906873"/>
            <a:ext cx="1618930" cy="4968995"/>
          </a:xfrm>
        </p:spPr>
        <p:txBody>
          <a:bodyPr vert="eaVert"/>
          <a:lstStyle/>
          <a:p>
            <a:r>
              <a:rPr lang="ar-SA"/>
              <a:t>انقر لتحرير نمط العنوان الرئيسي</a:t>
            </a:r>
            <a:endParaRPr lang="en-US" dirty="0"/>
          </a:p>
        </p:txBody>
      </p:sp>
      <p:sp>
        <p:nvSpPr>
          <p:cNvPr id="3" name="Vertical Text Placeholder 2"/>
          <p:cNvSpPr>
            <a:spLocks noGrp="1"/>
          </p:cNvSpPr>
          <p:nvPr>
            <p:ph type="body" orient="vert" idx="1"/>
          </p:nvPr>
        </p:nvSpPr>
        <p:spPr>
          <a:xfrm>
            <a:off x="1176867" y="906873"/>
            <a:ext cx="4915509" cy="4968993"/>
          </a:xfrm>
        </p:spPr>
        <p:txBody>
          <a:bodyPr vert="eaVert" anchor="t"/>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D7326E8F-A77D-48BF-8455-93B434664189}" type="datetimeFigureOut">
              <a:rPr lang="ar-EG" smtClean="0"/>
              <a:pPr/>
              <a:t>20/05/1438</a:t>
            </a:fld>
            <a:endParaRPr lang="ar-EG"/>
          </a:p>
        </p:txBody>
      </p:sp>
      <p:sp>
        <p:nvSpPr>
          <p:cNvPr id="5" name="Footer Placeholder 4"/>
          <p:cNvSpPr>
            <a:spLocks noGrp="1"/>
          </p:cNvSpPr>
          <p:nvPr>
            <p:ph type="ftr" sz="quarter" idx="11"/>
          </p:nvPr>
        </p:nvSpPr>
        <p:spPr/>
        <p:txBody>
          <a:bodyPr/>
          <a:lstStyle/>
          <a:p>
            <a:endParaRPr lang="ar-EG"/>
          </a:p>
        </p:txBody>
      </p:sp>
      <p:sp>
        <p:nvSpPr>
          <p:cNvPr id="6" name="Slide Number Placeholder 5"/>
          <p:cNvSpPr>
            <a:spLocks noGrp="1"/>
          </p:cNvSpPr>
          <p:nvPr>
            <p:ph type="sldNum" sz="quarter" idx="12"/>
          </p:nvPr>
        </p:nvSpPr>
        <p:spPr/>
        <p:txBody>
          <a:bodyPr/>
          <a:lstStyle/>
          <a:p>
            <a:fld id="{B7CE7D74-19C0-434F-BBD7-886E6EA918FD}" type="slidenum">
              <a:rPr lang="ar-EG" smtClean="0"/>
              <a:pPr/>
              <a:t>‹#›</a:t>
            </a:fld>
            <a:endParaRPr lang="ar-EG"/>
          </a:p>
        </p:txBody>
      </p:sp>
      <p:cxnSp>
        <p:nvCxnSpPr>
          <p:cNvPr id="14" name="Straight Connector 13"/>
          <p:cNvCxnSpPr/>
          <p:nvPr/>
        </p:nvCxnSpPr>
        <p:spPr>
          <a:xfrm>
            <a:off x="6245512" y="906873"/>
            <a:ext cx="0" cy="4968993"/>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825703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cxnSp>
        <p:nvCxnSpPr>
          <p:cNvPr id="7" name="Straight Connector 6"/>
          <p:cNvCxnSpPr/>
          <p:nvPr/>
        </p:nvCxnSpPr>
        <p:spPr>
          <a:xfrm>
            <a:off x="1278465" y="235626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ar-SA"/>
              <a:t>انقر لتحرير نمط العنوان الرئيسي</a:t>
            </a:r>
            <a:endParaRPr lang="en-US" dirty="0"/>
          </a:p>
        </p:txBody>
      </p:sp>
      <p:sp>
        <p:nvSpPr>
          <p:cNvPr id="3" name="Content Placeholder 2"/>
          <p:cNvSpPr>
            <a:spLocks noGrp="1"/>
          </p:cNvSpPr>
          <p:nvPr>
            <p:ph idx="1"/>
          </p:nvPr>
        </p:nvSpPr>
        <p:spPr/>
        <p:txBody>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D7326E8F-A77D-48BF-8455-93B434664189}" type="datetimeFigureOut">
              <a:rPr lang="ar-EG" smtClean="0"/>
              <a:pPr/>
              <a:t>20/05/1438</a:t>
            </a:fld>
            <a:endParaRPr lang="ar-EG"/>
          </a:p>
        </p:txBody>
      </p:sp>
      <p:sp>
        <p:nvSpPr>
          <p:cNvPr id="5" name="Footer Placeholder 4"/>
          <p:cNvSpPr>
            <a:spLocks noGrp="1"/>
          </p:cNvSpPr>
          <p:nvPr>
            <p:ph type="ftr" sz="quarter" idx="11"/>
          </p:nvPr>
        </p:nvSpPr>
        <p:spPr/>
        <p:txBody>
          <a:bodyPr/>
          <a:lstStyle/>
          <a:p>
            <a:endParaRPr lang="ar-EG"/>
          </a:p>
        </p:txBody>
      </p:sp>
      <p:sp>
        <p:nvSpPr>
          <p:cNvPr id="6" name="Slide Number Placeholder 5"/>
          <p:cNvSpPr>
            <a:spLocks noGrp="1"/>
          </p:cNvSpPr>
          <p:nvPr>
            <p:ph type="sldNum" sz="quarter" idx="12"/>
          </p:nvPr>
        </p:nvSpPr>
        <p:spPr/>
        <p:txBody>
          <a:bodyPr/>
          <a:lstStyle/>
          <a:p>
            <a:fld id="{B7CE7D74-19C0-434F-BBD7-886E6EA918FD}" type="slidenum">
              <a:rPr lang="ar-EG" smtClean="0"/>
              <a:pPr/>
              <a:t>‹#›</a:t>
            </a:fld>
            <a:endParaRPr lang="ar-EG"/>
          </a:p>
        </p:txBody>
      </p:sp>
    </p:spTree>
    <p:extLst>
      <p:ext uri="{BB962C8B-B14F-4D97-AF65-F5344CB8AC3E}">
        <p14:creationId xmlns:p14="http://schemas.microsoft.com/office/powerpoint/2010/main" val="36205629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1278465" y="1641413"/>
            <a:ext cx="6595534" cy="1822514"/>
          </a:xfrm>
        </p:spPr>
        <p:txBody>
          <a:bodyPr anchor="b">
            <a:normAutofit/>
          </a:bodyPr>
          <a:lstStyle>
            <a:lvl1pPr algn="ctr">
              <a:defRPr sz="4000" b="0" cap="none"/>
            </a:lvl1pPr>
          </a:lstStyle>
          <a:p>
            <a:r>
              <a:rPr lang="ar-SA"/>
              <a:t>انقر لتحرير نمط العنوان الرئيسي</a:t>
            </a:r>
            <a:endParaRPr lang="en-US" dirty="0"/>
          </a:p>
        </p:txBody>
      </p:sp>
      <p:sp>
        <p:nvSpPr>
          <p:cNvPr id="3" name="Text Placeholder 2"/>
          <p:cNvSpPr>
            <a:spLocks noGrp="1"/>
          </p:cNvSpPr>
          <p:nvPr>
            <p:ph type="body" idx="1"/>
          </p:nvPr>
        </p:nvSpPr>
        <p:spPr>
          <a:xfrm>
            <a:off x="1278465" y="3734859"/>
            <a:ext cx="6595534" cy="1090015"/>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تحرير أنماط النص الرئيسي</a:t>
            </a:r>
          </a:p>
        </p:txBody>
      </p:sp>
      <p:sp>
        <p:nvSpPr>
          <p:cNvPr id="4" name="Date Placeholder 3"/>
          <p:cNvSpPr>
            <a:spLocks noGrp="1"/>
          </p:cNvSpPr>
          <p:nvPr>
            <p:ph type="dt" sz="half" idx="10"/>
          </p:nvPr>
        </p:nvSpPr>
        <p:spPr/>
        <p:txBody>
          <a:bodyPr/>
          <a:lstStyle/>
          <a:p>
            <a:fld id="{D7326E8F-A77D-48BF-8455-93B434664189}" type="datetimeFigureOut">
              <a:rPr lang="ar-EG" smtClean="0"/>
              <a:pPr/>
              <a:t>20/05/1438</a:t>
            </a:fld>
            <a:endParaRPr lang="ar-EG"/>
          </a:p>
        </p:txBody>
      </p:sp>
      <p:sp>
        <p:nvSpPr>
          <p:cNvPr id="5" name="Footer Placeholder 4"/>
          <p:cNvSpPr>
            <a:spLocks noGrp="1"/>
          </p:cNvSpPr>
          <p:nvPr>
            <p:ph type="ftr" sz="quarter" idx="11"/>
          </p:nvPr>
        </p:nvSpPr>
        <p:spPr/>
        <p:txBody>
          <a:bodyPr/>
          <a:lstStyle/>
          <a:p>
            <a:endParaRPr lang="ar-EG"/>
          </a:p>
        </p:txBody>
      </p:sp>
      <p:sp>
        <p:nvSpPr>
          <p:cNvPr id="6" name="Slide Number Placeholder 5"/>
          <p:cNvSpPr>
            <a:spLocks noGrp="1"/>
          </p:cNvSpPr>
          <p:nvPr>
            <p:ph type="sldNum" sz="quarter" idx="12"/>
          </p:nvPr>
        </p:nvSpPr>
        <p:spPr/>
        <p:txBody>
          <a:bodyPr/>
          <a:lstStyle/>
          <a:p>
            <a:fld id="{B7CE7D74-19C0-434F-BBD7-886E6EA918FD}" type="slidenum">
              <a:rPr lang="ar-EG" smtClean="0"/>
              <a:pPr/>
              <a:t>‹#›</a:t>
            </a:fld>
            <a:endParaRPr lang="ar-EG"/>
          </a:p>
        </p:txBody>
      </p:sp>
      <p:cxnSp>
        <p:nvCxnSpPr>
          <p:cNvPr id="31" name="Straight Connector 30"/>
          <p:cNvCxnSpPr/>
          <p:nvPr/>
        </p:nvCxnSpPr>
        <p:spPr>
          <a:xfrm>
            <a:off x="1278466" y="3599392"/>
            <a:ext cx="6595533"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7944641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ان">
    <p:spTree>
      <p:nvGrpSpPr>
        <p:cNvPr id="1" name=""/>
        <p:cNvGrpSpPr/>
        <p:nvPr/>
      </p:nvGrpSpPr>
      <p:grpSpPr>
        <a:xfrm>
          <a:off x="0" y="0"/>
          <a:ext cx="0" cy="0"/>
          <a:chOff x="0" y="0"/>
          <a:chExt cx="0" cy="0"/>
        </a:xfrm>
      </p:grpSpPr>
      <p:cxnSp>
        <p:nvCxnSpPr>
          <p:cNvPr id="8" name="Straight Connector 7"/>
          <p:cNvCxnSpPr/>
          <p:nvPr/>
        </p:nvCxnSpPr>
        <p:spPr>
          <a:xfrm>
            <a:off x="1278465" y="235626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176866" y="915337"/>
            <a:ext cx="6798734" cy="1303867"/>
          </a:xfrm>
        </p:spPr>
        <p:txBody>
          <a:bodyPr/>
          <a:lstStyle/>
          <a:p>
            <a:r>
              <a:rPr lang="ar-SA"/>
              <a:t>انقر لتحرير نمط العنوان الرئيسي</a:t>
            </a:r>
            <a:endParaRPr lang="en-US" dirty="0"/>
          </a:p>
        </p:txBody>
      </p:sp>
      <p:sp>
        <p:nvSpPr>
          <p:cNvPr id="3" name="Content Placeholder 2"/>
          <p:cNvSpPr>
            <a:spLocks noGrp="1"/>
          </p:cNvSpPr>
          <p:nvPr>
            <p:ph sz="half" idx="1"/>
          </p:nvPr>
        </p:nvSpPr>
        <p:spPr>
          <a:xfrm>
            <a:off x="1176866" y="2487168"/>
            <a:ext cx="3337560" cy="3447288"/>
          </a:xfrm>
        </p:spPr>
        <p:txBody>
          <a:bodyPr>
            <a:normAutofit/>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Content Placeholder 3"/>
          <p:cNvSpPr>
            <a:spLocks noGrp="1"/>
          </p:cNvSpPr>
          <p:nvPr>
            <p:ph sz="half" idx="2"/>
          </p:nvPr>
        </p:nvSpPr>
        <p:spPr>
          <a:xfrm>
            <a:off x="4645152" y="2487168"/>
            <a:ext cx="3337560" cy="3447288"/>
          </a:xfrm>
        </p:spPr>
        <p:txBody>
          <a:bodyPr>
            <a:normAutofit/>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Date Placeholder 4"/>
          <p:cNvSpPr>
            <a:spLocks noGrp="1"/>
          </p:cNvSpPr>
          <p:nvPr>
            <p:ph type="dt" sz="half" idx="10"/>
          </p:nvPr>
        </p:nvSpPr>
        <p:spPr/>
        <p:txBody>
          <a:bodyPr/>
          <a:lstStyle/>
          <a:p>
            <a:fld id="{D7326E8F-A77D-48BF-8455-93B434664189}" type="datetimeFigureOut">
              <a:rPr lang="ar-EG" smtClean="0"/>
              <a:pPr/>
              <a:t>20/05/1438</a:t>
            </a:fld>
            <a:endParaRPr lang="ar-EG"/>
          </a:p>
        </p:txBody>
      </p:sp>
      <p:sp>
        <p:nvSpPr>
          <p:cNvPr id="6" name="Footer Placeholder 5"/>
          <p:cNvSpPr>
            <a:spLocks noGrp="1"/>
          </p:cNvSpPr>
          <p:nvPr>
            <p:ph type="ftr" sz="quarter" idx="11"/>
          </p:nvPr>
        </p:nvSpPr>
        <p:spPr/>
        <p:txBody>
          <a:bodyPr/>
          <a:lstStyle/>
          <a:p>
            <a:endParaRPr lang="ar-EG"/>
          </a:p>
        </p:txBody>
      </p:sp>
      <p:sp>
        <p:nvSpPr>
          <p:cNvPr id="7" name="Slide Number Placeholder 6"/>
          <p:cNvSpPr>
            <a:spLocks noGrp="1"/>
          </p:cNvSpPr>
          <p:nvPr>
            <p:ph type="sldNum" sz="quarter" idx="12"/>
          </p:nvPr>
        </p:nvSpPr>
        <p:spPr/>
        <p:txBody>
          <a:bodyPr/>
          <a:lstStyle/>
          <a:p>
            <a:fld id="{B7CE7D74-19C0-434F-BBD7-886E6EA918FD}" type="slidenum">
              <a:rPr lang="ar-EG" smtClean="0"/>
              <a:pPr/>
              <a:t>‹#›</a:t>
            </a:fld>
            <a:endParaRPr lang="ar-EG"/>
          </a:p>
        </p:txBody>
      </p:sp>
    </p:spTree>
    <p:extLst>
      <p:ext uri="{BB962C8B-B14F-4D97-AF65-F5344CB8AC3E}">
        <p14:creationId xmlns:p14="http://schemas.microsoft.com/office/powerpoint/2010/main" val="3385707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a:t>انقر لتحرير نمط العنوان الرئيسي</a:t>
            </a:r>
            <a:endParaRPr lang="en-US" dirty="0"/>
          </a:p>
        </p:txBody>
      </p:sp>
      <p:sp>
        <p:nvSpPr>
          <p:cNvPr id="3" name="Text Placeholder 2"/>
          <p:cNvSpPr>
            <a:spLocks noGrp="1"/>
          </p:cNvSpPr>
          <p:nvPr>
            <p:ph type="body" idx="1"/>
          </p:nvPr>
        </p:nvSpPr>
        <p:spPr>
          <a:xfrm>
            <a:off x="1176868" y="2658533"/>
            <a:ext cx="333756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تحرير أنماط النص الرئيسي</a:t>
            </a:r>
          </a:p>
        </p:txBody>
      </p:sp>
      <p:sp>
        <p:nvSpPr>
          <p:cNvPr id="4" name="Content Placeholder 3"/>
          <p:cNvSpPr>
            <a:spLocks noGrp="1"/>
          </p:cNvSpPr>
          <p:nvPr>
            <p:ph sz="half" idx="2"/>
          </p:nvPr>
        </p:nvSpPr>
        <p:spPr>
          <a:xfrm>
            <a:off x="1176868" y="3243263"/>
            <a:ext cx="3337560" cy="2706624"/>
          </a:xfrm>
        </p:spPr>
        <p:txBody>
          <a:bodyPr>
            <a:normAutofit/>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Text Placeholder 4"/>
          <p:cNvSpPr>
            <a:spLocks noGrp="1"/>
          </p:cNvSpPr>
          <p:nvPr>
            <p:ph type="body" sz="quarter" idx="3"/>
          </p:nvPr>
        </p:nvSpPr>
        <p:spPr>
          <a:xfrm>
            <a:off x="4641832" y="2658533"/>
            <a:ext cx="333756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تحرير أنماط النص الرئيسي</a:t>
            </a:r>
          </a:p>
        </p:txBody>
      </p:sp>
      <p:sp>
        <p:nvSpPr>
          <p:cNvPr id="6" name="Content Placeholder 5"/>
          <p:cNvSpPr>
            <a:spLocks noGrp="1"/>
          </p:cNvSpPr>
          <p:nvPr>
            <p:ph sz="quarter" idx="4"/>
          </p:nvPr>
        </p:nvSpPr>
        <p:spPr>
          <a:xfrm>
            <a:off x="4641832" y="3243263"/>
            <a:ext cx="3337560" cy="2706624"/>
          </a:xfrm>
        </p:spPr>
        <p:txBody>
          <a:bodyPr>
            <a:normAutofit/>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7" name="Date Placeholder 6"/>
          <p:cNvSpPr>
            <a:spLocks noGrp="1"/>
          </p:cNvSpPr>
          <p:nvPr>
            <p:ph type="dt" sz="half" idx="10"/>
          </p:nvPr>
        </p:nvSpPr>
        <p:spPr/>
        <p:txBody>
          <a:bodyPr/>
          <a:lstStyle/>
          <a:p>
            <a:fld id="{D7326E8F-A77D-48BF-8455-93B434664189}" type="datetimeFigureOut">
              <a:rPr lang="ar-EG" smtClean="0"/>
              <a:pPr/>
              <a:t>20/05/1438</a:t>
            </a:fld>
            <a:endParaRPr lang="ar-EG"/>
          </a:p>
        </p:txBody>
      </p:sp>
      <p:sp>
        <p:nvSpPr>
          <p:cNvPr id="8" name="Footer Placeholder 7"/>
          <p:cNvSpPr>
            <a:spLocks noGrp="1"/>
          </p:cNvSpPr>
          <p:nvPr>
            <p:ph type="ftr" sz="quarter" idx="11"/>
          </p:nvPr>
        </p:nvSpPr>
        <p:spPr/>
        <p:txBody>
          <a:bodyPr/>
          <a:lstStyle/>
          <a:p>
            <a:endParaRPr lang="ar-EG"/>
          </a:p>
        </p:txBody>
      </p:sp>
      <p:sp>
        <p:nvSpPr>
          <p:cNvPr id="9" name="Slide Number Placeholder 8"/>
          <p:cNvSpPr>
            <a:spLocks noGrp="1"/>
          </p:cNvSpPr>
          <p:nvPr>
            <p:ph type="sldNum" sz="quarter" idx="12"/>
          </p:nvPr>
        </p:nvSpPr>
        <p:spPr/>
        <p:txBody>
          <a:bodyPr/>
          <a:lstStyle/>
          <a:p>
            <a:fld id="{B7CE7D74-19C0-434F-BBD7-886E6EA918FD}" type="slidenum">
              <a:rPr lang="ar-EG" smtClean="0"/>
              <a:pPr/>
              <a:t>‹#›</a:t>
            </a:fld>
            <a:endParaRPr lang="ar-EG"/>
          </a:p>
        </p:txBody>
      </p:sp>
      <p:cxnSp>
        <p:nvCxnSpPr>
          <p:cNvPr id="41" name="Straight Connector 40"/>
          <p:cNvCxnSpPr/>
          <p:nvPr/>
        </p:nvCxnSpPr>
        <p:spPr>
          <a:xfrm>
            <a:off x="1278466" y="235467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765341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a:xfrm>
            <a:off x="1176865" y="915337"/>
            <a:ext cx="6798735" cy="1303867"/>
          </a:xfrm>
        </p:spPr>
        <p:txBody>
          <a:bodyPr/>
          <a:lstStyle/>
          <a:p>
            <a:r>
              <a:rPr lang="ar-SA"/>
              <a:t>انقر لتحرير نمط العنوان الرئيسي</a:t>
            </a:r>
            <a:endParaRPr lang="en-US" dirty="0"/>
          </a:p>
        </p:txBody>
      </p:sp>
      <p:sp>
        <p:nvSpPr>
          <p:cNvPr id="3" name="Date Placeholder 2"/>
          <p:cNvSpPr>
            <a:spLocks noGrp="1"/>
          </p:cNvSpPr>
          <p:nvPr>
            <p:ph type="dt" sz="half" idx="10"/>
          </p:nvPr>
        </p:nvSpPr>
        <p:spPr/>
        <p:txBody>
          <a:bodyPr/>
          <a:lstStyle/>
          <a:p>
            <a:fld id="{D7326E8F-A77D-48BF-8455-93B434664189}" type="datetimeFigureOut">
              <a:rPr lang="ar-EG" smtClean="0"/>
              <a:pPr/>
              <a:t>20/05/1438</a:t>
            </a:fld>
            <a:endParaRPr lang="ar-EG"/>
          </a:p>
        </p:txBody>
      </p:sp>
      <p:sp>
        <p:nvSpPr>
          <p:cNvPr id="4" name="Footer Placeholder 3"/>
          <p:cNvSpPr>
            <a:spLocks noGrp="1"/>
          </p:cNvSpPr>
          <p:nvPr>
            <p:ph type="ftr" sz="quarter" idx="11"/>
          </p:nvPr>
        </p:nvSpPr>
        <p:spPr/>
        <p:txBody>
          <a:bodyPr/>
          <a:lstStyle/>
          <a:p>
            <a:endParaRPr lang="ar-EG"/>
          </a:p>
        </p:txBody>
      </p:sp>
      <p:sp>
        <p:nvSpPr>
          <p:cNvPr id="5" name="Slide Number Placeholder 4"/>
          <p:cNvSpPr>
            <a:spLocks noGrp="1"/>
          </p:cNvSpPr>
          <p:nvPr>
            <p:ph type="sldNum" sz="quarter" idx="12"/>
          </p:nvPr>
        </p:nvSpPr>
        <p:spPr/>
        <p:txBody>
          <a:bodyPr/>
          <a:lstStyle/>
          <a:p>
            <a:fld id="{B7CE7D74-19C0-434F-BBD7-886E6EA918FD}" type="slidenum">
              <a:rPr lang="ar-EG" smtClean="0"/>
              <a:pPr/>
              <a:t>‹#›</a:t>
            </a:fld>
            <a:endParaRPr lang="ar-EG"/>
          </a:p>
        </p:txBody>
      </p:sp>
      <p:cxnSp>
        <p:nvCxnSpPr>
          <p:cNvPr id="14" name="Straight Connector 13"/>
          <p:cNvCxnSpPr/>
          <p:nvPr/>
        </p:nvCxnSpPr>
        <p:spPr>
          <a:xfrm>
            <a:off x="1278466" y="235467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686324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7326E8F-A77D-48BF-8455-93B434664189}" type="datetimeFigureOut">
              <a:rPr lang="ar-EG" smtClean="0"/>
              <a:pPr/>
              <a:t>20/05/1438</a:t>
            </a:fld>
            <a:endParaRPr lang="ar-EG"/>
          </a:p>
        </p:txBody>
      </p:sp>
      <p:sp>
        <p:nvSpPr>
          <p:cNvPr id="3" name="Footer Placeholder 2"/>
          <p:cNvSpPr>
            <a:spLocks noGrp="1"/>
          </p:cNvSpPr>
          <p:nvPr>
            <p:ph type="ftr" sz="quarter" idx="11"/>
          </p:nvPr>
        </p:nvSpPr>
        <p:spPr/>
        <p:txBody>
          <a:bodyPr/>
          <a:lstStyle/>
          <a:p>
            <a:endParaRPr lang="ar-EG"/>
          </a:p>
        </p:txBody>
      </p:sp>
      <p:sp>
        <p:nvSpPr>
          <p:cNvPr id="4" name="Slide Number Placeholder 3"/>
          <p:cNvSpPr>
            <a:spLocks noGrp="1"/>
          </p:cNvSpPr>
          <p:nvPr>
            <p:ph type="sldNum" sz="quarter" idx="12"/>
          </p:nvPr>
        </p:nvSpPr>
        <p:spPr/>
        <p:txBody>
          <a:bodyPr/>
          <a:lstStyle/>
          <a:p>
            <a:fld id="{B7CE7D74-19C0-434F-BBD7-886E6EA918FD}" type="slidenum">
              <a:rPr lang="ar-EG" smtClean="0"/>
              <a:pPr/>
              <a:t>‹#›</a:t>
            </a:fld>
            <a:endParaRPr lang="ar-EG"/>
          </a:p>
        </p:txBody>
      </p:sp>
    </p:spTree>
    <p:extLst>
      <p:ext uri="{BB962C8B-B14F-4D97-AF65-F5344CB8AC3E}">
        <p14:creationId xmlns:p14="http://schemas.microsoft.com/office/powerpoint/2010/main" val="10118429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176865" y="1388534"/>
            <a:ext cx="2536798" cy="1371600"/>
          </a:xfrm>
        </p:spPr>
        <p:txBody>
          <a:bodyPr anchor="b">
            <a:normAutofit/>
          </a:bodyPr>
          <a:lstStyle>
            <a:lvl1pPr algn="ctr">
              <a:defRPr sz="2400" b="0"/>
            </a:lvl1pPr>
          </a:lstStyle>
          <a:p>
            <a:r>
              <a:rPr lang="ar-SA"/>
              <a:t>انقر لتحرير نمط العنوان الرئيسي</a:t>
            </a:r>
            <a:endParaRPr lang="en-US" dirty="0"/>
          </a:p>
        </p:txBody>
      </p:sp>
      <p:sp>
        <p:nvSpPr>
          <p:cNvPr id="3" name="Content Placeholder 2"/>
          <p:cNvSpPr>
            <a:spLocks noGrp="1"/>
          </p:cNvSpPr>
          <p:nvPr>
            <p:ph idx="1"/>
          </p:nvPr>
        </p:nvSpPr>
        <p:spPr>
          <a:xfrm>
            <a:off x="4120062" y="982132"/>
            <a:ext cx="3855539" cy="4893735"/>
          </a:xfrm>
        </p:spPr>
        <p:txBody>
          <a:bodyPr anchor="ctr">
            <a:normAutofit/>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Text Placeholder 3"/>
          <p:cNvSpPr>
            <a:spLocks noGrp="1"/>
          </p:cNvSpPr>
          <p:nvPr>
            <p:ph type="body" sz="half" idx="2"/>
          </p:nvPr>
        </p:nvSpPr>
        <p:spPr>
          <a:xfrm>
            <a:off x="1176865" y="3031065"/>
            <a:ext cx="2536798"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تحرير أنماط النص الرئيسي</a:t>
            </a:r>
          </a:p>
        </p:txBody>
      </p:sp>
      <p:sp>
        <p:nvSpPr>
          <p:cNvPr id="5" name="Date Placeholder 4"/>
          <p:cNvSpPr>
            <a:spLocks noGrp="1"/>
          </p:cNvSpPr>
          <p:nvPr>
            <p:ph type="dt" sz="half" idx="10"/>
          </p:nvPr>
        </p:nvSpPr>
        <p:spPr/>
        <p:txBody>
          <a:bodyPr/>
          <a:lstStyle/>
          <a:p>
            <a:fld id="{D7326E8F-A77D-48BF-8455-93B434664189}" type="datetimeFigureOut">
              <a:rPr lang="ar-EG" smtClean="0"/>
              <a:pPr/>
              <a:t>20/05/1438</a:t>
            </a:fld>
            <a:endParaRPr lang="ar-EG"/>
          </a:p>
        </p:txBody>
      </p:sp>
      <p:sp>
        <p:nvSpPr>
          <p:cNvPr id="6" name="Footer Placeholder 5"/>
          <p:cNvSpPr>
            <a:spLocks noGrp="1"/>
          </p:cNvSpPr>
          <p:nvPr>
            <p:ph type="ftr" sz="quarter" idx="11"/>
          </p:nvPr>
        </p:nvSpPr>
        <p:spPr/>
        <p:txBody>
          <a:bodyPr/>
          <a:lstStyle/>
          <a:p>
            <a:endParaRPr lang="ar-EG"/>
          </a:p>
        </p:txBody>
      </p:sp>
      <p:sp>
        <p:nvSpPr>
          <p:cNvPr id="7" name="Slide Number Placeholder 6"/>
          <p:cNvSpPr>
            <a:spLocks noGrp="1"/>
          </p:cNvSpPr>
          <p:nvPr>
            <p:ph type="sldNum" sz="quarter" idx="12"/>
          </p:nvPr>
        </p:nvSpPr>
        <p:spPr/>
        <p:txBody>
          <a:bodyPr/>
          <a:lstStyle/>
          <a:p>
            <a:fld id="{B7CE7D74-19C0-434F-BBD7-886E6EA918FD}" type="slidenum">
              <a:rPr lang="ar-EG" smtClean="0"/>
              <a:pPr/>
              <a:t>‹#›</a:t>
            </a:fld>
            <a:endParaRPr lang="ar-EG"/>
          </a:p>
        </p:txBody>
      </p:sp>
      <p:cxnSp>
        <p:nvCxnSpPr>
          <p:cNvPr id="16" name="Straight Connector 15"/>
          <p:cNvCxnSpPr/>
          <p:nvPr/>
        </p:nvCxnSpPr>
        <p:spPr>
          <a:xfrm>
            <a:off x="1278466" y="2912533"/>
            <a:ext cx="233359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270384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176865" y="1883832"/>
            <a:ext cx="3632202" cy="1371600"/>
          </a:xfrm>
        </p:spPr>
        <p:txBody>
          <a:bodyPr anchor="b">
            <a:normAutofit/>
          </a:bodyPr>
          <a:lstStyle>
            <a:lvl1pPr algn="ctr">
              <a:defRPr sz="2400" b="0"/>
            </a:lvl1pPr>
          </a:lstStyle>
          <a:p>
            <a:r>
              <a:rPr lang="ar-SA"/>
              <a:t>انقر لتحرير نمط العنوان الرئيسي</a:t>
            </a:r>
            <a:endParaRPr lang="en-US" dirty="0"/>
          </a:p>
        </p:txBody>
      </p:sp>
      <p:sp>
        <p:nvSpPr>
          <p:cNvPr id="17" name="Picture Placeholder 2"/>
          <p:cNvSpPr>
            <a:spLocks noGrp="1" noChangeAspect="1"/>
          </p:cNvSpPr>
          <p:nvPr>
            <p:ph type="pic" idx="1"/>
          </p:nvPr>
        </p:nvSpPr>
        <p:spPr>
          <a:xfrm>
            <a:off x="5183069" y="1032933"/>
            <a:ext cx="2929463" cy="4792136"/>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a:t>انقر فوق الأيقونة لإضافة صورة</a:t>
            </a:r>
            <a:endParaRPr lang="en-US" dirty="0"/>
          </a:p>
        </p:txBody>
      </p:sp>
      <p:sp>
        <p:nvSpPr>
          <p:cNvPr id="4" name="Text Placeholder 3"/>
          <p:cNvSpPr>
            <a:spLocks noGrp="1"/>
          </p:cNvSpPr>
          <p:nvPr>
            <p:ph type="body" sz="half" idx="2"/>
          </p:nvPr>
        </p:nvSpPr>
        <p:spPr>
          <a:xfrm>
            <a:off x="1176865" y="3255432"/>
            <a:ext cx="3632201" cy="1828800"/>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تحرير أنماط النص الرئيسي</a:t>
            </a:r>
          </a:p>
        </p:txBody>
      </p:sp>
      <p:sp>
        <p:nvSpPr>
          <p:cNvPr id="5" name="Date Placeholder 4"/>
          <p:cNvSpPr>
            <a:spLocks noGrp="1"/>
          </p:cNvSpPr>
          <p:nvPr>
            <p:ph type="dt" sz="half" idx="10"/>
          </p:nvPr>
        </p:nvSpPr>
        <p:spPr/>
        <p:txBody>
          <a:bodyPr/>
          <a:lstStyle/>
          <a:p>
            <a:fld id="{D7326E8F-A77D-48BF-8455-93B434664189}" type="datetimeFigureOut">
              <a:rPr lang="ar-EG" smtClean="0"/>
              <a:pPr/>
              <a:t>20/05/1438</a:t>
            </a:fld>
            <a:endParaRPr lang="ar-EG"/>
          </a:p>
        </p:txBody>
      </p:sp>
      <p:sp>
        <p:nvSpPr>
          <p:cNvPr id="6" name="Footer Placeholder 5"/>
          <p:cNvSpPr>
            <a:spLocks noGrp="1"/>
          </p:cNvSpPr>
          <p:nvPr>
            <p:ph type="ftr" sz="quarter" idx="11"/>
          </p:nvPr>
        </p:nvSpPr>
        <p:spPr/>
        <p:txBody>
          <a:bodyPr/>
          <a:lstStyle/>
          <a:p>
            <a:endParaRPr lang="ar-EG"/>
          </a:p>
        </p:txBody>
      </p:sp>
      <p:sp>
        <p:nvSpPr>
          <p:cNvPr id="7" name="Slide Number Placeholder 6"/>
          <p:cNvSpPr>
            <a:spLocks noGrp="1"/>
          </p:cNvSpPr>
          <p:nvPr>
            <p:ph type="sldNum" sz="quarter" idx="12"/>
          </p:nvPr>
        </p:nvSpPr>
        <p:spPr/>
        <p:txBody>
          <a:bodyPr/>
          <a:lstStyle/>
          <a:p>
            <a:fld id="{B7CE7D74-19C0-434F-BBD7-886E6EA918FD}" type="slidenum">
              <a:rPr lang="ar-EG" smtClean="0"/>
              <a:pPr/>
              <a:t>‹#›</a:t>
            </a:fld>
            <a:endParaRPr lang="ar-EG"/>
          </a:p>
        </p:txBody>
      </p:sp>
    </p:spTree>
    <p:extLst>
      <p:ext uri="{BB962C8B-B14F-4D97-AF65-F5344CB8AC3E}">
        <p14:creationId xmlns:p14="http://schemas.microsoft.com/office/powerpoint/2010/main" val="15331190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0" y="0"/>
            <a:ext cx="9152467" cy="6858000"/>
            <a:chOff x="0" y="0"/>
            <a:chExt cx="9152467" cy="6858000"/>
          </a:xfrm>
        </p:grpSpPr>
        <p:pic>
          <p:nvPicPr>
            <p:cNvPr id="8" name="Picture 7" descr="S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9" name="Rectangle 8"/>
            <p:cNvSpPr/>
            <p:nvPr/>
          </p:nvSpPr>
          <p:spPr>
            <a:xfrm>
              <a:off x="553888" y="542807"/>
              <a:ext cx="8039776" cy="5756392"/>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l="1" r="14240"/>
            <a:stretch/>
          </p:blipFill>
          <p:spPr>
            <a:xfrm>
              <a:off x="0" y="3128434"/>
              <a:ext cx="68580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l="1" r="14240"/>
            <a:stretch/>
          </p:blipFill>
          <p:spPr>
            <a:xfrm>
              <a:off x="8466667" y="3128434"/>
              <a:ext cx="685800" cy="606425"/>
            </a:xfrm>
            <a:prstGeom prst="rect">
              <a:avLst/>
            </a:prstGeom>
          </p:spPr>
        </p:pic>
      </p:grpSp>
      <p:sp>
        <p:nvSpPr>
          <p:cNvPr id="2" name="Title Placeholder 1"/>
          <p:cNvSpPr>
            <a:spLocks noGrp="1"/>
          </p:cNvSpPr>
          <p:nvPr>
            <p:ph type="title"/>
          </p:nvPr>
        </p:nvSpPr>
        <p:spPr>
          <a:xfrm>
            <a:off x="1176866" y="915337"/>
            <a:ext cx="6798734" cy="1303867"/>
          </a:xfrm>
          <a:prstGeom prst="rect">
            <a:avLst/>
          </a:prstGeom>
          <a:effectLst/>
        </p:spPr>
        <p:txBody>
          <a:bodyPr vert="horz" lIns="91440" tIns="45720" rIns="91440" bIns="45720" rtlCol="0" anchor="ctr">
            <a:normAutofit/>
          </a:bodyPr>
          <a:lstStyle/>
          <a:p>
            <a:r>
              <a:rPr lang="ar-SA"/>
              <a:t>انقر لتحرير نمط العنوان الرئيسي</a:t>
            </a:r>
            <a:endParaRPr lang="en-US" dirty="0"/>
          </a:p>
        </p:txBody>
      </p:sp>
      <p:sp>
        <p:nvSpPr>
          <p:cNvPr id="3" name="Text Placeholder 2"/>
          <p:cNvSpPr>
            <a:spLocks noGrp="1"/>
          </p:cNvSpPr>
          <p:nvPr>
            <p:ph type="body" idx="1"/>
          </p:nvPr>
        </p:nvSpPr>
        <p:spPr>
          <a:xfrm>
            <a:off x="1176865" y="2490135"/>
            <a:ext cx="6798736" cy="3444997"/>
          </a:xfrm>
          <a:prstGeom prst="rect">
            <a:avLst/>
          </a:prstGeom>
        </p:spPr>
        <p:txBody>
          <a:bodyPr vert="horz" lIns="91440" tIns="45720" rIns="91440" bIns="45720" rtlCol="0" anchor="t">
            <a:normAutofit/>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2"/>
          </p:nvPr>
        </p:nvSpPr>
        <p:spPr>
          <a:xfrm>
            <a:off x="6356670" y="5960533"/>
            <a:ext cx="1148283"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7326E8F-A77D-48BF-8455-93B434664189}" type="datetimeFigureOut">
              <a:rPr lang="ar-EG" smtClean="0"/>
              <a:pPr/>
              <a:t>20/05/1438</a:t>
            </a:fld>
            <a:endParaRPr lang="ar-EG"/>
          </a:p>
        </p:txBody>
      </p:sp>
      <p:sp>
        <p:nvSpPr>
          <p:cNvPr id="5" name="Footer Placeholder 4"/>
          <p:cNvSpPr>
            <a:spLocks noGrp="1"/>
          </p:cNvSpPr>
          <p:nvPr>
            <p:ph type="ftr" sz="quarter" idx="3"/>
          </p:nvPr>
        </p:nvSpPr>
        <p:spPr>
          <a:xfrm>
            <a:off x="1176865" y="5960533"/>
            <a:ext cx="5104667"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ar-EG"/>
          </a:p>
        </p:txBody>
      </p:sp>
      <p:sp>
        <p:nvSpPr>
          <p:cNvPr id="6" name="Slide Number Placeholder 5"/>
          <p:cNvSpPr>
            <a:spLocks noGrp="1"/>
          </p:cNvSpPr>
          <p:nvPr>
            <p:ph type="sldNum" sz="quarter" idx="4"/>
          </p:nvPr>
        </p:nvSpPr>
        <p:spPr>
          <a:xfrm>
            <a:off x="7580091" y="5960533"/>
            <a:ext cx="39551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7CE7D74-19C0-434F-BBD7-886E6EA918FD}" type="slidenum">
              <a:rPr lang="ar-EG" smtClean="0"/>
              <a:pPr/>
              <a:t>‹#›</a:t>
            </a:fld>
            <a:endParaRPr lang="ar-EG"/>
          </a:p>
        </p:txBody>
      </p:sp>
    </p:spTree>
    <p:extLst>
      <p:ext uri="{BB962C8B-B14F-4D97-AF65-F5344CB8AC3E}">
        <p14:creationId xmlns:p14="http://schemas.microsoft.com/office/powerpoint/2010/main" val="222292030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Lst>
  <p:txStyles>
    <p:titleStyle>
      <a:lvl1pPr algn="ctr" defTabSz="457200" rtl="1" eaLnBrk="1" latinLnBrk="0" hangingPunct="1">
        <a:spcBef>
          <a:spcPct val="0"/>
        </a:spcBef>
        <a:buNone/>
        <a:defRPr sz="4000" kern="1200" cap="none">
          <a:ln w="3175" cmpd="sng">
            <a:noFill/>
          </a:ln>
          <a:solidFill>
            <a:schemeClr val="tx1">
              <a:lumMod val="85000"/>
              <a:lumOff val="15000"/>
            </a:schemeClr>
          </a:solidFill>
          <a:effectLst/>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85750" indent="-285750" algn="r" defTabSz="457200" rtl="1"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r" defTabSz="457200" rtl="1"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r" defTabSz="457200" rtl="1"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r" defTabSz="457200" rtl="1"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r" defTabSz="457200" rtl="1"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r" defTabSz="457200" rtl="1"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r" defTabSz="457200" rtl="1"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r" defTabSz="457200" rtl="1"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r" defTabSz="457200" rtl="1"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2.wav"/><Relationship Id="rId7" Type="http://schemas.openxmlformats.org/officeDocument/2006/relationships/audio" Target="../media/audio110.wav"/><Relationship Id="rId2" Type="http://schemas.openxmlformats.org/officeDocument/2006/relationships/audio" Target="../media/audio1.wav"/><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7.gif"/><Relationship Id="rId4" Type="http://schemas.openxmlformats.org/officeDocument/2006/relationships/audio" Target="../media/audio3.wav"/></Relationships>
</file>

<file path=ppt/slides/_rels/slide10.xml.rels><?xml version="1.0" encoding="UTF-8" standalone="yes"?>
<Relationships xmlns="http://schemas.openxmlformats.org/package/2006/relationships"><Relationship Id="rId3" Type="http://schemas.openxmlformats.org/officeDocument/2006/relationships/audio" Target="../media/audio12.wav"/><Relationship Id="rId2" Type="http://schemas.openxmlformats.org/officeDocument/2006/relationships/audio" Target="../media/audio10.wav"/><Relationship Id="rId1" Type="http://schemas.openxmlformats.org/officeDocument/2006/relationships/slideLayout" Target="../slideLayouts/slideLayout1.xml"/><Relationship Id="rId5" Type="http://schemas.openxmlformats.org/officeDocument/2006/relationships/image" Target="../media/image14.wmf"/><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audio" Target="../media/audio12.wav"/><Relationship Id="rId2" Type="http://schemas.openxmlformats.org/officeDocument/2006/relationships/audio" Target="../media/audio10.wav"/><Relationship Id="rId1" Type="http://schemas.openxmlformats.org/officeDocument/2006/relationships/slideLayout" Target="../slideLayouts/slideLayout1.xml"/><Relationship Id="rId5" Type="http://schemas.openxmlformats.org/officeDocument/2006/relationships/image" Target="../media/image14.wmf"/><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openxmlformats.org/officeDocument/2006/relationships/audio" Target="../media/audio11.wav"/><Relationship Id="rId2" Type="http://schemas.openxmlformats.org/officeDocument/2006/relationships/audio" Target="../media/audio10.wav"/><Relationship Id="rId1" Type="http://schemas.openxmlformats.org/officeDocument/2006/relationships/slideLayout" Target="../slideLayouts/slideLayout1.xml"/><Relationship Id="rId6" Type="http://schemas.openxmlformats.org/officeDocument/2006/relationships/image" Target="../media/image14.wmf"/><Relationship Id="rId5" Type="http://schemas.openxmlformats.org/officeDocument/2006/relationships/image" Target="../media/image13.png"/><Relationship Id="rId4" Type="http://schemas.openxmlformats.org/officeDocument/2006/relationships/audio" Target="../media/audio12.wav"/></Relationships>
</file>

<file path=ppt/slides/_rels/slide13.xml.rels><?xml version="1.0" encoding="UTF-8" standalone="yes"?>
<Relationships xmlns="http://schemas.openxmlformats.org/package/2006/relationships"><Relationship Id="rId3" Type="http://schemas.openxmlformats.org/officeDocument/2006/relationships/audio" Target="../media/audio14.wav"/><Relationship Id="rId2" Type="http://schemas.openxmlformats.org/officeDocument/2006/relationships/audio" Target="../media/audio13.wav"/><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3" Type="http://schemas.openxmlformats.org/officeDocument/2006/relationships/audio" Target="../media/audio16.wav"/><Relationship Id="rId2" Type="http://schemas.openxmlformats.org/officeDocument/2006/relationships/audio" Target="../media/audio15.wav"/><Relationship Id="rId1" Type="http://schemas.openxmlformats.org/officeDocument/2006/relationships/slideLayout" Target="../slideLayouts/slideLayout7.xml"/><Relationship Id="rId4" Type="http://schemas.openxmlformats.org/officeDocument/2006/relationships/image" Target="../media/image16.jpeg"/></Relationships>
</file>

<file path=ppt/slides/_rels/slide15.xml.rels><?xml version="1.0" encoding="UTF-8" standalone="yes"?>
<Relationships xmlns="http://schemas.openxmlformats.org/package/2006/relationships"><Relationship Id="rId3" Type="http://schemas.openxmlformats.org/officeDocument/2006/relationships/audio" Target="../media/audio17.wav"/><Relationship Id="rId2" Type="http://schemas.openxmlformats.org/officeDocument/2006/relationships/audio" Target="../media/audio15.wav"/><Relationship Id="rId1" Type="http://schemas.openxmlformats.org/officeDocument/2006/relationships/slideLayout" Target="../slideLayouts/slideLayout7.xml"/><Relationship Id="rId5" Type="http://schemas.openxmlformats.org/officeDocument/2006/relationships/audio" Target="../media/audio4.wav"/><Relationship Id="rId4" Type="http://schemas.openxmlformats.org/officeDocument/2006/relationships/audio" Target="../media/audio18.wav"/></Relationships>
</file>

<file path=ppt/slides/_rels/slide16.xml.rels><?xml version="1.0" encoding="UTF-8" standalone="yes"?>
<Relationships xmlns="http://schemas.openxmlformats.org/package/2006/relationships"><Relationship Id="rId3" Type="http://schemas.openxmlformats.org/officeDocument/2006/relationships/audio" Target="../media/audio16.wav"/><Relationship Id="rId2" Type="http://schemas.openxmlformats.org/officeDocument/2006/relationships/audio" Target="../media/audio15.wav"/><Relationship Id="rId1" Type="http://schemas.openxmlformats.org/officeDocument/2006/relationships/slideLayout" Target="../slideLayouts/slideLayout7.xml"/><Relationship Id="rId4" Type="http://schemas.openxmlformats.org/officeDocument/2006/relationships/image" Target="../media/image16.jpeg"/></Relationships>
</file>

<file path=ppt/slides/_rels/slide17.xml.rels><?xml version="1.0" encoding="UTF-8" standalone="yes"?>
<Relationships xmlns="http://schemas.openxmlformats.org/package/2006/relationships"><Relationship Id="rId3" Type="http://schemas.openxmlformats.org/officeDocument/2006/relationships/audio" Target="../media/audio19.wav"/><Relationship Id="rId2" Type="http://schemas.openxmlformats.org/officeDocument/2006/relationships/audio" Target="../media/audio10.wav"/><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audio" Target="../media/audio17.wav"/><Relationship Id="rId2" Type="http://schemas.openxmlformats.org/officeDocument/2006/relationships/audio" Target="../media/audio15.wav"/><Relationship Id="rId1" Type="http://schemas.openxmlformats.org/officeDocument/2006/relationships/slideLayout" Target="../slideLayouts/slideLayout7.xml"/><Relationship Id="rId5" Type="http://schemas.openxmlformats.org/officeDocument/2006/relationships/audio" Target="../media/audio4.wav"/><Relationship Id="rId4" Type="http://schemas.openxmlformats.org/officeDocument/2006/relationships/audio" Target="../media/audio18.wav"/></Relationships>
</file>

<file path=ppt/slides/_rels/slide19.xml.rels><?xml version="1.0" encoding="UTF-8" standalone="yes"?>
<Relationships xmlns="http://schemas.openxmlformats.org/package/2006/relationships"><Relationship Id="rId3" Type="http://schemas.openxmlformats.org/officeDocument/2006/relationships/audio" Target="../media/audio18.wav"/><Relationship Id="rId2" Type="http://schemas.openxmlformats.org/officeDocument/2006/relationships/audio" Target="../media/audio15.wav"/><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audio" Target="../media/audio4.wav"/><Relationship Id="rId1" Type="http://schemas.openxmlformats.org/officeDocument/2006/relationships/slideLayout" Target="../slideLayouts/slideLayout7.xml"/><Relationship Id="rId4" Type="http://schemas.openxmlformats.org/officeDocument/2006/relationships/image" Target="../media/image9.wmf"/></Relationships>
</file>

<file path=ppt/slides/_rels/slide20.xml.rels><?xml version="1.0" encoding="UTF-8" standalone="yes"?>
<Relationships xmlns="http://schemas.openxmlformats.org/package/2006/relationships"><Relationship Id="rId3" Type="http://schemas.openxmlformats.org/officeDocument/2006/relationships/audio" Target="../media/audio18.wav"/><Relationship Id="rId2" Type="http://schemas.openxmlformats.org/officeDocument/2006/relationships/audio" Target="../media/audio15.wav"/><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audio" Target="../media/audio18.wav"/><Relationship Id="rId2" Type="http://schemas.openxmlformats.org/officeDocument/2006/relationships/audio" Target="../media/audio15.wav"/><Relationship Id="rId1" Type="http://schemas.openxmlformats.org/officeDocument/2006/relationships/slideLayout" Target="../slideLayouts/slideLayout7.xml"/><Relationship Id="rId4" Type="http://schemas.openxmlformats.org/officeDocument/2006/relationships/audio" Target="../media/audio4.wav"/></Relationships>
</file>

<file path=ppt/slides/_rels/slide22.xml.rels><?xml version="1.0" encoding="UTF-8" standalone="yes"?>
<Relationships xmlns="http://schemas.openxmlformats.org/package/2006/relationships"><Relationship Id="rId3" Type="http://schemas.openxmlformats.org/officeDocument/2006/relationships/audio" Target="../media/audio18.wav"/><Relationship Id="rId2" Type="http://schemas.openxmlformats.org/officeDocument/2006/relationships/audio" Target="../media/audio15.wav"/><Relationship Id="rId1" Type="http://schemas.openxmlformats.org/officeDocument/2006/relationships/slideLayout" Target="../slideLayouts/slideLayout7.xml"/><Relationship Id="rId4" Type="http://schemas.openxmlformats.org/officeDocument/2006/relationships/audio" Target="../media/audio4.wav"/></Relationships>
</file>

<file path=ppt/slides/_rels/slide23.xml.rels><?xml version="1.0" encoding="UTF-8" standalone="yes"?>
<Relationships xmlns="http://schemas.openxmlformats.org/package/2006/relationships"><Relationship Id="rId3" Type="http://schemas.openxmlformats.org/officeDocument/2006/relationships/audio" Target="../media/audio18.wav"/><Relationship Id="rId2" Type="http://schemas.openxmlformats.org/officeDocument/2006/relationships/audio" Target="../media/audio15.wav"/><Relationship Id="rId1" Type="http://schemas.openxmlformats.org/officeDocument/2006/relationships/slideLayout" Target="../slideLayouts/slideLayout7.xml"/><Relationship Id="rId4" Type="http://schemas.openxmlformats.org/officeDocument/2006/relationships/audio" Target="../media/audio4.wav"/></Relationships>
</file>

<file path=ppt/slides/_rels/slide24.xml.rels><?xml version="1.0" encoding="UTF-8" standalone="yes"?>
<Relationships xmlns="http://schemas.openxmlformats.org/package/2006/relationships"><Relationship Id="rId3" Type="http://schemas.openxmlformats.org/officeDocument/2006/relationships/audio" Target="../media/audio18.wav"/><Relationship Id="rId2" Type="http://schemas.openxmlformats.org/officeDocument/2006/relationships/audio" Target="../media/audio15.wav"/><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audio" Target="../media/audio18.wav"/><Relationship Id="rId2" Type="http://schemas.openxmlformats.org/officeDocument/2006/relationships/audio" Target="../media/audio15.wav"/><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audio" Target="../media/audio18.wav"/><Relationship Id="rId2" Type="http://schemas.openxmlformats.org/officeDocument/2006/relationships/audio" Target="../media/audio15.wav"/><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audio" Target="../media/audio18.wav"/><Relationship Id="rId2" Type="http://schemas.openxmlformats.org/officeDocument/2006/relationships/audio" Target="../media/audio15.wav"/><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audio" Target="../media/audio18.wav"/><Relationship Id="rId2" Type="http://schemas.openxmlformats.org/officeDocument/2006/relationships/audio" Target="../media/audio15.wav"/><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audio" Target="../media/audio18.wav"/><Relationship Id="rId2" Type="http://schemas.openxmlformats.org/officeDocument/2006/relationships/audio" Target="../media/audio15.wav"/><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audio" Target="../media/audio6.wav"/><Relationship Id="rId2" Type="http://schemas.openxmlformats.org/officeDocument/2006/relationships/audio" Target="../media/audio5.wav"/><Relationship Id="rId1" Type="http://schemas.openxmlformats.org/officeDocument/2006/relationships/slideLayout" Target="../slideLayouts/slideLayout1.xml"/><Relationship Id="rId6" Type="http://schemas.openxmlformats.org/officeDocument/2006/relationships/image" Target="../media/image11.jpeg"/><Relationship Id="rId5" Type="http://schemas.openxmlformats.org/officeDocument/2006/relationships/image" Target="../media/image10.wmf"/><Relationship Id="rId4" Type="http://schemas.openxmlformats.org/officeDocument/2006/relationships/audio" Target="../media/audio7.wav"/></Relationships>
</file>

<file path=ppt/slides/_rels/slide30.xml.rels><?xml version="1.0" encoding="UTF-8" standalone="yes"?>
<Relationships xmlns="http://schemas.openxmlformats.org/package/2006/relationships"><Relationship Id="rId3" Type="http://schemas.openxmlformats.org/officeDocument/2006/relationships/audio" Target="../media/audio18.wav"/><Relationship Id="rId2" Type="http://schemas.openxmlformats.org/officeDocument/2006/relationships/audio" Target="../media/audio15.wav"/><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audio" Target="../media/audio19.wav"/><Relationship Id="rId2" Type="http://schemas.openxmlformats.org/officeDocument/2006/relationships/audio" Target="../media/audio10.wav"/><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audio" Target="../media/audio17.wav"/><Relationship Id="rId2" Type="http://schemas.openxmlformats.org/officeDocument/2006/relationships/audio" Target="../media/audio15.wav"/><Relationship Id="rId1" Type="http://schemas.openxmlformats.org/officeDocument/2006/relationships/slideLayout" Target="../slideLayouts/slideLayout7.xml"/><Relationship Id="rId5" Type="http://schemas.openxmlformats.org/officeDocument/2006/relationships/audio" Target="../media/audio4.wav"/><Relationship Id="rId4" Type="http://schemas.openxmlformats.org/officeDocument/2006/relationships/audio" Target="../media/audio18.wav"/></Relationships>
</file>

<file path=ppt/slides/_rels/slide33.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audio" Target="../media/audio4.wav"/><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audio" Target="../media/audio4.wav"/><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audio" Target="../media/audio20.wav"/><Relationship Id="rId1" Type="http://schemas.openxmlformats.org/officeDocument/2006/relationships/slideLayout" Target="../slideLayouts/slideLayout7.xml"/><Relationship Id="rId4" Type="http://schemas.openxmlformats.org/officeDocument/2006/relationships/image" Target="../media/image20.emf"/></Relationships>
</file>

<file path=ppt/slides/_rels/slide36.xml.rels><?xml version="1.0" encoding="UTF-8" standalone="yes"?>
<Relationships xmlns="http://schemas.openxmlformats.org/package/2006/relationships"><Relationship Id="rId3" Type="http://schemas.openxmlformats.org/officeDocument/2006/relationships/audio" Target="../media/audio22.wav"/><Relationship Id="rId2" Type="http://schemas.openxmlformats.org/officeDocument/2006/relationships/audio" Target="../media/audio21.wav"/><Relationship Id="rId1" Type="http://schemas.openxmlformats.org/officeDocument/2006/relationships/slideLayout" Target="../slideLayouts/slideLayout7.xml"/><Relationship Id="rId5" Type="http://schemas.openxmlformats.org/officeDocument/2006/relationships/image" Target="../media/image22.emf"/><Relationship Id="rId4" Type="http://schemas.openxmlformats.org/officeDocument/2006/relationships/image" Target="../media/image21.wmf"/></Relationships>
</file>

<file path=ppt/slides/_rels/slide37.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audio" Target="../media/audio4.wav"/><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audio" Target="../media/audio6.wav"/><Relationship Id="rId7" Type="http://schemas.openxmlformats.org/officeDocument/2006/relationships/image" Target="../media/image11.jpeg"/><Relationship Id="rId2" Type="http://schemas.openxmlformats.org/officeDocument/2006/relationships/audio" Target="../media/audio5.wav"/><Relationship Id="rId1" Type="http://schemas.openxmlformats.org/officeDocument/2006/relationships/slideLayout" Target="../slideLayouts/slideLayout1.xml"/><Relationship Id="rId6" Type="http://schemas.openxmlformats.org/officeDocument/2006/relationships/image" Target="../media/image10.wmf"/><Relationship Id="rId5" Type="http://schemas.openxmlformats.org/officeDocument/2006/relationships/audio" Target="../media/audio8.wav"/><Relationship Id="rId4" Type="http://schemas.openxmlformats.org/officeDocument/2006/relationships/audio" Target="../media/audio7.wav"/></Relationships>
</file>

<file path=ppt/slides/_rels/slide40.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image" Target="../media/image26.emf"/><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image" Target="../media/image29.emf"/><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audio" Target="../media/audio23.wav"/><Relationship Id="rId1" Type="http://schemas.openxmlformats.org/officeDocument/2006/relationships/slideLayout" Target="../slideLayouts/slideLayout7.xml"/><Relationship Id="rId4" Type="http://schemas.openxmlformats.org/officeDocument/2006/relationships/image" Target="../media/image32.emf"/></Relationships>
</file>

<file path=ppt/slides/_rels/slide44.xml.rels><?xml version="1.0" encoding="UTF-8" standalone="yes"?>
<Relationships xmlns="http://schemas.openxmlformats.org/package/2006/relationships"><Relationship Id="rId3" Type="http://schemas.openxmlformats.org/officeDocument/2006/relationships/audio" Target="../media/audio24.wav"/><Relationship Id="rId2" Type="http://schemas.openxmlformats.org/officeDocument/2006/relationships/audio" Target="../media/audio19.wav"/><Relationship Id="rId1" Type="http://schemas.openxmlformats.org/officeDocument/2006/relationships/slideLayout" Target="../slideLayouts/slideLayout7.xml"/><Relationship Id="rId4" Type="http://schemas.openxmlformats.org/officeDocument/2006/relationships/image" Target="../media/image33.emf"/></Relationships>
</file>

<file path=ppt/slides/_rels/slide45.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audio" Target="../media/audio25.wav"/><Relationship Id="rId1" Type="http://schemas.openxmlformats.org/officeDocument/2006/relationships/slideLayout" Target="../slideLayouts/slideLayout7.xml"/><Relationship Id="rId4" Type="http://schemas.openxmlformats.org/officeDocument/2006/relationships/image" Target="../media/image35.emf"/></Relationships>
</file>

<file path=ppt/slides/_rels/slide46.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audio" Target="../media/audio26.wav"/><Relationship Id="rId1" Type="http://schemas.openxmlformats.org/officeDocument/2006/relationships/slideLayout" Target="../slideLayouts/slideLayout7.xml"/><Relationship Id="rId4" Type="http://schemas.openxmlformats.org/officeDocument/2006/relationships/image" Target="../media/image37.emf"/></Relationships>
</file>

<file path=ppt/slides/_rels/slide47.xml.rels><?xml version="1.0" encoding="UTF-8" standalone="yes"?>
<Relationships xmlns="http://schemas.openxmlformats.org/package/2006/relationships"><Relationship Id="rId3" Type="http://schemas.openxmlformats.org/officeDocument/2006/relationships/image" Target="../media/image38.emf"/><Relationship Id="rId2" Type="http://schemas.openxmlformats.org/officeDocument/2006/relationships/audio" Target="../media/audio26.wav"/><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39.emf"/><Relationship Id="rId7" Type="http://schemas.openxmlformats.org/officeDocument/2006/relationships/image" Target="../media/image43.emf"/><Relationship Id="rId2" Type="http://schemas.openxmlformats.org/officeDocument/2006/relationships/audio" Target="../media/audio27.wav"/><Relationship Id="rId1" Type="http://schemas.openxmlformats.org/officeDocument/2006/relationships/slideLayout" Target="../slideLayouts/slideLayout7.xml"/><Relationship Id="rId6" Type="http://schemas.openxmlformats.org/officeDocument/2006/relationships/image" Target="../media/image42.emf"/><Relationship Id="rId5" Type="http://schemas.openxmlformats.org/officeDocument/2006/relationships/image" Target="../media/image41.emf"/><Relationship Id="rId4" Type="http://schemas.openxmlformats.org/officeDocument/2006/relationships/image" Target="../media/image40.emf"/></Relationships>
</file>

<file path=ppt/slides/_rels/slide49.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audio" Target="../media/audio27.wav"/><Relationship Id="rId1" Type="http://schemas.openxmlformats.org/officeDocument/2006/relationships/slideLayout" Target="../slideLayouts/slideLayout7.xml"/><Relationship Id="rId4" Type="http://schemas.openxmlformats.org/officeDocument/2006/relationships/image" Target="../media/image44.emf"/></Relationships>
</file>

<file path=ppt/slides/_rels/slide5.xml.rels><?xml version="1.0" encoding="UTF-8" standalone="yes"?>
<Relationships xmlns="http://schemas.openxmlformats.org/package/2006/relationships"><Relationship Id="rId3" Type="http://schemas.openxmlformats.org/officeDocument/2006/relationships/audio" Target="../media/audio8.wav"/><Relationship Id="rId2" Type="http://schemas.openxmlformats.org/officeDocument/2006/relationships/audio" Target="../media/audio5.wav"/><Relationship Id="rId1" Type="http://schemas.openxmlformats.org/officeDocument/2006/relationships/slideLayout" Target="../slideLayouts/slideLayout1.xml"/><Relationship Id="rId5" Type="http://schemas.openxmlformats.org/officeDocument/2006/relationships/image" Target="../media/image11.jpeg"/><Relationship Id="rId4" Type="http://schemas.openxmlformats.org/officeDocument/2006/relationships/image" Target="../media/image10.wmf"/></Relationships>
</file>

<file path=ppt/slides/_rels/slide50.xml.rels><?xml version="1.0" encoding="UTF-8" standalone="yes"?>
<Relationships xmlns="http://schemas.openxmlformats.org/package/2006/relationships"><Relationship Id="rId3" Type="http://schemas.openxmlformats.org/officeDocument/2006/relationships/image" Target="../media/image45.emf"/><Relationship Id="rId2" Type="http://schemas.openxmlformats.org/officeDocument/2006/relationships/audio" Target="../media/audio28.wav"/><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image" Target="../media/image47.emf"/><Relationship Id="rId2" Type="http://schemas.openxmlformats.org/officeDocument/2006/relationships/audio" Target="../media/audio29.wav"/><Relationship Id="rId1" Type="http://schemas.openxmlformats.org/officeDocument/2006/relationships/slideLayout" Target="../slideLayouts/slideLayout7.xml"/><Relationship Id="rId5" Type="http://schemas.openxmlformats.org/officeDocument/2006/relationships/image" Target="../media/image49.emf"/><Relationship Id="rId4" Type="http://schemas.openxmlformats.org/officeDocument/2006/relationships/image" Target="../media/image48.emf"/></Relationships>
</file>

<file path=ppt/slides/_rels/slide53.xml.rels><?xml version="1.0" encoding="UTF-8" standalone="yes"?>
<Relationships xmlns="http://schemas.openxmlformats.org/package/2006/relationships"><Relationship Id="rId3" Type="http://schemas.openxmlformats.org/officeDocument/2006/relationships/image" Target="../media/image50.emf"/><Relationship Id="rId2" Type="http://schemas.openxmlformats.org/officeDocument/2006/relationships/audio" Target="../media/audio29.wav"/><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image" Target="../media/image51.emf"/><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image" Target="../media/image52.emf"/><Relationship Id="rId2" Type="http://schemas.openxmlformats.org/officeDocument/2006/relationships/slideLayout" Target="../slideLayouts/slideLayout7.xml"/><Relationship Id="rId1" Type="http://schemas.openxmlformats.org/officeDocument/2006/relationships/themeOverride" Target="../theme/themeOverride1.xml"/></Relationships>
</file>

<file path=ppt/slides/_rels/slide56.xml.rels><?xml version="1.0" encoding="UTF-8" standalone="yes"?>
<Relationships xmlns="http://schemas.openxmlformats.org/package/2006/relationships"><Relationship Id="rId3" Type="http://schemas.openxmlformats.org/officeDocument/2006/relationships/image" Target="../media/image54.emf"/><Relationship Id="rId2" Type="http://schemas.openxmlformats.org/officeDocument/2006/relationships/image" Target="../media/image53.emf"/><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image" Target="../media/image55.emf"/><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3" Type="http://schemas.openxmlformats.org/officeDocument/2006/relationships/image" Target="../media/image56.emf"/><Relationship Id="rId2" Type="http://schemas.openxmlformats.org/officeDocument/2006/relationships/audio" Target="../media/audio29.wav"/><Relationship Id="rId1" Type="http://schemas.openxmlformats.org/officeDocument/2006/relationships/slideLayout" Target="../slideLayouts/slideLayout7.xml"/><Relationship Id="rId5" Type="http://schemas.openxmlformats.org/officeDocument/2006/relationships/image" Target="../media/image58.emf"/><Relationship Id="rId4" Type="http://schemas.openxmlformats.org/officeDocument/2006/relationships/image" Target="../media/image57.emf"/></Relationships>
</file>

<file path=ppt/slides/_rels/slide59.xml.rels><?xml version="1.0" encoding="UTF-8" standalone="yes"?>
<Relationships xmlns="http://schemas.openxmlformats.org/package/2006/relationships"><Relationship Id="rId3" Type="http://schemas.openxmlformats.org/officeDocument/2006/relationships/image" Target="../media/image59.emf"/><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60.emf"/></Relationships>
</file>

<file path=ppt/slides/_rels/slide6.xml.rels><?xml version="1.0" encoding="UTF-8" standalone="yes"?>
<Relationships xmlns="http://schemas.openxmlformats.org/package/2006/relationships"><Relationship Id="rId3" Type="http://schemas.openxmlformats.org/officeDocument/2006/relationships/audio" Target="../media/audio7.wav"/><Relationship Id="rId2" Type="http://schemas.openxmlformats.org/officeDocument/2006/relationships/audio" Target="../media/audio9.wav"/><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60.xml.rels><?xml version="1.0" encoding="UTF-8" standalone="yes"?>
<Relationships xmlns="http://schemas.openxmlformats.org/package/2006/relationships"><Relationship Id="rId3" Type="http://schemas.openxmlformats.org/officeDocument/2006/relationships/image" Target="../media/image62.emf"/><Relationship Id="rId2" Type="http://schemas.openxmlformats.org/officeDocument/2006/relationships/image" Target="../media/image61.emf"/><Relationship Id="rId1" Type="http://schemas.openxmlformats.org/officeDocument/2006/relationships/slideLayout" Target="../slideLayouts/slideLayout7.xml"/><Relationship Id="rId4" Type="http://schemas.openxmlformats.org/officeDocument/2006/relationships/image" Target="../media/image63.emf"/></Relationships>
</file>

<file path=ppt/slides/_rels/slide61.xml.rels><?xml version="1.0" encoding="UTF-8" standalone="yes"?>
<Relationships xmlns="http://schemas.openxmlformats.org/package/2006/relationships"><Relationship Id="rId2" Type="http://schemas.openxmlformats.org/officeDocument/2006/relationships/image" Target="../media/image64.emf"/><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3" Type="http://schemas.openxmlformats.org/officeDocument/2006/relationships/audio" Target="../media/audio20.wav"/><Relationship Id="rId7" Type="http://schemas.openxmlformats.org/officeDocument/2006/relationships/image" Target="../media/image68.png"/><Relationship Id="rId2" Type="http://schemas.openxmlformats.org/officeDocument/2006/relationships/audio" Target="../media/audio29.wav"/><Relationship Id="rId1" Type="http://schemas.openxmlformats.org/officeDocument/2006/relationships/slideLayout" Target="../slideLayouts/slideLayout7.xml"/><Relationship Id="rId6" Type="http://schemas.openxmlformats.org/officeDocument/2006/relationships/image" Target="../media/image67.emf"/><Relationship Id="rId5" Type="http://schemas.openxmlformats.org/officeDocument/2006/relationships/image" Target="../media/image66.emf"/><Relationship Id="rId4" Type="http://schemas.openxmlformats.org/officeDocument/2006/relationships/image" Target="../media/image65.emf"/></Relationships>
</file>

<file path=ppt/slides/_rels/slide63.xml.rels><?xml version="1.0" encoding="UTF-8" standalone="yes"?>
<Relationships xmlns="http://schemas.openxmlformats.org/package/2006/relationships"><Relationship Id="rId3" Type="http://schemas.openxmlformats.org/officeDocument/2006/relationships/image" Target="../media/image70.emf"/><Relationship Id="rId2" Type="http://schemas.openxmlformats.org/officeDocument/2006/relationships/image" Target="../media/image69.emf"/><Relationship Id="rId1" Type="http://schemas.openxmlformats.org/officeDocument/2006/relationships/slideLayout" Target="../slideLayouts/slideLayout7.xml"/><Relationship Id="rId4" Type="http://schemas.openxmlformats.org/officeDocument/2006/relationships/image" Target="../media/image71.emf"/></Relationships>
</file>

<file path=ppt/slides/_rels/slide64.xml.rels><?xml version="1.0" encoding="UTF-8" standalone="yes"?>
<Relationships xmlns="http://schemas.openxmlformats.org/package/2006/relationships"><Relationship Id="rId3" Type="http://schemas.openxmlformats.org/officeDocument/2006/relationships/image" Target="../media/image69.emf"/><Relationship Id="rId2" Type="http://schemas.openxmlformats.org/officeDocument/2006/relationships/image" Target="../media/image72.png"/><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3" Type="http://schemas.openxmlformats.org/officeDocument/2006/relationships/image" Target="../media/image73.emf"/><Relationship Id="rId2" Type="http://schemas.openxmlformats.org/officeDocument/2006/relationships/audio" Target="../media/audio30.wav"/><Relationship Id="rId1" Type="http://schemas.openxmlformats.org/officeDocument/2006/relationships/slideLayout" Target="../slideLayouts/slideLayout7.xml"/><Relationship Id="rId4" Type="http://schemas.openxmlformats.org/officeDocument/2006/relationships/image" Target="../media/image74.emf"/></Relationships>
</file>

<file path=ppt/slides/_rels/slide66.xml.rels><?xml version="1.0" encoding="UTF-8" standalone="yes"?>
<Relationships xmlns="http://schemas.openxmlformats.org/package/2006/relationships"><Relationship Id="rId3" Type="http://schemas.openxmlformats.org/officeDocument/2006/relationships/image" Target="../media/image75.emf"/><Relationship Id="rId2" Type="http://schemas.openxmlformats.org/officeDocument/2006/relationships/audio" Target="../media/audio31.wav"/><Relationship Id="rId1" Type="http://schemas.openxmlformats.org/officeDocument/2006/relationships/slideLayout" Target="../slideLayouts/slideLayout7.xml"/><Relationship Id="rId4" Type="http://schemas.openxmlformats.org/officeDocument/2006/relationships/image" Target="../media/image76.emf"/></Relationships>
</file>

<file path=ppt/slides/_rels/slide67.xml.rels><?xml version="1.0" encoding="UTF-8" standalone="yes"?>
<Relationships xmlns="http://schemas.openxmlformats.org/package/2006/relationships"><Relationship Id="rId3" Type="http://schemas.openxmlformats.org/officeDocument/2006/relationships/image" Target="../media/image78.emf"/><Relationship Id="rId2" Type="http://schemas.openxmlformats.org/officeDocument/2006/relationships/image" Target="../media/image77.emf"/><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3" Type="http://schemas.openxmlformats.org/officeDocument/2006/relationships/audio" Target="../media/audio33.wav"/><Relationship Id="rId2" Type="http://schemas.openxmlformats.org/officeDocument/2006/relationships/audio" Target="../media/audio32.wav"/><Relationship Id="rId1" Type="http://schemas.openxmlformats.org/officeDocument/2006/relationships/slideLayout" Target="../slideLayouts/slideLayout7.xml"/><Relationship Id="rId4" Type="http://schemas.openxmlformats.org/officeDocument/2006/relationships/image" Target="../media/image79.emf"/></Relationships>
</file>

<file path=ppt/slides/_rels/slide69.xml.rels><?xml version="1.0" encoding="UTF-8" standalone="yes"?>
<Relationships xmlns="http://schemas.openxmlformats.org/package/2006/relationships"><Relationship Id="rId3" Type="http://schemas.openxmlformats.org/officeDocument/2006/relationships/image" Target="../media/image80.emf"/><Relationship Id="rId2" Type="http://schemas.openxmlformats.org/officeDocument/2006/relationships/audio" Target="../media/audio33.wav"/><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audio" Target="../media/audio11.wav"/><Relationship Id="rId2" Type="http://schemas.openxmlformats.org/officeDocument/2006/relationships/audio" Target="../media/audio10.wav"/><Relationship Id="rId1" Type="http://schemas.openxmlformats.org/officeDocument/2006/relationships/slideLayout" Target="../slideLayouts/slideLayout1.xml"/><Relationship Id="rId6" Type="http://schemas.openxmlformats.org/officeDocument/2006/relationships/image" Target="../media/image14.wmf"/><Relationship Id="rId5" Type="http://schemas.openxmlformats.org/officeDocument/2006/relationships/image" Target="../media/image13.png"/><Relationship Id="rId4" Type="http://schemas.openxmlformats.org/officeDocument/2006/relationships/audio" Target="../media/audio12.wav"/></Relationships>
</file>

<file path=ppt/slides/_rels/slide70.xml.rels><?xml version="1.0" encoding="UTF-8" standalone="yes"?>
<Relationships xmlns="http://schemas.openxmlformats.org/package/2006/relationships"><Relationship Id="rId3" Type="http://schemas.openxmlformats.org/officeDocument/2006/relationships/image" Target="../media/image82.emf"/><Relationship Id="rId2" Type="http://schemas.openxmlformats.org/officeDocument/2006/relationships/image" Target="../media/image81.emf"/><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3" Type="http://schemas.openxmlformats.org/officeDocument/2006/relationships/image" Target="../media/image83.emf"/><Relationship Id="rId2" Type="http://schemas.openxmlformats.org/officeDocument/2006/relationships/audio" Target="../media/audio34.wav"/><Relationship Id="rId1" Type="http://schemas.openxmlformats.org/officeDocument/2006/relationships/slideLayout" Target="../slideLayouts/slideLayout7.xml"/><Relationship Id="rId4" Type="http://schemas.openxmlformats.org/officeDocument/2006/relationships/image" Target="../media/image84.emf"/></Relationships>
</file>

<file path=ppt/slides/_rels/slide72.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audio" Target="../media/audio5.wav"/><Relationship Id="rId1" Type="http://schemas.openxmlformats.org/officeDocument/2006/relationships/slideLayout" Target="../slideLayouts/slideLayout7.xml"/><Relationship Id="rId4" Type="http://schemas.openxmlformats.org/officeDocument/2006/relationships/image" Target="../media/image85.emf"/></Relationships>
</file>

<file path=ppt/slides/_rels/slide73.xml.rels><?xml version="1.0" encoding="UTF-8" standalone="yes"?>
<Relationships xmlns="http://schemas.openxmlformats.org/package/2006/relationships"><Relationship Id="rId3" Type="http://schemas.openxmlformats.org/officeDocument/2006/relationships/audio" Target="../media/audio13.wav"/><Relationship Id="rId2" Type="http://schemas.openxmlformats.org/officeDocument/2006/relationships/audio" Target="../media/audio8.wav"/><Relationship Id="rId1" Type="http://schemas.openxmlformats.org/officeDocument/2006/relationships/slideLayout" Target="../slideLayouts/slideLayout7.xml"/><Relationship Id="rId6" Type="http://schemas.openxmlformats.org/officeDocument/2006/relationships/image" Target="../media/image87.emf"/><Relationship Id="rId5" Type="http://schemas.openxmlformats.org/officeDocument/2006/relationships/image" Target="../media/image86.emf"/><Relationship Id="rId4" Type="http://schemas.openxmlformats.org/officeDocument/2006/relationships/audio" Target="../media/audio17.wav"/></Relationships>
</file>

<file path=ppt/slides/_rels/slide74.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89.emf"/><Relationship Id="rId7" Type="http://schemas.openxmlformats.org/officeDocument/2006/relationships/diagramColors" Target="../diagrams/colors1.xml"/><Relationship Id="rId2" Type="http://schemas.openxmlformats.org/officeDocument/2006/relationships/image" Target="../media/image88.emf"/><Relationship Id="rId1" Type="http://schemas.openxmlformats.org/officeDocument/2006/relationships/slideLayout" Target="../slideLayouts/slideLayout7.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75.xml.rels><?xml version="1.0" encoding="UTF-8" standalone="yes"?>
<Relationships xmlns="http://schemas.openxmlformats.org/package/2006/relationships"><Relationship Id="rId3" Type="http://schemas.openxmlformats.org/officeDocument/2006/relationships/image" Target="../media/image91.emf"/><Relationship Id="rId2" Type="http://schemas.openxmlformats.org/officeDocument/2006/relationships/image" Target="../media/image90.emf"/><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3" Type="http://schemas.openxmlformats.org/officeDocument/2006/relationships/image" Target="../media/image93.emf"/><Relationship Id="rId2" Type="http://schemas.openxmlformats.org/officeDocument/2006/relationships/image" Target="../media/image92.emf"/><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2" Type="http://schemas.openxmlformats.org/officeDocument/2006/relationships/image" Target="../media/image94.emf"/><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2" Type="http://schemas.openxmlformats.org/officeDocument/2006/relationships/image" Target="../media/image95.em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audio" Target="../media/audio12.wav"/><Relationship Id="rId2" Type="http://schemas.openxmlformats.org/officeDocument/2006/relationships/audio" Target="../media/audio10.wav"/><Relationship Id="rId1" Type="http://schemas.openxmlformats.org/officeDocument/2006/relationships/slideLayout" Target="../slideLayouts/slideLayout1.xml"/><Relationship Id="rId5" Type="http://schemas.openxmlformats.org/officeDocument/2006/relationships/image" Target="../media/image14.wmf"/><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audio" Target="../media/audio12.wav"/><Relationship Id="rId2" Type="http://schemas.openxmlformats.org/officeDocument/2006/relationships/audio" Target="../media/audio10.wav"/><Relationship Id="rId1" Type="http://schemas.openxmlformats.org/officeDocument/2006/relationships/slideLayout" Target="../slideLayouts/slideLayout1.xml"/><Relationship Id="rId5" Type="http://schemas.openxmlformats.org/officeDocument/2006/relationships/image" Target="../media/image14.wmf"/><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
          <p:cNvGrpSpPr/>
          <p:nvPr/>
        </p:nvGrpSpPr>
        <p:grpSpPr>
          <a:xfrm>
            <a:off x="285744" y="3189926"/>
            <a:ext cx="7572428" cy="3429024"/>
            <a:chOff x="714348" y="1857364"/>
            <a:chExt cx="7572428" cy="3429024"/>
          </a:xfrm>
        </p:grpSpPr>
        <p:grpSp>
          <p:nvGrpSpPr>
            <p:cNvPr id="3" name="Group 4"/>
            <p:cNvGrpSpPr/>
            <p:nvPr/>
          </p:nvGrpSpPr>
          <p:grpSpPr>
            <a:xfrm>
              <a:off x="714348" y="1857364"/>
              <a:ext cx="7572428" cy="3429024"/>
              <a:chOff x="857224" y="2000240"/>
              <a:chExt cx="7572428" cy="3429024"/>
            </a:xfrm>
            <a:scene3d>
              <a:camera prst="orthographicFront">
                <a:rot lat="0" lon="0" rev="0"/>
              </a:camera>
              <a:lightRig rig="glow" dir="t">
                <a:rot lat="0" lon="0" rev="14100000"/>
              </a:lightRig>
            </a:scene3d>
          </p:grpSpPr>
          <p:sp>
            <p:nvSpPr>
              <p:cNvPr id="11" name="Flowchart: Terminator 10"/>
              <p:cNvSpPr/>
              <p:nvPr/>
            </p:nvSpPr>
            <p:spPr>
              <a:xfrm>
                <a:off x="857224" y="2000240"/>
                <a:ext cx="7572428" cy="3429024"/>
              </a:xfrm>
              <a:prstGeom prst="flowChartTerminator">
                <a:avLst/>
              </a:prstGeom>
              <a:gradFill flip="none" rotWithShape="1">
                <a:gsLst>
                  <a:gs pos="0">
                    <a:srgbClr val="FF0000"/>
                  </a:gs>
                  <a:gs pos="50000">
                    <a:schemeClr val="bg1">
                      <a:lumMod val="95000"/>
                    </a:schemeClr>
                  </a:gs>
                  <a:gs pos="100000">
                    <a:schemeClr val="accent2">
                      <a:lumMod val="75000"/>
                    </a:schemeClr>
                  </a:gs>
                </a:gsLst>
                <a:lin ang="13500000" scaled="1"/>
                <a:tileRect/>
              </a:gradFill>
              <a:ln>
                <a:noFill/>
              </a:ln>
              <a:effectLst/>
              <a:sp3d prstMaterial="softEdge">
                <a:bevelT w="127000" prst="artDeco"/>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dirty="0">
                  <a:latin typeface="Times New Roman" pitchFamily="18" charset="0"/>
                </a:endParaRPr>
              </a:p>
            </p:txBody>
          </p:sp>
          <p:sp>
            <p:nvSpPr>
              <p:cNvPr id="12" name="Snip Same Side Corner Rectangle 2"/>
              <p:cNvSpPr/>
              <p:nvPr/>
            </p:nvSpPr>
            <p:spPr>
              <a:xfrm>
                <a:off x="1285852" y="2214554"/>
                <a:ext cx="6786610" cy="2928958"/>
              </a:xfrm>
              <a:prstGeom prst="snip2SameRect">
                <a:avLst>
                  <a:gd name="adj1" fmla="val 30766"/>
                  <a:gd name="adj2" fmla="val 11581"/>
                </a:avLst>
              </a:prstGeom>
              <a:gradFill flip="none" rotWithShape="1">
                <a:gsLst>
                  <a:gs pos="0">
                    <a:schemeClr val="accent5">
                      <a:lumMod val="20000"/>
                      <a:lumOff val="80000"/>
                      <a:shade val="30000"/>
                      <a:satMod val="115000"/>
                    </a:schemeClr>
                  </a:gs>
                  <a:gs pos="50000">
                    <a:schemeClr val="bg1"/>
                  </a:gs>
                  <a:gs pos="100000">
                    <a:srgbClr val="FFC000"/>
                  </a:gs>
                </a:gsLst>
                <a:lin ang="0" scaled="1"/>
                <a:tileRect/>
              </a:gradFill>
              <a:ln>
                <a:noFill/>
              </a:ln>
              <a:effectLst/>
              <a:sp3d prstMaterial="softEdge">
                <a:bevelT w="127000" prst="artDeco"/>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dirty="0">
                  <a:latin typeface="Times New Roman" pitchFamily="18" charset="0"/>
                </a:endParaRPr>
              </a:p>
            </p:txBody>
          </p:sp>
        </p:grpSp>
        <p:pic>
          <p:nvPicPr>
            <p:cNvPr id="10" name="Picture 9" descr="2de0d41888181a8baa557cd1c778f619.gif"/>
            <p:cNvPicPr>
              <a:picLocks noChangeAspect="1"/>
            </p:cNvPicPr>
            <p:nvPr/>
          </p:nvPicPr>
          <p:blipFill>
            <a:blip r:embed="rId5"/>
            <a:stretch>
              <a:fillRect/>
            </a:stretch>
          </p:blipFill>
          <p:spPr>
            <a:xfrm rot="20147855">
              <a:off x="897309" y="1913558"/>
              <a:ext cx="1905000" cy="952500"/>
            </a:xfrm>
            <a:prstGeom prst="rect">
              <a:avLst/>
            </a:prstGeom>
          </p:spPr>
        </p:pic>
      </p:grpSp>
      <p:sp>
        <p:nvSpPr>
          <p:cNvPr id="13" name="Rectangle 1"/>
          <p:cNvSpPr>
            <a:spLocks noChangeArrowheads="1"/>
          </p:cNvSpPr>
          <p:nvPr/>
        </p:nvSpPr>
        <p:spPr bwMode="auto">
          <a:xfrm>
            <a:off x="1524000" y="4419600"/>
            <a:ext cx="5572164" cy="110799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ar-EG" sz="6600" b="1" dirty="0">
                <a:ln>
                  <a:solidFill>
                    <a:srgbClr val="C00000"/>
                  </a:solidFill>
                </a:ln>
                <a:solidFill>
                  <a:srgbClr val="0000CC"/>
                </a:solidFill>
              </a:rPr>
              <a:t>الكتابة الوظيفية</a:t>
            </a:r>
          </a:p>
        </p:txBody>
      </p:sp>
      <p:grpSp>
        <p:nvGrpSpPr>
          <p:cNvPr id="4" name="Group 2"/>
          <p:cNvGrpSpPr>
            <a:grpSpLocks/>
          </p:cNvGrpSpPr>
          <p:nvPr/>
        </p:nvGrpSpPr>
        <p:grpSpPr bwMode="auto">
          <a:xfrm rot="1883222">
            <a:off x="3035242" y="-500594"/>
            <a:ext cx="5362267" cy="4469662"/>
            <a:chOff x="3035" y="-173"/>
            <a:chExt cx="3035" cy="2101"/>
          </a:xfrm>
        </p:grpSpPr>
        <p:pic>
          <p:nvPicPr>
            <p:cNvPr id="6" name="Picture 3" descr="leaf_vector_test"/>
            <p:cNvPicPr>
              <a:picLocks noChangeAspect="1" noChangeArrowheads="1"/>
            </p:cNvPicPr>
            <p:nvPr/>
          </p:nvPicPr>
          <p:blipFill>
            <a:blip r:embed="rId6"/>
            <a:srcRect/>
            <a:stretch>
              <a:fillRect/>
            </a:stretch>
          </p:blipFill>
          <p:spPr bwMode="auto">
            <a:xfrm>
              <a:off x="3035" y="-173"/>
              <a:ext cx="3035" cy="2101"/>
            </a:xfrm>
            <a:prstGeom prst="rect">
              <a:avLst/>
            </a:prstGeom>
            <a:noFill/>
            <a:ln w="9525">
              <a:noFill/>
              <a:miter lim="800000"/>
              <a:headEnd/>
              <a:tailEnd/>
            </a:ln>
          </p:spPr>
        </p:pic>
        <p:sp>
          <p:nvSpPr>
            <p:cNvPr id="7" name="Rectangle 4"/>
            <p:cNvSpPr>
              <a:spLocks noChangeArrowheads="1"/>
            </p:cNvSpPr>
            <p:nvPr/>
          </p:nvSpPr>
          <p:spPr bwMode="auto">
            <a:xfrm rot="19716778">
              <a:off x="3629" y="542"/>
              <a:ext cx="1333" cy="635"/>
            </a:xfrm>
            <a:prstGeom prst="rect">
              <a:avLst/>
            </a:prstGeom>
            <a:noFill/>
            <a:ln w="9525">
              <a:noFill/>
              <a:miter lim="800000"/>
              <a:headEnd/>
              <a:tailEnd/>
            </a:ln>
          </p:spPr>
          <p:txBody>
            <a:bodyPr wrap="none" anchor="ctr"/>
            <a:lstStyle/>
            <a:p>
              <a:pPr algn="ctr"/>
              <a:r>
                <a:rPr lang="ar-EG" sz="6600" b="1" dirty="0">
                  <a:ln w="18415" cmpd="sng">
                    <a:solidFill>
                      <a:srgbClr val="C00000"/>
                    </a:solidFill>
                    <a:prstDash val="solid"/>
                  </a:ln>
                  <a:solidFill>
                    <a:srgbClr val="FFFFFF"/>
                  </a:solidFill>
                  <a:effectLst>
                    <a:outerShdw blurRad="63500" dir="3600000" algn="tl" rotWithShape="0">
                      <a:srgbClr val="000000">
                        <a:alpha val="70000"/>
                      </a:srgbClr>
                    </a:outerShdw>
                  </a:effectLst>
                </a:rPr>
                <a:t>الوحدة </a:t>
              </a:r>
              <a:r>
                <a:rPr lang="ar-SA" sz="6600" b="1" dirty="0">
                  <a:ln w="18415" cmpd="sng">
                    <a:solidFill>
                      <a:srgbClr val="C00000"/>
                    </a:solidFill>
                    <a:prstDash val="solid"/>
                  </a:ln>
                  <a:solidFill>
                    <a:srgbClr val="FFFFFF"/>
                  </a:solidFill>
                  <a:effectLst>
                    <a:outerShdw blurRad="63500" dir="3600000" algn="tl" rotWithShape="0">
                      <a:srgbClr val="000000">
                        <a:alpha val="70000"/>
                      </a:srgbClr>
                    </a:outerShdw>
                  </a:effectLst>
                </a:rPr>
                <a:t>الاولى</a:t>
              </a:r>
              <a:endParaRPr lang="ar-EG" sz="6600" b="1" dirty="0">
                <a:ln w="18415" cmpd="sng">
                  <a:solidFill>
                    <a:srgbClr val="C00000"/>
                  </a:solidFill>
                  <a:prstDash val="solid"/>
                </a:ln>
                <a:solidFill>
                  <a:srgbClr val="FFFFFF"/>
                </a:solidFill>
                <a:effectLst>
                  <a:outerShdw blurRad="63500" dir="3600000" algn="tl" rotWithShape="0">
                    <a:srgbClr val="000000">
                      <a:alpha val="70000"/>
                    </a:srgbClr>
                  </a:outerShdw>
                </a:effectLst>
              </a:endParaRPr>
            </a:p>
          </p:txBody>
        </p:sp>
      </p:grpSp>
    </p:spTree>
    <p:extLst>
      <p:ext uri="{BB962C8B-B14F-4D97-AF65-F5344CB8AC3E}">
        <p14:creationId xmlns:p14="http://schemas.microsoft.com/office/powerpoint/2010/main" val="4052503358"/>
      </p:ext>
    </p:extLst>
  </p:cSld>
  <p:clrMapOvr>
    <a:masterClrMapping/>
  </p:clrMapOvr>
  <mc:AlternateContent xmlns:mc="http://schemas.openxmlformats.org/markup-compatibility/2006" xmlns:p14="http://schemas.microsoft.com/office/powerpoint/2010/main">
    <mc:Choice Requires="p14">
      <p:transition>
        <p14:gallery dir="r"/>
        <p:sndAc>
          <p:stSnd>
            <p:snd r:embed="rId2" name="Gen_sberry_getpoints.wav"/>
          </p:stSnd>
        </p:sndAc>
      </p:transition>
    </mc:Choice>
    <mc:Fallback xmlns="">
      <p:transition>
        <p:fade/>
        <p:sndAc>
          <p:stSnd>
            <p:snd r:embed="rId7" name="Gen_sberry_getpoints.wav"/>
          </p:stSnd>
        </p:sndAc>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400" decel="100000"/>
                                        <p:tgtEl>
                                          <p:spTgt spid="4"/>
                                        </p:tgtEl>
                                      </p:cBhvr>
                                    </p:animEffect>
                                    <p:anim calcmode="lin" valueType="num">
                                      <p:cBhvr>
                                        <p:cTn id="8" dur="400" decel="100000" fill="hold"/>
                                        <p:tgtEl>
                                          <p:spTgt spid="4"/>
                                        </p:tgtEl>
                                        <p:attrNameLst>
                                          <p:attrName>style.rotation</p:attrName>
                                        </p:attrNameLst>
                                      </p:cBhvr>
                                      <p:tavLst>
                                        <p:tav tm="0">
                                          <p:val>
                                            <p:fltVal val="-90"/>
                                          </p:val>
                                        </p:tav>
                                        <p:tav tm="100000">
                                          <p:val>
                                            <p:fltVal val="0"/>
                                          </p:val>
                                        </p:tav>
                                      </p:tavLst>
                                    </p:anim>
                                    <p:anim calcmode="lin" valueType="num">
                                      <p:cBhvr>
                                        <p:cTn id="9" dur="400" decel="100000" fill="hold"/>
                                        <p:tgtEl>
                                          <p:spTgt spid="4"/>
                                        </p:tgtEl>
                                        <p:attrNameLst>
                                          <p:attrName>ppt_x</p:attrName>
                                        </p:attrNameLst>
                                      </p:cBhvr>
                                      <p:tavLst>
                                        <p:tav tm="0">
                                          <p:val>
                                            <p:strVal val="#ppt_x+0.4"/>
                                          </p:val>
                                        </p:tav>
                                        <p:tav tm="100000">
                                          <p:val>
                                            <p:strVal val="#ppt_x-0.05"/>
                                          </p:val>
                                        </p:tav>
                                      </p:tavLst>
                                    </p:anim>
                                    <p:anim calcmode="lin" valueType="num">
                                      <p:cBhvr>
                                        <p:cTn id="10" dur="400" decel="100000" fill="hold"/>
                                        <p:tgtEl>
                                          <p:spTgt spid="4"/>
                                        </p:tgtEl>
                                        <p:attrNameLst>
                                          <p:attrName>ppt_y</p:attrName>
                                        </p:attrNameLst>
                                      </p:cBhvr>
                                      <p:tavLst>
                                        <p:tav tm="0">
                                          <p:val>
                                            <p:strVal val="#ppt_y-0.4"/>
                                          </p:val>
                                        </p:tav>
                                        <p:tav tm="100000">
                                          <p:val>
                                            <p:strVal val="#ppt_y+0.1"/>
                                          </p:val>
                                        </p:tav>
                                      </p:tavLst>
                                    </p:anim>
                                    <p:anim calcmode="lin" valueType="num">
                                      <p:cBhvr>
                                        <p:cTn id="11" dur="100" accel="100000" fill="hold">
                                          <p:stCondLst>
                                            <p:cond delay="400"/>
                                          </p:stCondLst>
                                        </p:cTn>
                                        <p:tgtEl>
                                          <p:spTgt spid="4"/>
                                        </p:tgtEl>
                                        <p:attrNameLst>
                                          <p:attrName>ppt_x</p:attrName>
                                        </p:attrNameLst>
                                      </p:cBhvr>
                                      <p:tavLst>
                                        <p:tav tm="0">
                                          <p:val>
                                            <p:strVal val="#ppt_x-0.05"/>
                                          </p:val>
                                        </p:tav>
                                        <p:tav tm="100000">
                                          <p:val>
                                            <p:strVal val="#ppt_x"/>
                                          </p:val>
                                        </p:tav>
                                      </p:tavLst>
                                    </p:anim>
                                    <p:anim calcmode="lin" valueType="num">
                                      <p:cBhvr>
                                        <p:cTn id="12" dur="100" accel="100000" fill="hold">
                                          <p:stCondLst>
                                            <p:cond delay="400"/>
                                          </p:stCondLst>
                                        </p:cTn>
                                        <p:tgtEl>
                                          <p:spTgt spid="4"/>
                                        </p:tgtEl>
                                        <p:attrNameLst>
                                          <p:attrName>ppt_y</p:attrName>
                                        </p:attrNameLst>
                                      </p:cBhvr>
                                      <p:tavLst>
                                        <p:tav tm="0">
                                          <p:val>
                                            <p:strVal val="#ppt_y+0.1"/>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breeze.wav"/>
                                        </p:tgtEl>
                                      </p:cMediaNode>
                                    </p:audio>
                                  </p:subTnLst>
                                </p:cTn>
                              </p:par>
                            </p:childTnLst>
                          </p:cTn>
                        </p:par>
                        <p:par>
                          <p:cTn id="13" fill="hold">
                            <p:stCondLst>
                              <p:cond delay="500"/>
                            </p:stCondLst>
                            <p:childTnLst>
                              <p:par>
                                <p:cTn id="14" presetID="50" presetClass="entr" presetSubtype="0" decel="100000"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p:cTn id="16" dur="1000" fill="hold"/>
                                        <p:tgtEl>
                                          <p:spTgt spid="2"/>
                                        </p:tgtEl>
                                        <p:attrNameLst>
                                          <p:attrName>ppt_w</p:attrName>
                                        </p:attrNameLst>
                                      </p:cBhvr>
                                      <p:tavLst>
                                        <p:tav tm="0">
                                          <p:val>
                                            <p:strVal val="#ppt_w+.3"/>
                                          </p:val>
                                        </p:tav>
                                        <p:tav tm="100000">
                                          <p:val>
                                            <p:strVal val="#ppt_w"/>
                                          </p:val>
                                        </p:tav>
                                      </p:tavLst>
                                    </p:anim>
                                    <p:anim calcmode="lin" valueType="num">
                                      <p:cBhvr>
                                        <p:cTn id="17" dur="1000" fill="hold"/>
                                        <p:tgtEl>
                                          <p:spTgt spid="2"/>
                                        </p:tgtEl>
                                        <p:attrNameLst>
                                          <p:attrName>ppt_h</p:attrName>
                                        </p:attrNameLst>
                                      </p:cBhvr>
                                      <p:tavLst>
                                        <p:tav tm="0">
                                          <p:val>
                                            <p:strVal val="#ppt_h"/>
                                          </p:val>
                                        </p:tav>
                                        <p:tav tm="100000">
                                          <p:val>
                                            <p:strVal val="#ppt_h"/>
                                          </p:val>
                                        </p:tav>
                                      </p:tavLst>
                                    </p:anim>
                                    <p:animEffect transition="in" filter="fade">
                                      <p:cBhvr>
                                        <p:cTn id="18" dur="1000"/>
                                        <p:tgtEl>
                                          <p:spTgt spid="2"/>
                                        </p:tgtEl>
                                      </p:cBhvr>
                                    </p:animEffect>
                                  </p:childTnLst>
                                  <p:subTnLst>
                                    <p:audio>
                                      <p:cMediaNode>
                                        <p:cTn display="0" masterRel="sameClick">
                                          <p:stCondLst>
                                            <p:cond evt="begin" delay="0">
                                              <p:tn val="14"/>
                                            </p:cond>
                                          </p:stCondLst>
                                          <p:endCondLst>
                                            <p:cond evt="onStopAudio" delay="0">
                                              <p:tgtEl>
                                                <p:sldTgt/>
                                              </p:tgtEl>
                                            </p:cond>
                                          </p:endCondLst>
                                        </p:cTn>
                                        <p:tgtEl>
                                          <p:sndTgt r:embed="rId4" name="0084 - arcade game sound.wav"/>
                                        </p:tgtEl>
                                      </p:cMediaNode>
                                    </p:audio>
                                  </p:subTnLst>
                                </p:cTn>
                              </p:par>
                              <p:par>
                                <p:cTn id="19" presetID="50" presetClass="entr" presetSubtype="0" decel="100000"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p:cTn id="21" dur="1000" fill="hold"/>
                                        <p:tgtEl>
                                          <p:spTgt spid="13"/>
                                        </p:tgtEl>
                                        <p:attrNameLst>
                                          <p:attrName>ppt_w</p:attrName>
                                        </p:attrNameLst>
                                      </p:cBhvr>
                                      <p:tavLst>
                                        <p:tav tm="0">
                                          <p:val>
                                            <p:strVal val="#ppt_w+.3"/>
                                          </p:val>
                                        </p:tav>
                                        <p:tav tm="100000">
                                          <p:val>
                                            <p:strVal val="#ppt_w"/>
                                          </p:val>
                                        </p:tav>
                                      </p:tavLst>
                                    </p:anim>
                                    <p:anim calcmode="lin" valueType="num">
                                      <p:cBhvr>
                                        <p:cTn id="22" dur="1000" fill="hold"/>
                                        <p:tgtEl>
                                          <p:spTgt spid="13"/>
                                        </p:tgtEl>
                                        <p:attrNameLst>
                                          <p:attrName>ppt_h</p:attrName>
                                        </p:attrNameLst>
                                      </p:cBhvr>
                                      <p:tavLst>
                                        <p:tav tm="0">
                                          <p:val>
                                            <p:strVal val="#ppt_h"/>
                                          </p:val>
                                        </p:tav>
                                        <p:tav tm="100000">
                                          <p:val>
                                            <p:strVal val="#ppt_h"/>
                                          </p:val>
                                        </p:tav>
                                      </p:tavLst>
                                    </p:anim>
                                    <p:animEffect transition="in" filter="fade">
                                      <p:cBhvr>
                                        <p:cTn id="23" dur="1000"/>
                                        <p:tgtEl>
                                          <p:spTgt spid="13"/>
                                        </p:tgtEl>
                                      </p:cBhvr>
                                    </p:animEffect>
                                  </p:childTnLst>
                                  <p:subTnLst>
                                    <p:audio>
                                      <p:cMediaNode>
                                        <p:cTn display="0" masterRel="sameClick">
                                          <p:stCondLst>
                                            <p:cond evt="begin" delay="0">
                                              <p:tn val="19"/>
                                            </p:cond>
                                          </p:stCondLst>
                                          <p:endCondLst>
                                            <p:cond evt="onStopAudio" delay="0">
                                              <p:tgtEl>
                                                <p:sldTgt/>
                                              </p:tgtEl>
                                            </p:cond>
                                          </p:endCondLst>
                                        </p:cTn>
                                        <p:tgtEl>
                                          <p:sndTgt r:embed="rId4" name="0084 - arcade game sound.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PlainRedFolderBlau.png"/>
          <p:cNvPicPr>
            <a:picLocks noChangeAspect="1"/>
          </p:cNvPicPr>
          <p:nvPr/>
        </p:nvPicPr>
        <p:blipFill>
          <a:blip r:embed="rId4" cstate="print"/>
          <a:srcRect/>
          <a:stretch>
            <a:fillRect/>
          </a:stretch>
        </p:blipFill>
        <p:spPr bwMode="auto">
          <a:xfrm>
            <a:off x="4143372" y="223837"/>
            <a:ext cx="5000629" cy="1419213"/>
          </a:xfrm>
          <a:prstGeom prst="rect">
            <a:avLst/>
          </a:prstGeom>
          <a:noFill/>
          <a:ln w="9525">
            <a:noFill/>
            <a:miter lim="800000"/>
            <a:headEnd/>
            <a:tailEnd/>
          </a:ln>
        </p:spPr>
      </p:pic>
      <p:sp>
        <p:nvSpPr>
          <p:cNvPr id="4" name="Rectangle 3"/>
          <p:cNvSpPr>
            <a:spLocks noChangeArrowheads="1"/>
          </p:cNvSpPr>
          <p:nvPr/>
        </p:nvSpPr>
        <p:spPr bwMode="auto">
          <a:xfrm rot="21312587">
            <a:off x="4740390" y="390124"/>
            <a:ext cx="3787127" cy="769441"/>
          </a:xfrm>
          <a:prstGeom prst="rect">
            <a:avLst/>
          </a:prstGeom>
          <a:noFill/>
          <a:ln w="9525">
            <a:noFill/>
            <a:miter lim="800000"/>
            <a:headEnd/>
            <a:tailEnd/>
          </a:ln>
        </p:spPr>
        <p:txBody>
          <a:bodyPr wrap="square">
            <a:spAutoFit/>
          </a:bodyPr>
          <a:lstStyle/>
          <a:p>
            <a:pPr algn="ctr"/>
            <a:r>
              <a:rPr lang="ar-EG" sz="4400" b="1" dirty="0"/>
              <a:t>إرشادات المتعلم</a:t>
            </a:r>
            <a:endParaRPr lang="ar-EG" sz="4400" b="1" dirty="0">
              <a:solidFill>
                <a:srgbClr val="000099"/>
              </a:solidFill>
              <a:latin typeface="Calibri" pitchFamily="34" charset="0"/>
            </a:endParaRPr>
          </a:p>
        </p:txBody>
      </p:sp>
      <p:pic>
        <p:nvPicPr>
          <p:cNvPr id="5" name="Picture 4" descr="BCKLC170.WMF"/>
          <p:cNvPicPr>
            <a:picLocks noChangeAspect="1"/>
          </p:cNvPicPr>
          <p:nvPr/>
        </p:nvPicPr>
        <p:blipFill>
          <a:blip r:embed="rId5" cstate="print"/>
          <a:stretch>
            <a:fillRect/>
          </a:stretch>
        </p:blipFill>
        <p:spPr>
          <a:xfrm>
            <a:off x="214282" y="1714488"/>
            <a:ext cx="8678198" cy="4357718"/>
          </a:xfrm>
          <a:prstGeom prst="flowChartMultidocument">
            <a:avLst/>
          </a:prstGeom>
          <a:ln w="38100">
            <a:solidFill>
              <a:srgbClr val="FF0000"/>
            </a:solidFill>
            <a:prstDash val="sysDash"/>
          </a:ln>
        </p:spPr>
      </p:pic>
      <p:sp>
        <p:nvSpPr>
          <p:cNvPr id="6" name="Rectangle 5"/>
          <p:cNvSpPr>
            <a:spLocks noChangeArrowheads="1"/>
          </p:cNvSpPr>
          <p:nvPr/>
        </p:nvSpPr>
        <p:spPr bwMode="auto">
          <a:xfrm>
            <a:off x="571472" y="2938533"/>
            <a:ext cx="6912767" cy="1569660"/>
          </a:xfrm>
          <a:prstGeom prst="rect">
            <a:avLst/>
          </a:prstGeom>
          <a:noFill/>
          <a:ln w="9525">
            <a:noFill/>
            <a:miter lim="800000"/>
            <a:headEnd/>
            <a:tailEnd/>
          </a:ln>
        </p:spPr>
        <p:txBody>
          <a:bodyPr wrap="square">
            <a:spAutoFit/>
          </a:bodyPr>
          <a:lstStyle/>
          <a:p>
            <a:pPr lvl="0"/>
            <a:r>
              <a:rPr lang="ar-EG" sz="3200" b="1" dirty="0">
                <a:solidFill>
                  <a:schemeClr val="accent2">
                    <a:lumMod val="50000"/>
                  </a:schemeClr>
                </a:solidFill>
              </a:rPr>
              <a:t>4- إن تجنب الأخطاء النحوية والإملائية، والدقة في استخدام علامات الترقيم، والالتزام بأعراف الكتابة – مطلب ضروري في أي كتابة تمارسها.</a:t>
            </a:r>
            <a:endParaRPr lang="en-US" sz="3200" dirty="0">
              <a:solidFill>
                <a:schemeClr val="accent2">
                  <a:lumMod val="50000"/>
                </a:schemeClr>
              </a:solidFill>
            </a:endParaRPr>
          </a:p>
        </p:txBody>
      </p:sp>
    </p:spTree>
  </p:cSld>
  <p:clrMapOvr>
    <a:masterClrMapping/>
  </p:clrMapOvr>
  <p:transition>
    <p:wedge/>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edge">
                                      <p:cBhvr>
                                        <p:cTn id="7" dur="500"/>
                                        <p:tgtEl>
                                          <p:spTgt spid="6"/>
                                        </p:tgtEl>
                                      </p:cBhvr>
                                    </p:animEffect>
                                  </p:childTnLst>
                                  <p:subTnLst>
                                    <p:audio>
                                      <p:cMediaNode>
                                        <p:cTn display="0" masterRel="sameClick">
                                          <p:stCondLst>
                                            <p:cond evt="begin" delay="0">
                                              <p:tn val="5"/>
                                            </p:cond>
                                          </p:stCondLst>
                                          <p:endCondLst>
                                            <p:cond evt="onStopAudio" delay="0">
                                              <p:tgtEl>
                                                <p:sldTgt/>
                                              </p:tgtEl>
                                            </p:cond>
                                          </p:endCondLst>
                                        </p:cTn>
                                        <p:tgtEl>
                                          <p:sndTgt r:embed="rId3" name="Windows XP Logon Sound.wav"/>
                                        </p:tgtEl>
                                      </p:cMediaNode>
                                    </p:audio>
                                  </p:subTnLst>
                                </p:cTn>
                              </p:par>
                              <p:par>
                                <p:cTn id="8" presetID="2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edge">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PlainRedFolderBlau.png"/>
          <p:cNvPicPr>
            <a:picLocks noChangeAspect="1"/>
          </p:cNvPicPr>
          <p:nvPr/>
        </p:nvPicPr>
        <p:blipFill>
          <a:blip r:embed="rId4" cstate="print"/>
          <a:srcRect/>
          <a:stretch>
            <a:fillRect/>
          </a:stretch>
        </p:blipFill>
        <p:spPr bwMode="auto">
          <a:xfrm>
            <a:off x="4143372" y="223837"/>
            <a:ext cx="5000629" cy="1419213"/>
          </a:xfrm>
          <a:prstGeom prst="rect">
            <a:avLst/>
          </a:prstGeom>
          <a:noFill/>
          <a:ln w="9525">
            <a:noFill/>
            <a:miter lim="800000"/>
            <a:headEnd/>
            <a:tailEnd/>
          </a:ln>
        </p:spPr>
      </p:pic>
      <p:sp>
        <p:nvSpPr>
          <p:cNvPr id="4" name="Rectangle 3"/>
          <p:cNvSpPr>
            <a:spLocks noChangeArrowheads="1"/>
          </p:cNvSpPr>
          <p:nvPr/>
        </p:nvSpPr>
        <p:spPr bwMode="auto">
          <a:xfrm rot="21312587">
            <a:off x="4740390" y="390124"/>
            <a:ext cx="3787127" cy="769441"/>
          </a:xfrm>
          <a:prstGeom prst="rect">
            <a:avLst/>
          </a:prstGeom>
          <a:noFill/>
          <a:ln w="9525">
            <a:noFill/>
            <a:miter lim="800000"/>
            <a:headEnd/>
            <a:tailEnd/>
          </a:ln>
        </p:spPr>
        <p:txBody>
          <a:bodyPr wrap="square">
            <a:spAutoFit/>
          </a:bodyPr>
          <a:lstStyle/>
          <a:p>
            <a:pPr algn="ctr"/>
            <a:r>
              <a:rPr lang="ar-EG" sz="4400" b="1" dirty="0"/>
              <a:t>إرشادات المتعلم</a:t>
            </a:r>
            <a:endParaRPr lang="ar-EG" sz="4400" b="1" dirty="0">
              <a:solidFill>
                <a:srgbClr val="000099"/>
              </a:solidFill>
              <a:latin typeface="Calibri" pitchFamily="34" charset="0"/>
            </a:endParaRPr>
          </a:p>
        </p:txBody>
      </p:sp>
      <p:pic>
        <p:nvPicPr>
          <p:cNvPr id="5" name="Picture 4" descr="BCKLC170.WMF"/>
          <p:cNvPicPr>
            <a:picLocks noChangeAspect="1"/>
          </p:cNvPicPr>
          <p:nvPr/>
        </p:nvPicPr>
        <p:blipFill>
          <a:blip r:embed="rId5" cstate="print"/>
          <a:stretch>
            <a:fillRect/>
          </a:stretch>
        </p:blipFill>
        <p:spPr>
          <a:xfrm>
            <a:off x="214282" y="1714488"/>
            <a:ext cx="8678198" cy="4357718"/>
          </a:xfrm>
          <a:prstGeom prst="flowChartMultidocument">
            <a:avLst/>
          </a:prstGeom>
          <a:ln w="38100">
            <a:solidFill>
              <a:srgbClr val="FF0000"/>
            </a:solidFill>
            <a:prstDash val="sysDash"/>
          </a:ln>
        </p:spPr>
      </p:pic>
      <p:sp>
        <p:nvSpPr>
          <p:cNvPr id="6" name="Rectangle 5"/>
          <p:cNvSpPr>
            <a:spLocks noChangeArrowheads="1"/>
          </p:cNvSpPr>
          <p:nvPr/>
        </p:nvSpPr>
        <p:spPr bwMode="auto">
          <a:xfrm>
            <a:off x="571472" y="3073786"/>
            <a:ext cx="6912767" cy="1569660"/>
          </a:xfrm>
          <a:prstGeom prst="rect">
            <a:avLst/>
          </a:prstGeom>
          <a:noFill/>
          <a:ln w="9525">
            <a:noFill/>
            <a:miter lim="800000"/>
            <a:headEnd/>
            <a:tailEnd/>
          </a:ln>
        </p:spPr>
        <p:txBody>
          <a:bodyPr wrap="square">
            <a:spAutoFit/>
          </a:bodyPr>
          <a:lstStyle/>
          <a:p>
            <a:r>
              <a:rPr lang="ar-EG" sz="3200" b="1" dirty="0">
                <a:solidFill>
                  <a:schemeClr val="accent2">
                    <a:lumMod val="50000"/>
                  </a:schemeClr>
                </a:solidFill>
              </a:rPr>
              <a:t>5- تذكر أنك تحتاج إلى الرجوع إلى (وحدة الاتصال الكتابي) في كتاب اللغة العربية (1) لتنفيذ بعض نشاطات هذه الوحدة.</a:t>
            </a:r>
            <a:endParaRPr lang="en-US" sz="3200" dirty="0">
              <a:solidFill>
                <a:schemeClr val="accent2">
                  <a:lumMod val="50000"/>
                </a:schemeClr>
              </a:solidFill>
            </a:endParaRPr>
          </a:p>
        </p:txBody>
      </p:sp>
    </p:spTree>
  </p:cSld>
  <p:clrMapOvr>
    <a:masterClrMapping/>
  </p:clrMapOvr>
  <p:transition>
    <p:wedge/>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edge">
                                      <p:cBhvr>
                                        <p:cTn id="7" dur="500"/>
                                        <p:tgtEl>
                                          <p:spTgt spid="6"/>
                                        </p:tgtEl>
                                      </p:cBhvr>
                                    </p:animEffect>
                                  </p:childTnLst>
                                  <p:subTnLst>
                                    <p:audio>
                                      <p:cMediaNode>
                                        <p:cTn display="0" masterRel="sameClick">
                                          <p:stCondLst>
                                            <p:cond evt="begin" delay="0">
                                              <p:tn val="5"/>
                                            </p:cond>
                                          </p:stCondLst>
                                          <p:endCondLst>
                                            <p:cond evt="onStopAudio" delay="0">
                                              <p:tgtEl>
                                                <p:sldTgt/>
                                              </p:tgtEl>
                                            </p:cond>
                                          </p:endCondLst>
                                        </p:cTn>
                                        <p:tgtEl>
                                          <p:sndTgt r:embed="rId3" name="Windows XP Logon Sound.wav"/>
                                        </p:tgtEl>
                                      </p:cMediaNode>
                                    </p:audio>
                                  </p:subTnLst>
                                </p:cTn>
                              </p:par>
                              <p:par>
                                <p:cTn id="8" presetID="2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edge">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PlainRedFolderBlau.png"/>
          <p:cNvPicPr>
            <a:picLocks noChangeAspect="1"/>
          </p:cNvPicPr>
          <p:nvPr/>
        </p:nvPicPr>
        <p:blipFill>
          <a:blip r:embed="rId5" cstate="print"/>
          <a:srcRect/>
          <a:stretch>
            <a:fillRect/>
          </a:stretch>
        </p:blipFill>
        <p:spPr bwMode="auto">
          <a:xfrm>
            <a:off x="4143372" y="223837"/>
            <a:ext cx="5000629" cy="1419213"/>
          </a:xfrm>
          <a:prstGeom prst="rect">
            <a:avLst/>
          </a:prstGeom>
          <a:noFill/>
          <a:ln w="9525">
            <a:noFill/>
            <a:miter lim="800000"/>
            <a:headEnd/>
            <a:tailEnd/>
          </a:ln>
        </p:spPr>
      </p:pic>
      <p:sp>
        <p:nvSpPr>
          <p:cNvPr id="4" name="Rectangle 3"/>
          <p:cNvSpPr>
            <a:spLocks noChangeArrowheads="1"/>
          </p:cNvSpPr>
          <p:nvPr/>
        </p:nvSpPr>
        <p:spPr bwMode="auto">
          <a:xfrm rot="21312587">
            <a:off x="4740390" y="390124"/>
            <a:ext cx="3787127" cy="769441"/>
          </a:xfrm>
          <a:prstGeom prst="rect">
            <a:avLst/>
          </a:prstGeom>
          <a:noFill/>
          <a:ln w="9525">
            <a:noFill/>
            <a:miter lim="800000"/>
            <a:headEnd/>
            <a:tailEnd/>
          </a:ln>
        </p:spPr>
        <p:txBody>
          <a:bodyPr wrap="square">
            <a:spAutoFit/>
          </a:bodyPr>
          <a:lstStyle/>
          <a:p>
            <a:pPr algn="ctr"/>
            <a:r>
              <a:rPr lang="ar-EG" sz="4400" b="1" dirty="0"/>
              <a:t>مشروع الوحدة</a:t>
            </a:r>
            <a:endParaRPr lang="ar-EG" sz="4400" b="1" dirty="0">
              <a:solidFill>
                <a:srgbClr val="000099"/>
              </a:solidFill>
              <a:latin typeface="Calibri" pitchFamily="34" charset="0"/>
            </a:endParaRPr>
          </a:p>
        </p:txBody>
      </p:sp>
      <p:pic>
        <p:nvPicPr>
          <p:cNvPr id="5" name="Picture 4" descr="BCKLC170.WMF"/>
          <p:cNvPicPr>
            <a:picLocks noChangeAspect="1"/>
          </p:cNvPicPr>
          <p:nvPr/>
        </p:nvPicPr>
        <p:blipFill>
          <a:blip r:embed="rId6" cstate="print"/>
          <a:stretch>
            <a:fillRect/>
          </a:stretch>
        </p:blipFill>
        <p:spPr>
          <a:xfrm>
            <a:off x="214282" y="1500174"/>
            <a:ext cx="8678198" cy="5357826"/>
          </a:xfrm>
          <a:prstGeom prst="flowChartMultidocument">
            <a:avLst/>
          </a:prstGeom>
          <a:ln w="38100">
            <a:solidFill>
              <a:srgbClr val="FF0000"/>
            </a:solidFill>
            <a:prstDash val="sysDash"/>
          </a:ln>
        </p:spPr>
      </p:pic>
      <p:sp>
        <p:nvSpPr>
          <p:cNvPr id="6" name="Rectangle 5"/>
          <p:cNvSpPr>
            <a:spLocks noChangeArrowheads="1"/>
          </p:cNvSpPr>
          <p:nvPr/>
        </p:nvSpPr>
        <p:spPr bwMode="auto">
          <a:xfrm>
            <a:off x="571472" y="2596590"/>
            <a:ext cx="6912767" cy="3046988"/>
          </a:xfrm>
          <a:prstGeom prst="rect">
            <a:avLst/>
          </a:prstGeom>
          <a:noFill/>
          <a:ln w="9525">
            <a:noFill/>
            <a:miter lim="800000"/>
            <a:headEnd/>
            <a:tailEnd/>
          </a:ln>
        </p:spPr>
        <p:txBody>
          <a:bodyPr wrap="square">
            <a:spAutoFit/>
          </a:bodyPr>
          <a:lstStyle/>
          <a:p>
            <a:r>
              <a:rPr lang="ar-EG" sz="3200" b="1" dirty="0">
                <a:solidFill>
                  <a:srgbClr val="006600"/>
                </a:solidFill>
              </a:rPr>
              <a:t>أنت مسئول العلاقات العامة بإحدى الشركات، طلب منك المدير العام للشركة تقريراً عن الزيادة التي قام بها منسوبو الشركة لإحدى الدول لتبادل الخبرات، وأن ترسل بريداً إلكترونياًّ لمديري الفروع تدعموهم لاجتماع ستكون أنت مقرره، وسُيعرض في بداية الاجتماع تقريرك عن الزيارة.</a:t>
            </a:r>
            <a:endParaRPr lang="en-US" sz="3200" dirty="0">
              <a:solidFill>
                <a:srgbClr val="006600"/>
              </a:solidFill>
            </a:endParaRPr>
          </a:p>
        </p:txBody>
      </p:sp>
    </p:spTree>
  </p:cSld>
  <p:clrMapOvr>
    <a:masterClrMapping/>
  </p:clrMapOvr>
  <p:transition>
    <p:wedge/>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145">
                                          <p:stCondLst>
                                            <p:cond delay="0"/>
                                          </p:stCondLst>
                                        </p:cTn>
                                        <p:tgtEl>
                                          <p:spTgt spid="3"/>
                                        </p:tgtEl>
                                      </p:cBhvr>
                                    </p:animEffect>
                                    <p:anim calcmode="lin" valueType="num">
                                      <p:cBhvr>
                                        <p:cTn id="8" dur="456"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166"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166" tmFilter="0, 0; 0.125,0.2665; 0.25,0.4; 0.375,0.465; 0.5,0.5;  0.625,0.535; 0.75,0.6; 0.875,0.7335; 1,1">
                                          <p:stCondLst>
                                            <p:cond delay="166"/>
                                          </p:stCondLst>
                                        </p:cTn>
                                        <p:tgtEl>
                                          <p:spTgt spid="3"/>
                                        </p:tgtEl>
                                        <p:attrNameLst>
                                          <p:attrName>ppt_y</p:attrName>
                                        </p:attrNameLst>
                                      </p:cBhvr>
                                      <p:tavLst>
                                        <p:tav tm="0" fmla="#ppt_y-sin(pi*$)/9">
                                          <p:val>
                                            <p:fltVal val="0"/>
                                          </p:val>
                                        </p:tav>
                                        <p:tav tm="100000">
                                          <p:val>
                                            <p:fltVal val="1"/>
                                          </p:val>
                                        </p:tav>
                                      </p:tavLst>
                                    </p:anim>
                                    <p:anim calcmode="lin" valueType="num">
                                      <p:cBhvr>
                                        <p:cTn id="11" dur="83" tmFilter="0, 0; 0.125,0.2665; 0.25,0.4; 0.375,0.465; 0.5,0.5;  0.625,0.535; 0.75,0.6; 0.875,0.7335; 1,1">
                                          <p:stCondLst>
                                            <p:cond delay="331"/>
                                          </p:stCondLst>
                                        </p:cTn>
                                        <p:tgtEl>
                                          <p:spTgt spid="3"/>
                                        </p:tgtEl>
                                        <p:attrNameLst>
                                          <p:attrName>ppt_y</p:attrName>
                                        </p:attrNameLst>
                                      </p:cBhvr>
                                      <p:tavLst>
                                        <p:tav tm="0" fmla="#ppt_y-sin(pi*$)/27">
                                          <p:val>
                                            <p:fltVal val="0"/>
                                          </p:val>
                                        </p:tav>
                                        <p:tav tm="100000">
                                          <p:val>
                                            <p:fltVal val="1"/>
                                          </p:val>
                                        </p:tav>
                                      </p:tavLst>
                                    </p:anim>
                                    <p:anim calcmode="lin" valueType="num">
                                      <p:cBhvr>
                                        <p:cTn id="12" dur="41" tmFilter="0, 0; 0.125,0.2665; 0.25,0.4; 0.375,0.465; 0.5,0.5;  0.625,0.535; 0.75,0.6; 0.875,0.7335; 1,1">
                                          <p:stCondLst>
                                            <p:cond delay="414"/>
                                          </p:stCondLst>
                                        </p:cTn>
                                        <p:tgtEl>
                                          <p:spTgt spid="3"/>
                                        </p:tgtEl>
                                        <p:attrNameLst>
                                          <p:attrName>ppt_y</p:attrName>
                                        </p:attrNameLst>
                                      </p:cBhvr>
                                      <p:tavLst>
                                        <p:tav tm="0" fmla="#ppt_y-sin(pi*$)/81">
                                          <p:val>
                                            <p:fltVal val="0"/>
                                          </p:val>
                                        </p:tav>
                                        <p:tav tm="100000">
                                          <p:val>
                                            <p:fltVal val="1"/>
                                          </p:val>
                                        </p:tav>
                                      </p:tavLst>
                                    </p:anim>
                                    <p:animScale>
                                      <p:cBhvr>
                                        <p:cTn id="13" dur="7">
                                          <p:stCondLst>
                                            <p:cond delay="163"/>
                                          </p:stCondLst>
                                        </p:cTn>
                                        <p:tgtEl>
                                          <p:spTgt spid="3"/>
                                        </p:tgtEl>
                                      </p:cBhvr>
                                      <p:to x="100000" y="60000"/>
                                    </p:animScale>
                                    <p:animScale>
                                      <p:cBhvr>
                                        <p:cTn id="14" dur="42" decel="50000">
                                          <p:stCondLst>
                                            <p:cond delay="169"/>
                                          </p:stCondLst>
                                        </p:cTn>
                                        <p:tgtEl>
                                          <p:spTgt spid="3"/>
                                        </p:tgtEl>
                                      </p:cBhvr>
                                      <p:to x="100000" y="100000"/>
                                    </p:animScale>
                                    <p:animScale>
                                      <p:cBhvr>
                                        <p:cTn id="15" dur="7">
                                          <p:stCondLst>
                                            <p:cond delay="328"/>
                                          </p:stCondLst>
                                        </p:cTn>
                                        <p:tgtEl>
                                          <p:spTgt spid="3"/>
                                        </p:tgtEl>
                                      </p:cBhvr>
                                      <p:to x="100000" y="80000"/>
                                    </p:animScale>
                                    <p:animScale>
                                      <p:cBhvr>
                                        <p:cTn id="16" dur="42" decel="50000">
                                          <p:stCondLst>
                                            <p:cond delay="335"/>
                                          </p:stCondLst>
                                        </p:cTn>
                                        <p:tgtEl>
                                          <p:spTgt spid="3"/>
                                        </p:tgtEl>
                                      </p:cBhvr>
                                      <p:to x="100000" y="100000"/>
                                    </p:animScale>
                                    <p:animScale>
                                      <p:cBhvr>
                                        <p:cTn id="17" dur="7">
                                          <p:stCondLst>
                                            <p:cond delay="411"/>
                                          </p:stCondLst>
                                        </p:cTn>
                                        <p:tgtEl>
                                          <p:spTgt spid="3"/>
                                        </p:tgtEl>
                                      </p:cBhvr>
                                      <p:to x="100000" y="90000"/>
                                    </p:animScale>
                                    <p:animScale>
                                      <p:cBhvr>
                                        <p:cTn id="18" dur="42" decel="50000">
                                          <p:stCondLst>
                                            <p:cond delay="417"/>
                                          </p:stCondLst>
                                        </p:cTn>
                                        <p:tgtEl>
                                          <p:spTgt spid="3"/>
                                        </p:tgtEl>
                                      </p:cBhvr>
                                      <p:to x="100000" y="100000"/>
                                    </p:animScale>
                                    <p:animScale>
                                      <p:cBhvr>
                                        <p:cTn id="19" dur="7">
                                          <p:stCondLst>
                                            <p:cond delay="452"/>
                                          </p:stCondLst>
                                        </p:cTn>
                                        <p:tgtEl>
                                          <p:spTgt spid="3"/>
                                        </p:tgtEl>
                                      </p:cBhvr>
                                      <p:to x="100000" y="95000"/>
                                    </p:animScale>
                                    <p:animScale>
                                      <p:cBhvr>
                                        <p:cTn id="20" dur="42" decel="50000">
                                          <p:stCondLst>
                                            <p:cond delay="459"/>
                                          </p:stCondLst>
                                        </p:cTn>
                                        <p:tgtEl>
                                          <p:spTgt spid="3"/>
                                        </p:tgtEl>
                                      </p:cBhvr>
                                      <p:to x="100000" y="100000"/>
                                    </p:animScale>
                                  </p:childTnLst>
                                  <p:subTnLst>
                                    <p:audio>
                                      <p:cMediaNode>
                                        <p:cTn display="0" masterRel="sameClick">
                                          <p:stCondLst>
                                            <p:cond evt="begin" delay="0">
                                              <p:tn val="5"/>
                                            </p:cond>
                                          </p:stCondLst>
                                          <p:endCondLst>
                                            <p:cond evt="onStopAudio" delay="0">
                                              <p:tgtEl>
                                                <p:sldTgt/>
                                              </p:tgtEl>
                                            </p:cond>
                                          </p:endCondLst>
                                        </p:cTn>
                                        <p:tgtEl>
                                          <p:sndTgt r:embed="rId3" name="cached_endoflevelpop1.wav"/>
                                        </p:tgtEl>
                                      </p:cMediaNode>
                                    </p:audio>
                                  </p:subTnLst>
                                </p:cTn>
                              </p:par>
                              <p:par>
                                <p:cTn id="21" presetID="26" presetClass="entr" presetSubtype="0" fill="hold" grpId="0" nodeType="with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down)">
                                      <p:cBhvr>
                                        <p:cTn id="23" dur="145">
                                          <p:stCondLst>
                                            <p:cond delay="0"/>
                                          </p:stCondLst>
                                        </p:cTn>
                                        <p:tgtEl>
                                          <p:spTgt spid="4"/>
                                        </p:tgtEl>
                                      </p:cBhvr>
                                    </p:animEffect>
                                    <p:anim calcmode="lin" valueType="num">
                                      <p:cBhvr>
                                        <p:cTn id="24" dur="456"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25" dur="166"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26" dur="166" tmFilter="0, 0; 0.125,0.2665; 0.25,0.4; 0.375,0.465; 0.5,0.5;  0.625,0.535; 0.75,0.6; 0.875,0.7335; 1,1">
                                          <p:stCondLst>
                                            <p:cond delay="166"/>
                                          </p:stCondLst>
                                        </p:cTn>
                                        <p:tgtEl>
                                          <p:spTgt spid="4"/>
                                        </p:tgtEl>
                                        <p:attrNameLst>
                                          <p:attrName>ppt_y</p:attrName>
                                        </p:attrNameLst>
                                      </p:cBhvr>
                                      <p:tavLst>
                                        <p:tav tm="0" fmla="#ppt_y-sin(pi*$)/9">
                                          <p:val>
                                            <p:fltVal val="0"/>
                                          </p:val>
                                        </p:tav>
                                        <p:tav tm="100000">
                                          <p:val>
                                            <p:fltVal val="1"/>
                                          </p:val>
                                        </p:tav>
                                      </p:tavLst>
                                    </p:anim>
                                    <p:anim calcmode="lin" valueType="num">
                                      <p:cBhvr>
                                        <p:cTn id="27" dur="83" tmFilter="0, 0; 0.125,0.2665; 0.25,0.4; 0.375,0.465; 0.5,0.5;  0.625,0.535; 0.75,0.6; 0.875,0.7335; 1,1">
                                          <p:stCondLst>
                                            <p:cond delay="331"/>
                                          </p:stCondLst>
                                        </p:cTn>
                                        <p:tgtEl>
                                          <p:spTgt spid="4"/>
                                        </p:tgtEl>
                                        <p:attrNameLst>
                                          <p:attrName>ppt_y</p:attrName>
                                        </p:attrNameLst>
                                      </p:cBhvr>
                                      <p:tavLst>
                                        <p:tav tm="0" fmla="#ppt_y-sin(pi*$)/27">
                                          <p:val>
                                            <p:fltVal val="0"/>
                                          </p:val>
                                        </p:tav>
                                        <p:tav tm="100000">
                                          <p:val>
                                            <p:fltVal val="1"/>
                                          </p:val>
                                        </p:tav>
                                      </p:tavLst>
                                    </p:anim>
                                    <p:anim calcmode="lin" valueType="num">
                                      <p:cBhvr>
                                        <p:cTn id="28" dur="41" tmFilter="0, 0; 0.125,0.2665; 0.25,0.4; 0.375,0.465; 0.5,0.5;  0.625,0.535; 0.75,0.6; 0.875,0.7335; 1,1">
                                          <p:stCondLst>
                                            <p:cond delay="414"/>
                                          </p:stCondLst>
                                        </p:cTn>
                                        <p:tgtEl>
                                          <p:spTgt spid="4"/>
                                        </p:tgtEl>
                                        <p:attrNameLst>
                                          <p:attrName>ppt_y</p:attrName>
                                        </p:attrNameLst>
                                      </p:cBhvr>
                                      <p:tavLst>
                                        <p:tav tm="0" fmla="#ppt_y-sin(pi*$)/81">
                                          <p:val>
                                            <p:fltVal val="0"/>
                                          </p:val>
                                        </p:tav>
                                        <p:tav tm="100000">
                                          <p:val>
                                            <p:fltVal val="1"/>
                                          </p:val>
                                        </p:tav>
                                      </p:tavLst>
                                    </p:anim>
                                    <p:animScale>
                                      <p:cBhvr>
                                        <p:cTn id="29" dur="7">
                                          <p:stCondLst>
                                            <p:cond delay="163"/>
                                          </p:stCondLst>
                                        </p:cTn>
                                        <p:tgtEl>
                                          <p:spTgt spid="4"/>
                                        </p:tgtEl>
                                      </p:cBhvr>
                                      <p:to x="100000" y="60000"/>
                                    </p:animScale>
                                    <p:animScale>
                                      <p:cBhvr>
                                        <p:cTn id="30" dur="42" decel="50000">
                                          <p:stCondLst>
                                            <p:cond delay="169"/>
                                          </p:stCondLst>
                                        </p:cTn>
                                        <p:tgtEl>
                                          <p:spTgt spid="4"/>
                                        </p:tgtEl>
                                      </p:cBhvr>
                                      <p:to x="100000" y="100000"/>
                                    </p:animScale>
                                    <p:animScale>
                                      <p:cBhvr>
                                        <p:cTn id="31" dur="7">
                                          <p:stCondLst>
                                            <p:cond delay="328"/>
                                          </p:stCondLst>
                                        </p:cTn>
                                        <p:tgtEl>
                                          <p:spTgt spid="4"/>
                                        </p:tgtEl>
                                      </p:cBhvr>
                                      <p:to x="100000" y="80000"/>
                                    </p:animScale>
                                    <p:animScale>
                                      <p:cBhvr>
                                        <p:cTn id="32" dur="42" decel="50000">
                                          <p:stCondLst>
                                            <p:cond delay="335"/>
                                          </p:stCondLst>
                                        </p:cTn>
                                        <p:tgtEl>
                                          <p:spTgt spid="4"/>
                                        </p:tgtEl>
                                      </p:cBhvr>
                                      <p:to x="100000" y="100000"/>
                                    </p:animScale>
                                    <p:animScale>
                                      <p:cBhvr>
                                        <p:cTn id="33" dur="7">
                                          <p:stCondLst>
                                            <p:cond delay="411"/>
                                          </p:stCondLst>
                                        </p:cTn>
                                        <p:tgtEl>
                                          <p:spTgt spid="4"/>
                                        </p:tgtEl>
                                      </p:cBhvr>
                                      <p:to x="100000" y="90000"/>
                                    </p:animScale>
                                    <p:animScale>
                                      <p:cBhvr>
                                        <p:cTn id="34" dur="42" decel="50000">
                                          <p:stCondLst>
                                            <p:cond delay="417"/>
                                          </p:stCondLst>
                                        </p:cTn>
                                        <p:tgtEl>
                                          <p:spTgt spid="4"/>
                                        </p:tgtEl>
                                      </p:cBhvr>
                                      <p:to x="100000" y="100000"/>
                                    </p:animScale>
                                    <p:animScale>
                                      <p:cBhvr>
                                        <p:cTn id="35" dur="7">
                                          <p:stCondLst>
                                            <p:cond delay="452"/>
                                          </p:stCondLst>
                                        </p:cTn>
                                        <p:tgtEl>
                                          <p:spTgt spid="4"/>
                                        </p:tgtEl>
                                      </p:cBhvr>
                                      <p:to x="100000" y="95000"/>
                                    </p:animScale>
                                    <p:animScale>
                                      <p:cBhvr>
                                        <p:cTn id="36" dur="42" decel="50000">
                                          <p:stCondLst>
                                            <p:cond delay="459"/>
                                          </p:stCondLst>
                                        </p:cTn>
                                        <p:tgtEl>
                                          <p:spTgt spid="4"/>
                                        </p:tgtEl>
                                      </p:cBhvr>
                                      <p:to x="100000" y="100000"/>
                                    </p:animScale>
                                  </p:childTnLst>
                                </p:cTn>
                              </p:par>
                            </p:childTnLst>
                          </p:cTn>
                        </p:par>
                      </p:childTnLst>
                    </p:cTn>
                  </p:par>
                  <p:par>
                    <p:cTn id="37" fill="hold">
                      <p:stCondLst>
                        <p:cond delay="indefinite"/>
                      </p:stCondLst>
                      <p:childTnLst>
                        <p:par>
                          <p:cTn id="38" fill="hold">
                            <p:stCondLst>
                              <p:cond delay="0"/>
                            </p:stCondLst>
                            <p:childTnLst>
                              <p:par>
                                <p:cTn id="39" presetID="20" presetClass="entr" presetSubtype="0" fill="hold" grpId="0" nodeType="click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wedge">
                                      <p:cBhvr>
                                        <p:cTn id="41" dur="500"/>
                                        <p:tgtEl>
                                          <p:spTgt spid="6"/>
                                        </p:tgtEl>
                                      </p:cBhvr>
                                    </p:animEffect>
                                  </p:childTnLst>
                                  <p:subTnLst>
                                    <p:audio>
                                      <p:cMediaNode>
                                        <p:cTn display="0" masterRel="sameClick">
                                          <p:stCondLst>
                                            <p:cond evt="begin" delay="0">
                                              <p:tn val="39"/>
                                            </p:cond>
                                          </p:stCondLst>
                                          <p:endCondLst>
                                            <p:cond evt="onStopAudio" delay="0">
                                              <p:tgtEl>
                                                <p:sldTgt/>
                                              </p:tgtEl>
                                            </p:cond>
                                          </p:endCondLst>
                                        </p:cTn>
                                        <p:tgtEl>
                                          <p:sndTgt r:embed="rId4" name="Windows XP Logon Sound.wav"/>
                                        </p:tgtEl>
                                      </p:cMediaNode>
                                    </p:audio>
                                  </p:subTnLst>
                                </p:cTn>
                              </p:par>
                              <p:par>
                                <p:cTn id="42" presetID="20" presetClass="entr" presetSubtype="0" fill="hold" nodeType="withEffect">
                                  <p:stCondLst>
                                    <p:cond delay="0"/>
                                  </p:stCondLst>
                                  <p:childTnLst>
                                    <p:set>
                                      <p:cBhvr>
                                        <p:cTn id="43" dur="1" fill="hold">
                                          <p:stCondLst>
                                            <p:cond delay="0"/>
                                          </p:stCondLst>
                                        </p:cTn>
                                        <p:tgtEl>
                                          <p:spTgt spid="5"/>
                                        </p:tgtEl>
                                        <p:attrNameLst>
                                          <p:attrName>style.visibility</p:attrName>
                                        </p:attrNameLst>
                                      </p:cBhvr>
                                      <p:to>
                                        <p:strVal val="visible"/>
                                      </p:to>
                                    </p:set>
                                    <p:animEffect transition="in" filter="wedge">
                                      <p:cBhvr>
                                        <p:cTn id="4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y computer.png"/>
          <p:cNvPicPr>
            <a:picLocks noChangeAspect="1"/>
          </p:cNvPicPr>
          <p:nvPr/>
        </p:nvPicPr>
        <p:blipFill>
          <a:blip r:embed="rId4" cstate="print"/>
          <a:stretch>
            <a:fillRect/>
          </a:stretch>
        </p:blipFill>
        <p:spPr>
          <a:xfrm>
            <a:off x="0" y="1556792"/>
            <a:ext cx="7360212" cy="4060324"/>
          </a:xfrm>
          <a:prstGeom prst="rect">
            <a:avLst/>
          </a:prstGeom>
        </p:spPr>
      </p:pic>
      <p:sp>
        <p:nvSpPr>
          <p:cNvPr id="5" name="Rectangle 1"/>
          <p:cNvSpPr>
            <a:spLocks noChangeArrowheads="1"/>
          </p:cNvSpPr>
          <p:nvPr/>
        </p:nvSpPr>
        <p:spPr bwMode="auto">
          <a:xfrm>
            <a:off x="2771800" y="2132856"/>
            <a:ext cx="3960440" cy="21236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fontAlgn="base">
              <a:spcBef>
                <a:spcPct val="0"/>
              </a:spcBef>
              <a:spcAft>
                <a:spcPct val="0"/>
              </a:spcAft>
            </a:pPr>
            <a:r>
              <a:rPr lang="ar-EG" sz="6600" b="1" dirty="0">
                <a:solidFill>
                  <a:srgbClr val="006600"/>
                </a:solidFill>
              </a:rPr>
              <a:t>النشاطات التمهيدية </a:t>
            </a:r>
            <a:endParaRPr kumimoji="0" lang="ar-EG" sz="7200" b="0" i="0" u="none" strike="noStrike" cap="none" normalizeH="0" baseline="0" dirty="0">
              <a:ln>
                <a:noFill/>
              </a:ln>
              <a:solidFill>
                <a:srgbClr val="006600"/>
              </a:solidFill>
              <a:effectLst/>
              <a:latin typeface="Arial" pitchFamily="34" charset="0"/>
              <a:cs typeface="Arial" pitchFamily="34" charset="0"/>
            </a:endParaRPr>
          </a:p>
        </p:txBody>
      </p:sp>
    </p:spTree>
  </p:cSld>
  <p:clrMapOvr>
    <a:masterClrMapping/>
  </p:clrMapOvr>
  <p:transition>
    <p:zoom/>
    <p:sndAc>
      <p:stSnd>
        <p:snd r:embed="rId2" name="click.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ppt_x</p:attrName>
                                        </p:attrNameLst>
                                      </p:cBhvr>
                                      <p:tavLst>
                                        <p:tav tm="0">
                                          <p:val>
                                            <p:strVal val="#ppt_x-.2"/>
                                          </p:val>
                                        </p:tav>
                                        <p:tav tm="100000">
                                          <p:val>
                                            <p:strVal val="#ppt_x"/>
                                          </p:val>
                                        </p:tav>
                                      </p:tavLst>
                                    </p:anim>
                                    <p:anim calcmode="lin" valueType="num">
                                      <p:cBhvr>
                                        <p:cTn id="8"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gtEl>
                                      </p:cBhvr>
                                    </p:animEffect>
                                  </p:childTnLst>
                                  <p:subTnLst>
                                    <p:audio>
                                      <p:cMediaNode>
                                        <p:cTn display="0" masterRel="sameClick">
                                          <p:stCondLst>
                                            <p:cond evt="begin" delay="0">
                                              <p:tn val="5"/>
                                            </p:cond>
                                          </p:stCondLst>
                                          <p:endCondLst>
                                            <p:cond evt="onStopAudio" delay="0">
                                              <p:tgtEl>
                                                <p:sldTgt/>
                                              </p:tgtEl>
                                            </p:cond>
                                          </p:endCondLst>
                                        </p:cTn>
                                        <p:tgtEl>
                                          <p:sndTgt r:embed="rId3" name="cached_button1.wav"/>
                                        </p:tgtEl>
                                      </p:cMediaNode>
                                    </p:audio>
                                  </p:subTnLst>
                                </p:cTn>
                              </p:par>
                              <p:par>
                                <p:cTn id="10" presetID="29"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1000" fill="hold"/>
                                        <p:tgtEl>
                                          <p:spTgt spid="5"/>
                                        </p:tgtEl>
                                        <p:attrNameLst>
                                          <p:attrName>ppt_x</p:attrName>
                                        </p:attrNameLst>
                                      </p:cBhvr>
                                      <p:tavLst>
                                        <p:tav tm="0">
                                          <p:val>
                                            <p:strVal val="#ppt_x-.2"/>
                                          </p:val>
                                        </p:tav>
                                        <p:tav tm="100000">
                                          <p:val>
                                            <p:strVal val="#ppt_x"/>
                                          </p:val>
                                        </p:tav>
                                      </p:tavLst>
                                    </p:anim>
                                    <p:anim calcmode="lin" valueType="num">
                                      <p:cBhvr>
                                        <p:cTn id="13"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14" dur="1000"/>
                                        <p:tgtEl>
                                          <p:spTgt spid="5"/>
                                        </p:tgtEl>
                                      </p:cBhvr>
                                    </p:animEffect>
                                  </p:childTnLst>
                                  <p:subTnLst>
                                    <p:audio>
                                      <p:cMediaNode>
                                        <p:cTn display="0" masterRel="sameClick">
                                          <p:stCondLst>
                                            <p:cond evt="begin" delay="0">
                                              <p:tn val="10"/>
                                            </p:cond>
                                          </p:stCondLst>
                                          <p:endCondLst>
                                            <p:cond evt="onStopAudio" delay="0">
                                              <p:tgtEl>
                                                <p:sldTgt/>
                                              </p:tgtEl>
                                            </p:cond>
                                          </p:endCondLst>
                                        </p:cTn>
                                        <p:tgtEl>
                                          <p:sndTgt r:embed="rId3" name="cached_button1.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DRLC053.jpg"/>
          <p:cNvPicPr>
            <a:picLocks noChangeAspect="1"/>
          </p:cNvPicPr>
          <p:nvPr/>
        </p:nvPicPr>
        <p:blipFill>
          <a:blip r:embed="rId4" cstate="print"/>
          <a:stretch>
            <a:fillRect/>
          </a:stretch>
        </p:blipFill>
        <p:spPr>
          <a:xfrm>
            <a:off x="326850" y="2357430"/>
            <a:ext cx="8421614" cy="2572018"/>
          </a:xfrm>
          <a:prstGeom prst="flowChartAlternateProcess">
            <a:avLst/>
          </a:prstGeom>
          <a:ln>
            <a:noFill/>
          </a:ln>
          <a:effectLst/>
        </p:spPr>
      </p:pic>
      <p:sp>
        <p:nvSpPr>
          <p:cNvPr id="5" name="Rectangle 4"/>
          <p:cNvSpPr>
            <a:spLocks noChangeArrowheads="1"/>
          </p:cNvSpPr>
          <p:nvPr/>
        </p:nvSpPr>
        <p:spPr bwMode="auto">
          <a:xfrm>
            <a:off x="857224" y="3143248"/>
            <a:ext cx="7414398" cy="1446550"/>
          </a:xfrm>
          <a:prstGeom prst="rect">
            <a:avLst/>
          </a:prstGeom>
          <a:noFill/>
          <a:ln w="9525">
            <a:noFill/>
            <a:miter lim="800000"/>
            <a:headEnd/>
            <a:tailEnd/>
          </a:ln>
          <a:effectLst/>
        </p:spPr>
        <p:txBody>
          <a:bodyPr wrap="square">
            <a:spAutoFit/>
          </a:bodyPr>
          <a:lstStyle/>
          <a:p>
            <a:pPr lvl="0" algn="ctr"/>
            <a:r>
              <a:rPr lang="ar-EG" sz="4400" b="1" dirty="0">
                <a:solidFill>
                  <a:schemeClr val="accent4">
                    <a:lumMod val="50000"/>
                  </a:schemeClr>
                </a:solidFill>
              </a:rPr>
              <a:t>1) أعط تعليلاً منطقياًّ يفسر أهمية القيام بالأعمال التخطيطية التالية قبل الكتابة:</a:t>
            </a:r>
            <a:endParaRPr lang="en-US" sz="4400" dirty="0">
              <a:solidFill>
                <a:schemeClr val="accent4">
                  <a:lumMod val="50000"/>
                </a:schemeClr>
              </a:solidFill>
            </a:endParaRPr>
          </a:p>
        </p:txBody>
      </p:sp>
    </p:spTree>
  </p:cSld>
  <p:clrMapOvr>
    <a:masterClrMapping/>
  </p:clrMapOvr>
  <p:transition>
    <p:diamond/>
    <p:sndAc>
      <p:stSnd>
        <p:snd r:embed="rId2" name="SOUND5.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from="(-#ppt_w/2)" to="(#ppt_x)" calcmode="lin" valueType="num">
                                      <p:cBhvr>
                                        <p:cTn id="7" dur="300" fill="hold">
                                          <p:stCondLst>
                                            <p:cond delay="0"/>
                                          </p:stCondLst>
                                        </p:cTn>
                                        <p:tgtEl>
                                          <p:spTgt spid="5"/>
                                        </p:tgtEl>
                                        <p:attrNameLst>
                                          <p:attrName>ppt_x</p:attrName>
                                        </p:attrNameLst>
                                      </p:cBhvr>
                                    </p:anim>
                                    <p:anim from="0" to="-1.0" calcmode="lin" valueType="num">
                                      <p:cBhvr>
                                        <p:cTn id="8" dur="100" decel="50000" autoRev="1" fill="hold">
                                          <p:stCondLst>
                                            <p:cond delay="300"/>
                                          </p:stCondLst>
                                        </p:cTn>
                                        <p:tgtEl>
                                          <p:spTgt spid="5"/>
                                        </p:tgtEl>
                                        <p:attrNameLst>
                                          <p:attrName>xshear</p:attrName>
                                        </p:attrNameLst>
                                      </p:cBhvr>
                                    </p:anim>
                                    <p:animScale>
                                      <p:cBhvr>
                                        <p:cTn id="9" dur="100" decel="100000" autoRev="1" fill="hold">
                                          <p:stCondLst>
                                            <p:cond delay="300"/>
                                          </p:stCondLst>
                                        </p:cTn>
                                        <p:tgtEl>
                                          <p:spTgt spid="5"/>
                                        </p:tgtEl>
                                      </p:cBhvr>
                                      <p:from x="100000" y="100000"/>
                                      <p:to x="80000" y="100000"/>
                                    </p:animScale>
                                    <p:anim by="(#ppt_h/3+#ppt_w*0.1)" calcmode="lin" valueType="num">
                                      <p:cBhvr additive="sum">
                                        <p:cTn id="10" dur="100" decel="100000" autoRev="1" fill="hold">
                                          <p:stCondLst>
                                            <p:cond delay="300"/>
                                          </p:stCondLst>
                                        </p:cTn>
                                        <p:tgtEl>
                                          <p:spTgt spid="5"/>
                                        </p:tgtEl>
                                        <p:attrNameLst>
                                          <p:attrName>ppt_x</p:attrName>
                                        </p:attrNameLst>
                                      </p:cBhvr>
                                    </p:anim>
                                  </p:childTnLst>
                                  <p:subTnLst>
                                    <p:audio>
                                      <p:cMediaNode>
                                        <p:cTn display="0" masterRel="sameClick">
                                          <p:stCondLst>
                                            <p:cond evt="begin" delay="0">
                                              <p:tn val="5"/>
                                            </p:cond>
                                          </p:stCondLst>
                                          <p:endCondLst>
                                            <p:cond evt="onStopAudio" delay="0">
                                              <p:tgtEl>
                                                <p:sldTgt/>
                                              </p:tgtEl>
                                            </p:cond>
                                          </p:endCondLst>
                                        </p:cTn>
                                        <p:tgtEl>
                                          <p:sndTgt r:embed="rId3" name="SlideDown.wav"/>
                                        </p:tgtEl>
                                      </p:cMediaNode>
                                    </p:audio>
                                  </p:subTnLst>
                                </p:cTn>
                              </p:par>
                              <p:par>
                                <p:cTn id="11" presetID="34"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 from="(-#ppt_w/2)" to="(#ppt_x)" calcmode="lin" valueType="num">
                                      <p:cBhvr>
                                        <p:cTn id="13" dur="300" fill="hold">
                                          <p:stCondLst>
                                            <p:cond delay="0"/>
                                          </p:stCondLst>
                                        </p:cTn>
                                        <p:tgtEl>
                                          <p:spTgt spid="4"/>
                                        </p:tgtEl>
                                        <p:attrNameLst>
                                          <p:attrName>ppt_x</p:attrName>
                                        </p:attrNameLst>
                                      </p:cBhvr>
                                    </p:anim>
                                    <p:anim from="0" to="-1.0" calcmode="lin" valueType="num">
                                      <p:cBhvr>
                                        <p:cTn id="14" dur="100" decel="50000" autoRev="1" fill="hold">
                                          <p:stCondLst>
                                            <p:cond delay="300"/>
                                          </p:stCondLst>
                                        </p:cTn>
                                        <p:tgtEl>
                                          <p:spTgt spid="4"/>
                                        </p:tgtEl>
                                        <p:attrNameLst>
                                          <p:attrName>xshear</p:attrName>
                                        </p:attrNameLst>
                                      </p:cBhvr>
                                    </p:anim>
                                    <p:animScale>
                                      <p:cBhvr>
                                        <p:cTn id="15" dur="100" decel="100000" autoRev="1" fill="hold">
                                          <p:stCondLst>
                                            <p:cond delay="300"/>
                                          </p:stCondLst>
                                        </p:cTn>
                                        <p:tgtEl>
                                          <p:spTgt spid="4"/>
                                        </p:tgtEl>
                                      </p:cBhvr>
                                      <p:from x="100000" y="100000"/>
                                      <p:to x="80000" y="100000"/>
                                    </p:animScale>
                                    <p:anim by="(#ppt_h/3+#ppt_w*0.1)" calcmode="lin" valueType="num">
                                      <p:cBhvr additive="sum">
                                        <p:cTn id="16" dur="100" decel="100000" autoRev="1" fill="hold">
                                          <p:stCondLst>
                                            <p:cond delay="300"/>
                                          </p:stCondLst>
                                        </p:cTn>
                                        <p:tgtEl>
                                          <p:spTgt spid="4"/>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nvGraphicFramePr>
        <p:xfrm>
          <a:off x="357158" y="357166"/>
          <a:ext cx="8358246" cy="6326417"/>
        </p:xfrm>
        <a:graphic>
          <a:graphicData uri="http://schemas.openxmlformats.org/drawingml/2006/table">
            <a:tbl>
              <a:tblPr rtl="1">
                <a:tableStyleId>{284E427A-3D55-4303-BF80-6455036E1DE7}</a:tableStyleId>
              </a:tblPr>
              <a:tblGrid>
                <a:gridCol w="3286160">
                  <a:extLst>
                    <a:ext uri="{9D8B030D-6E8A-4147-A177-3AD203B41FA5}">
                      <a16:colId xmlns:a16="http://schemas.microsoft.com/office/drawing/2014/main" val="20000"/>
                    </a:ext>
                  </a:extLst>
                </a:gridCol>
                <a:gridCol w="5072086">
                  <a:extLst>
                    <a:ext uri="{9D8B030D-6E8A-4147-A177-3AD203B41FA5}">
                      <a16:colId xmlns:a16="http://schemas.microsoft.com/office/drawing/2014/main" val="20001"/>
                    </a:ext>
                  </a:extLst>
                </a:gridCol>
              </a:tblGrid>
              <a:tr h="571504">
                <a:tc>
                  <a:txBody>
                    <a:bodyPr/>
                    <a:lstStyle/>
                    <a:p>
                      <a:pPr marL="0" marR="0" algn="ctr" rtl="1">
                        <a:spcBef>
                          <a:spcPts val="0"/>
                        </a:spcBef>
                        <a:spcAft>
                          <a:spcPts val="0"/>
                        </a:spcAft>
                      </a:pPr>
                      <a:endParaRPr lang="en-US" sz="1600" b="1" dirty="0">
                        <a:latin typeface="Calibri"/>
                        <a:ea typeface="Calibri"/>
                        <a:cs typeface="Arial"/>
                      </a:endParaRPr>
                    </a:p>
                  </a:txBody>
                  <a:tcPr marL="63944" marR="63944" marT="0" marB="0"/>
                </a:tc>
                <a:tc>
                  <a:txBody>
                    <a:bodyPr/>
                    <a:lstStyle/>
                    <a:p>
                      <a:pPr marL="0" marR="0" algn="ctr" rtl="1">
                        <a:spcBef>
                          <a:spcPts val="0"/>
                        </a:spcBef>
                        <a:spcAft>
                          <a:spcPts val="0"/>
                        </a:spcAft>
                      </a:pPr>
                      <a:endParaRPr lang="en-US" sz="1600" b="1" dirty="0">
                        <a:latin typeface="Calibri"/>
                        <a:ea typeface="Calibri"/>
                        <a:cs typeface="Arial"/>
                      </a:endParaRPr>
                    </a:p>
                  </a:txBody>
                  <a:tcPr marL="63944" marR="63944" marT="0" marB="0"/>
                </a:tc>
                <a:extLst>
                  <a:ext uri="{0D108BD9-81ED-4DB2-BD59-A6C34878D82A}">
                    <a16:rowId xmlns:a16="http://schemas.microsoft.com/office/drawing/2014/main" val="10000"/>
                  </a:ext>
                </a:extLst>
              </a:tr>
              <a:tr h="1838835">
                <a:tc>
                  <a:txBody>
                    <a:bodyPr/>
                    <a:lstStyle/>
                    <a:p>
                      <a:pPr marL="0" marR="0" algn="r" rtl="1">
                        <a:spcBef>
                          <a:spcPts val="0"/>
                        </a:spcBef>
                        <a:spcAft>
                          <a:spcPts val="0"/>
                        </a:spcAft>
                      </a:pPr>
                      <a:endParaRPr lang="en-US" sz="1600" b="1" dirty="0">
                        <a:latin typeface="Calibri"/>
                        <a:ea typeface="Calibri"/>
                        <a:cs typeface="Arial"/>
                      </a:endParaRPr>
                    </a:p>
                  </a:txBody>
                  <a:tcPr marL="63944" marR="63944" marT="0" marB="0"/>
                </a:tc>
                <a:tc>
                  <a:txBody>
                    <a:bodyPr/>
                    <a:lstStyle/>
                    <a:p>
                      <a:pPr marL="0" marR="0" algn="r" rtl="1">
                        <a:spcBef>
                          <a:spcPts val="0"/>
                        </a:spcBef>
                        <a:spcAft>
                          <a:spcPts val="0"/>
                        </a:spcAft>
                      </a:pPr>
                      <a:endParaRPr lang="en-US" sz="1600" b="1">
                        <a:latin typeface="Calibri"/>
                        <a:ea typeface="Calibri"/>
                        <a:cs typeface="Arial"/>
                      </a:endParaRPr>
                    </a:p>
                  </a:txBody>
                  <a:tcPr marL="63944" marR="63944" marT="0" marB="0"/>
                </a:tc>
                <a:extLst>
                  <a:ext uri="{0D108BD9-81ED-4DB2-BD59-A6C34878D82A}">
                    <a16:rowId xmlns:a16="http://schemas.microsoft.com/office/drawing/2014/main" val="10001"/>
                  </a:ext>
                </a:extLst>
              </a:tr>
              <a:tr h="2077243">
                <a:tc>
                  <a:txBody>
                    <a:bodyPr/>
                    <a:lstStyle/>
                    <a:p>
                      <a:pPr marL="0" marR="0" algn="r" rtl="1">
                        <a:spcBef>
                          <a:spcPts val="0"/>
                        </a:spcBef>
                        <a:spcAft>
                          <a:spcPts val="0"/>
                        </a:spcAft>
                      </a:pPr>
                      <a:endParaRPr lang="en-US" sz="1600" b="1" dirty="0">
                        <a:latin typeface="Calibri"/>
                        <a:ea typeface="Calibri"/>
                        <a:cs typeface="Arial"/>
                      </a:endParaRPr>
                    </a:p>
                  </a:txBody>
                  <a:tcPr marL="63944" marR="63944" marT="0" marB="0"/>
                </a:tc>
                <a:tc>
                  <a:txBody>
                    <a:bodyPr/>
                    <a:lstStyle/>
                    <a:p>
                      <a:pPr marL="0" marR="0" algn="r" rtl="1">
                        <a:spcBef>
                          <a:spcPts val="0"/>
                        </a:spcBef>
                        <a:spcAft>
                          <a:spcPts val="0"/>
                        </a:spcAft>
                      </a:pPr>
                      <a:endParaRPr lang="en-US" sz="1600" b="1">
                        <a:latin typeface="Calibri"/>
                        <a:ea typeface="Calibri"/>
                        <a:cs typeface="Arial"/>
                      </a:endParaRPr>
                    </a:p>
                  </a:txBody>
                  <a:tcPr marL="63944" marR="63944" marT="0" marB="0"/>
                </a:tc>
                <a:extLst>
                  <a:ext uri="{0D108BD9-81ED-4DB2-BD59-A6C34878D82A}">
                    <a16:rowId xmlns:a16="http://schemas.microsoft.com/office/drawing/2014/main" val="10002"/>
                  </a:ext>
                </a:extLst>
              </a:tr>
              <a:tr h="1838835">
                <a:tc>
                  <a:txBody>
                    <a:bodyPr/>
                    <a:lstStyle/>
                    <a:p>
                      <a:pPr marL="0" marR="0" algn="r" rtl="1">
                        <a:spcBef>
                          <a:spcPts val="0"/>
                        </a:spcBef>
                        <a:spcAft>
                          <a:spcPts val="0"/>
                        </a:spcAft>
                      </a:pPr>
                      <a:endParaRPr lang="en-US" sz="1600" b="1" dirty="0">
                        <a:latin typeface="Calibri"/>
                        <a:ea typeface="Calibri"/>
                        <a:cs typeface="Arial"/>
                      </a:endParaRPr>
                    </a:p>
                  </a:txBody>
                  <a:tcPr marL="63944" marR="63944" marT="0" marB="0"/>
                </a:tc>
                <a:tc>
                  <a:txBody>
                    <a:bodyPr/>
                    <a:lstStyle/>
                    <a:p>
                      <a:pPr marL="0" marR="0" algn="r" rtl="1">
                        <a:spcBef>
                          <a:spcPts val="0"/>
                        </a:spcBef>
                        <a:spcAft>
                          <a:spcPts val="0"/>
                        </a:spcAft>
                      </a:pPr>
                      <a:endParaRPr lang="en-US" sz="1600" b="1" dirty="0">
                        <a:latin typeface="Calibri"/>
                        <a:ea typeface="Calibri"/>
                        <a:cs typeface="Arial"/>
                      </a:endParaRPr>
                    </a:p>
                  </a:txBody>
                  <a:tcPr marL="63944" marR="63944" marT="0" marB="0"/>
                </a:tc>
                <a:extLst>
                  <a:ext uri="{0D108BD9-81ED-4DB2-BD59-A6C34878D82A}">
                    <a16:rowId xmlns:a16="http://schemas.microsoft.com/office/drawing/2014/main" val="10003"/>
                  </a:ext>
                </a:extLst>
              </a:tr>
            </a:tbl>
          </a:graphicData>
        </a:graphic>
      </p:graphicFrame>
      <p:sp>
        <p:nvSpPr>
          <p:cNvPr id="7" name="Rectangle 6"/>
          <p:cNvSpPr/>
          <p:nvPr/>
        </p:nvSpPr>
        <p:spPr>
          <a:xfrm>
            <a:off x="6150361" y="357168"/>
            <a:ext cx="1127232" cy="584775"/>
          </a:xfrm>
          <a:prstGeom prst="rect">
            <a:avLst/>
          </a:prstGeom>
        </p:spPr>
        <p:txBody>
          <a:bodyPr wrap="none">
            <a:spAutoFit/>
          </a:bodyPr>
          <a:lstStyle/>
          <a:p>
            <a:pPr algn="ctr"/>
            <a:r>
              <a:rPr lang="ar-EG" sz="3200" b="1" dirty="0">
                <a:solidFill>
                  <a:schemeClr val="accent3">
                    <a:lumMod val="50000"/>
                  </a:schemeClr>
                </a:solidFill>
              </a:rPr>
              <a:t>الخطوة</a:t>
            </a:r>
            <a:endParaRPr lang="en-US" b="1" dirty="0">
              <a:solidFill>
                <a:schemeClr val="accent3">
                  <a:lumMod val="50000"/>
                </a:schemeClr>
              </a:solidFill>
              <a:ea typeface="Calibri"/>
              <a:cs typeface="Arial"/>
            </a:endParaRPr>
          </a:p>
        </p:txBody>
      </p:sp>
      <p:sp>
        <p:nvSpPr>
          <p:cNvPr id="8" name="Rectangle 7"/>
          <p:cNvSpPr/>
          <p:nvPr/>
        </p:nvSpPr>
        <p:spPr>
          <a:xfrm>
            <a:off x="1958764" y="357168"/>
            <a:ext cx="1024639" cy="584775"/>
          </a:xfrm>
          <a:prstGeom prst="rect">
            <a:avLst/>
          </a:prstGeom>
        </p:spPr>
        <p:txBody>
          <a:bodyPr wrap="none">
            <a:spAutoFit/>
          </a:bodyPr>
          <a:lstStyle/>
          <a:p>
            <a:pPr algn="ctr"/>
            <a:r>
              <a:rPr lang="ar-EG" sz="3200" b="1" dirty="0">
                <a:solidFill>
                  <a:schemeClr val="accent3">
                    <a:lumMod val="50000"/>
                  </a:schemeClr>
                </a:solidFill>
              </a:rPr>
              <a:t>التعليل</a:t>
            </a:r>
            <a:endParaRPr lang="en-US" b="1" dirty="0">
              <a:solidFill>
                <a:schemeClr val="accent3">
                  <a:lumMod val="50000"/>
                </a:schemeClr>
              </a:solidFill>
              <a:ea typeface="Calibri"/>
              <a:cs typeface="Arial"/>
            </a:endParaRPr>
          </a:p>
        </p:txBody>
      </p:sp>
      <p:sp>
        <p:nvSpPr>
          <p:cNvPr id="9" name="Rectangle 8"/>
          <p:cNvSpPr/>
          <p:nvPr/>
        </p:nvSpPr>
        <p:spPr>
          <a:xfrm>
            <a:off x="5715008" y="1142984"/>
            <a:ext cx="2897924" cy="954107"/>
          </a:xfrm>
          <a:prstGeom prst="rect">
            <a:avLst/>
          </a:prstGeom>
        </p:spPr>
        <p:txBody>
          <a:bodyPr wrap="square">
            <a:spAutoFit/>
          </a:bodyPr>
          <a:lstStyle/>
          <a:p>
            <a:pPr algn="ctr"/>
            <a:r>
              <a:rPr lang="ar-EG" sz="2800" b="1" dirty="0">
                <a:solidFill>
                  <a:srgbClr val="000099"/>
                </a:solidFill>
              </a:rPr>
              <a:t>تحديد الأفكار الرئيسة والفرعية للموضوع.</a:t>
            </a:r>
            <a:endParaRPr lang="en-US" sz="1600" b="1" dirty="0">
              <a:solidFill>
                <a:srgbClr val="000099"/>
              </a:solidFill>
              <a:ea typeface="Calibri"/>
              <a:cs typeface="Arial"/>
            </a:endParaRPr>
          </a:p>
        </p:txBody>
      </p:sp>
      <p:sp>
        <p:nvSpPr>
          <p:cNvPr id="10" name="Rectangle 9"/>
          <p:cNvSpPr/>
          <p:nvPr/>
        </p:nvSpPr>
        <p:spPr>
          <a:xfrm>
            <a:off x="5643570" y="3143250"/>
            <a:ext cx="3000396" cy="1384995"/>
          </a:xfrm>
          <a:prstGeom prst="rect">
            <a:avLst/>
          </a:prstGeom>
        </p:spPr>
        <p:txBody>
          <a:bodyPr wrap="square">
            <a:spAutoFit/>
          </a:bodyPr>
          <a:lstStyle/>
          <a:p>
            <a:pPr algn="ctr"/>
            <a:r>
              <a:rPr lang="ar-EG" sz="2800" b="1" dirty="0">
                <a:solidFill>
                  <a:srgbClr val="000099"/>
                </a:solidFill>
              </a:rPr>
              <a:t>جمع المعلومات والأدلة والشواهد والأمثلة وتصنيفها.</a:t>
            </a:r>
            <a:endParaRPr lang="en-US" sz="1600" b="1" dirty="0">
              <a:solidFill>
                <a:srgbClr val="000099"/>
              </a:solidFill>
              <a:ea typeface="Calibri"/>
              <a:cs typeface="Arial"/>
            </a:endParaRPr>
          </a:p>
        </p:txBody>
      </p:sp>
      <p:sp>
        <p:nvSpPr>
          <p:cNvPr id="11" name="Rectangle 10"/>
          <p:cNvSpPr/>
          <p:nvPr/>
        </p:nvSpPr>
        <p:spPr>
          <a:xfrm>
            <a:off x="5643570" y="5143512"/>
            <a:ext cx="2975423" cy="954107"/>
          </a:xfrm>
          <a:prstGeom prst="rect">
            <a:avLst/>
          </a:prstGeom>
        </p:spPr>
        <p:txBody>
          <a:bodyPr wrap="square">
            <a:spAutoFit/>
          </a:bodyPr>
          <a:lstStyle/>
          <a:p>
            <a:pPr algn="ctr"/>
            <a:r>
              <a:rPr lang="ar-EG" sz="2800" b="1" dirty="0">
                <a:solidFill>
                  <a:srgbClr val="000099"/>
                </a:solidFill>
              </a:rPr>
              <a:t>رسم مخطط تنظيمي للموضوع.</a:t>
            </a:r>
            <a:endParaRPr lang="en-US" sz="1600" b="1" dirty="0">
              <a:solidFill>
                <a:srgbClr val="000099"/>
              </a:solidFill>
              <a:ea typeface="Calibri"/>
              <a:cs typeface="Arial"/>
            </a:endParaRPr>
          </a:p>
        </p:txBody>
      </p:sp>
      <p:sp>
        <p:nvSpPr>
          <p:cNvPr id="12" name="Rectangle 11"/>
          <p:cNvSpPr/>
          <p:nvPr/>
        </p:nvSpPr>
        <p:spPr>
          <a:xfrm>
            <a:off x="642910" y="1428736"/>
            <a:ext cx="4357718" cy="954107"/>
          </a:xfrm>
          <a:prstGeom prst="rect">
            <a:avLst/>
          </a:prstGeom>
        </p:spPr>
        <p:txBody>
          <a:bodyPr wrap="square">
            <a:spAutoFit/>
          </a:bodyPr>
          <a:lstStyle/>
          <a:p>
            <a:pPr algn="ctr"/>
            <a:r>
              <a:rPr lang="ar-SA" sz="2800" b="1" dirty="0">
                <a:solidFill>
                  <a:srgbClr val="C00000"/>
                </a:solidFill>
              </a:rPr>
              <a:t>لأن العمل الناجح هو نتيجة طبيعية لتخطيط جيد</a:t>
            </a:r>
            <a:endParaRPr lang="en-US" sz="2800" dirty="0">
              <a:solidFill>
                <a:srgbClr val="C00000"/>
              </a:solidFill>
            </a:endParaRPr>
          </a:p>
        </p:txBody>
      </p:sp>
      <p:sp>
        <p:nvSpPr>
          <p:cNvPr id="13" name="Rectangle 12"/>
          <p:cNvSpPr/>
          <p:nvPr/>
        </p:nvSpPr>
        <p:spPr>
          <a:xfrm>
            <a:off x="642910" y="3143248"/>
            <a:ext cx="4572032" cy="1384995"/>
          </a:xfrm>
          <a:prstGeom prst="rect">
            <a:avLst/>
          </a:prstGeom>
        </p:spPr>
        <p:txBody>
          <a:bodyPr wrap="square">
            <a:spAutoFit/>
          </a:bodyPr>
          <a:lstStyle/>
          <a:p>
            <a:pPr algn="ctr"/>
            <a:r>
              <a:rPr lang="ar-SA" sz="2800" b="1" dirty="0">
                <a:solidFill>
                  <a:srgbClr val="C00000"/>
                </a:solidFill>
              </a:rPr>
              <a:t>لتكون أساليبهم بلاغية مؤثرة وللتنظيم المنطقي للمعلومات والبيانات والتحليل والاستنتاج</a:t>
            </a:r>
            <a:endParaRPr lang="en-US" sz="2800" dirty="0">
              <a:solidFill>
                <a:srgbClr val="C00000"/>
              </a:solidFill>
            </a:endParaRPr>
          </a:p>
        </p:txBody>
      </p:sp>
      <p:sp>
        <p:nvSpPr>
          <p:cNvPr id="14" name="Rectangle 13"/>
          <p:cNvSpPr/>
          <p:nvPr/>
        </p:nvSpPr>
        <p:spPr>
          <a:xfrm>
            <a:off x="642910" y="5143512"/>
            <a:ext cx="4572032" cy="1384995"/>
          </a:xfrm>
          <a:prstGeom prst="rect">
            <a:avLst/>
          </a:prstGeom>
        </p:spPr>
        <p:txBody>
          <a:bodyPr wrap="square">
            <a:spAutoFit/>
          </a:bodyPr>
          <a:lstStyle/>
          <a:p>
            <a:pPr algn="ctr"/>
            <a:r>
              <a:rPr lang="ar-SA" sz="2800" b="1" dirty="0">
                <a:solidFill>
                  <a:srgbClr val="C00000"/>
                </a:solidFill>
              </a:rPr>
              <a:t>للتنظيم المنطقي وإعطاء كل عنصر من عناصر الموضوع ما يستحقه من الاهتمام</a:t>
            </a:r>
            <a:endParaRPr lang="en-US" sz="2800" dirty="0">
              <a:solidFill>
                <a:srgbClr val="C00000"/>
              </a:solidFill>
            </a:endParaRPr>
          </a:p>
        </p:txBody>
      </p:sp>
    </p:spTree>
  </p:cSld>
  <p:clrMapOvr>
    <a:masterClrMapping/>
  </p:clrMapOvr>
  <p:transition>
    <p:diamond/>
    <p:sndAc>
      <p:stSnd>
        <p:snd r:embed="rId2" name="SOUND5.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subTnLst>
                                    <p:audio>
                                      <p:cMediaNode>
                                        <p:cTn display="0" masterRel="sameClick">
                                          <p:stCondLst>
                                            <p:cond evt="begin" delay="0">
                                              <p:tn val="5"/>
                                            </p:cond>
                                          </p:stCondLst>
                                          <p:endCondLst>
                                            <p:cond evt="onStopAudio" delay="0">
                                              <p:tgtEl>
                                                <p:sldTgt/>
                                              </p:tgtEl>
                                            </p:cond>
                                          </p:endCondLst>
                                        </p:cTn>
                                        <p:tgtEl>
                                          <p:sndTgt r:embed="rId3" name="hammer.wav"/>
                                        </p:tgtEl>
                                      </p:cMediaNode>
                                    </p:audio>
                                  </p:subTnLst>
                                </p:cTn>
                              </p:par>
                              <p:par>
                                <p:cTn id="8" presetID="9"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dissolve">
                                      <p:cBhvr>
                                        <p:cTn id="10" dur="500"/>
                                        <p:tgtEl>
                                          <p:spTgt spid="7"/>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dissolve">
                                      <p:cBhvr>
                                        <p:cTn id="13" dur="500"/>
                                        <p:tgtEl>
                                          <p:spTgt spid="8"/>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dissolve">
                                      <p:cBhvr>
                                        <p:cTn id="18" dur="500"/>
                                        <p:tgtEl>
                                          <p:spTgt spid="9"/>
                                        </p:tgtEl>
                                      </p:cBhvr>
                                    </p:animEffect>
                                  </p:childTnLst>
                                  <p:subTnLst>
                                    <p:audio>
                                      <p:cMediaNode>
                                        <p:cTn display="0" masterRel="sameClick">
                                          <p:stCondLst>
                                            <p:cond evt="begin" delay="0">
                                              <p:tn val="16"/>
                                            </p:cond>
                                          </p:stCondLst>
                                          <p:endCondLst>
                                            <p:cond evt="onStopAudio" delay="0">
                                              <p:tgtEl>
                                                <p:sldTgt/>
                                              </p:tgtEl>
                                            </p:cond>
                                          </p:endCondLst>
                                        </p:cTn>
                                        <p:tgtEl>
                                          <p:sndTgt r:embed="rId4" name="suction.wav"/>
                                        </p:tgtEl>
                                      </p:cMediaNode>
                                    </p:audio>
                                  </p:subTnLst>
                                </p:cTn>
                              </p:par>
                            </p:childTnLst>
                          </p:cTn>
                        </p:par>
                      </p:childTnLst>
                    </p:cTn>
                  </p:par>
                  <p:par>
                    <p:cTn id="19" fill="hold">
                      <p:stCondLst>
                        <p:cond delay="indefinite"/>
                      </p:stCondLst>
                      <p:childTnLst>
                        <p:par>
                          <p:cTn id="20" fill="hold">
                            <p:stCondLst>
                              <p:cond delay="0"/>
                            </p:stCondLst>
                            <p:childTnLst>
                              <p:par>
                                <p:cTn id="21" presetID="9"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dissolve">
                                      <p:cBhvr>
                                        <p:cTn id="23" dur="500"/>
                                        <p:tgtEl>
                                          <p:spTgt spid="10"/>
                                        </p:tgtEl>
                                      </p:cBhvr>
                                    </p:animEffect>
                                  </p:childTnLst>
                                  <p:subTnLst>
                                    <p:audio>
                                      <p:cMediaNode>
                                        <p:cTn display="0" masterRel="sameClick">
                                          <p:stCondLst>
                                            <p:cond evt="begin" delay="0">
                                              <p:tn val="21"/>
                                            </p:cond>
                                          </p:stCondLst>
                                          <p:endCondLst>
                                            <p:cond evt="onStopAudio" delay="0">
                                              <p:tgtEl>
                                                <p:sldTgt/>
                                              </p:tgtEl>
                                            </p:cond>
                                          </p:endCondLst>
                                        </p:cTn>
                                        <p:tgtEl>
                                          <p:sndTgt r:embed="rId4" name="suction.wav"/>
                                        </p:tgtEl>
                                      </p:cMediaNode>
                                    </p:audio>
                                  </p:subTnLst>
                                </p:cTn>
                              </p:par>
                            </p:childTnLst>
                          </p:cTn>
                        </p:par>
                      </p:childTnLst>
                    </p:cTn>
                  </p:par>
                  <p:par>
                    <p:cTn id="24" fill="hold">
                      <p:stCondLst>
                        <p:cond delay="indefinite"/>
                      </p:stCondLst>
                      <p:childTnLst>
                        <p:par>
                          <p:cTn id="25" fill="hold">
                            <p:stCondLst>
                              <p:cond delay="0"/>
                            </p:stCondLst>
                            <p:childTnLst>
                              <p:par>
                                <p:cTn id="26" presetID="9" presetClass="entr" presetSubtype="0" fill="hold" grpId="0" nodeType="click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dissolve">
                                      <p:cBhvr>
                                        <p:cTn id="28" dur="500"/>
                                        <p:tgtEl>
                                          <p:spTgt spid="11"/>
                                        </p:tgtEl>
                                      </p:cBhvr>
                                    </p:animEffect>
                                  </p:childTnLst>
                                  <p:subTnLst>
                                    <p:audio>
                                      <p:cMediaNode>
                                        <p:cTn display="0" masterRel="sameClick">
                                          <p:stCondLst>
                                            <p:cond evt="begin" delay="0">
                                              <p:tn val="26"/>
                                            </p:cond>
                                          </p:stCondLst>
                                          <p:endCondLst>
                                            <p:cond evt="onStopAudio" delay="0">
                                              <p:tgtEl>
                                                <p:sldTgt/>
                                              </p:tgtEl>
                                            </p:cond>
                                          </p:endCondLst>
                                        </p:cTn>
                                        <p:tgtEl>
                                          <p:sndTgt r:embed="rId4" name="suction.wav"/>
                                        </p:tgtEl>
                                      </p:cMediaNode>
                                    </p:audio>
                                  </p:subTnLst>
                                </p:cTn>
                              </p:par>
                            </p:childTnLst>
                          </p:cTn>
                        </p:par>
                      </p:childTnLst>
                    </p:cTn>
                  </p:par>
                  <p:par>
                    <p:cTn id="29" fill="hold">
                      <p:stCondLst>
                        <p:cond delay="indefinite"/>
                      </p:stCondLst>
                      <p:childTnLst>
                        <p:par>
                          <p:cTn id="30" fill="hold">
                            <p:stCondLst>
                              <p:cond delay="0"/>
                            </p:stCondLst>
                            <p:childTnLst>
                              <p:par>
                                <p:cTn id="31" presetID="47" presetClass="entr" presetSubtype="0" fill="hold" grpId="0" nodeType="click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1000"/>
                                        <p:tgtEl>
                                          <p:spTgt spid="12"/>
                                        </p:tgtEl>
                                      </p:cBhvr>
                                    </p:animEffect>
                                    <p:anim calcmode="lin" valueType="num">
                                      <p:cBhvr>
                                        <p:cTn id="34" dur="1000" fill="hold"/>
                                        <p:tgtEl>
                                          <p:spTgt spid="12"/>
                                        </p:tgtEl>
                                        <p:attrNameLst>
                                          <p:attrName>ppt_x</p:attrName>
                                        </p:attrNameLst>
                                      </p:cBhvr>
                                      <p:tavLst>
                                        <p:tav tm="0">
                                          <p:val>
                                            <p:strVal val="#ppt_x"/>
                                          </p:val>
                                        </p:tav>
                                        <p:tav tm="100000">
                                          <p:val>
                                            <p:strVal val="#ppt_x"/>
                                          </p:val>
                                        </p:tav>
                                      </p:tavLst>
                                    </p:anim>
                                    <p:anim calcmode="lin" valueType="num">
                                      <p:cBhvr>
                                        <p:cTn id="35" dur="1000" fill="hold"/>
                                        <p:tgtEl>
                                          <p:spTgt spid="12"/>
                                        </p:tgtEl>
                                        <p:attrNameLst>
                                          <p:attrName>ppt_y</p:attrName>
                                        </p:attrNameLst>
                                      </p:cBhvr>
                                      <p:tavLst>
                                        <p:tav tm="0">
                                          <p:val>
                                            <p:strVal val="#ppt_y-.1"/>
                                          </p:val>
                                        </p:tav>
                                        <p:tav tm="100000">
                                          <p:val>
                                            <p:strVal val="#ppt_y"/>
                                          </p:val>
                                        </p:tav>
                                      </p:tavLst>
                                    </p:anim>
                                  </p:childTnLst>
                                  <p:subTnLst>
                                    <p:audio>
                                      <p:cMediaNode>
                                        <p:cTn display="0" masterRel="sameClick">
                                          <p:stCondLst>
                                            <p:cond evt="begin" delay="0">
                                              <p:tn val="31"/>
                                            </p:cond>
                                          </p:stCondLst>
                                          <p:endCondLst>
                                            <p:cond evt="onStopAudio" delay="0">
                                              <p:tgtEl>
                                                <p:sldTgt/>
                                              </p:tgtEl>
                                            </p:cond>
                                          </p:endCondLst>
                                        </p:cTn>
                                        <p:tgtEl>
                                          <p:sndTgt r:embed="rId5" name="whoosh.wav"/>
                                        </p:tgtEl>
                                      </p:cMediaNode>
                                    </p:audio>
                                  </p:subTnLst>
                                </p:cTn>
                              </p:par>
                            </p:childTnLst>
                          </p:cTn>
                        </p:par>
                      </p:childTnLst>
                    </p:cTn>
                  </p:par>
                  <p:par>
                    <p:cTn id="36" fill="hold">
                      <p:stCondLst>
                        <p:cond delay="indefinite"/>
                      </p:stCondLst>
                      <p:childTnLst>
                        <p:par>
                          <p:cTn id="37" fill="hold">
                            <p:stCondLst>
                              <p:cond delay="0"/>
                            </p:stCondLst>
                            <p:childTnLst>
                              <p:par>
                                <p:cTn id="38" presetID="47" presetClass="entr" presetSubtype="0" fill="hold" grpId="0" nodeType="click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fade">
                                      <p:cBhvr>
                                        <p:cTn id="40" dur="1000"/>
                                        <p:tgtEl>
                                          <p:spTgt spid="13"/>
                                        </p:tgtEl>
                                      </p:cBhvr>
                                    </p:animEffect>
                                    <p:anim calcmode="lin" valueType="num">
                                      <p:cBhvr>
                                        <p:cTn id="41" dur="1000" fill="hold"/>
                                        <p:tgtEl>
                                          <p:spTgt spid="13"/>
                                        </p:tgtEl>
                                        <p:attrNameLst>
                                          <p:attrName>ppt_x</p:attrName>
                                        </p:attrNameLst>
                                      </p:cBhvr>
                                      <p:tavLst>
                                        <p:tav tm="0">
                                          <p:val>
                                            <p:strVal val="#ppt_x"/>
                                          </p:val>
                                        </p:tav>
                                        <p:tav tm="100000">
                                          <p:val>
                                            <p:strVal val="#ppt_x"/>
                                          </p:val>
                                        </p:tav>
                                      </p:tavLst>
                                    </p:anim>
                                    <p:anim calcmode="lin" valueType="num">
                                      <p:cBhvr>
                                        <p:cTn id="42" dur="1000" fill="hold"/>
                                        <p:tgtEl>
                                          <p:spTgt spid="13"/>
                                        </p:tgtEl>
                                        <p:attrNameLst>
                                          <p:attrName>ppt_y</p:attrName>
                                        </p:attrNameLst>
                                      </p:cBhvr>
                                      <p:tavLst>
                                        <p:tav tm="0">
                                          <p:val>
                                            <p:strVal val="#ppt_y-.1"/>
                                          </p:val>
                                        </p:tav>
                                        <p:tav tm="100000">
                                          <p:val>
                                            <p:strVal val="#ppt_y"/>
                                          </p:val>
                                        </p:tav>
                                      </p:tavLst>
                                    </p:anim>
                                  </p:childTnLst>
                                  <p:subTnLst>
                                    <p:audio>
                                      <p:cMediaNode>
                                        <p:cTn display="0" masterRel="sameClick">
                                          <p:stCondLst>
                                            <p:cond evt="begin" delay="0">
                                              <p:tn val="38"/>
                                            </p:cond>
                                          </p:stCondLst>
                                          <p:endCondLst>
                                            <p:cond evt="onStopAudio" delay="0">
                                              <p:tgtEl>
                                                <p:sldTgt/>
                                              </p:tgtEl>
                                            </p:cond>
                                          </p:endCondLst>
                                        </p:cTn>
                                        <p:tgtEl>
                                          <p:sndTgt r:embed="rId5" name="whoosh.wav"/>
                                        </p:tgtEl>
                                      </p:cMediaNode>
                                    </p:audio>
                                  </p:subTnLst>
                                </p:cTn>
                              </p:par>
                            </p:childTnLst>
                          </p:cTn>
                        </p:par>
                      </p:childTnLst>
                    </p:cTn>
                  </p:par>
                  <p:par>
                    <p:cTn id="43" fill="hold">
                      <p:stCondLst>
                        <p:cond delay="indefinite"/>
                      </p:stCondLst>
                      <p:childTnLst>
                        <p:par>
                          <p:cTn id="44" fill="hold">
                            <p:stCondLst>
                              <p:cond delay="0"/>
                            </p:stCondLst>
                            <p:childTnLst>
                              <p:par>
                                <p:cTn id="45" presetID="47" presetClass="entr" presetSubtype="0" fill="hold" grpId="0" nodeType="click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1000"/>
                                        <p:tgtEl>
                                          <p:spTgt spid="14"/>
                                        </p:tgtEl>
                                      </p:cBhvr>
                                    </p:animEffect>
                                    <p:anim calcmode="lin" valueType="num">
                                      <p:cBhvr>
                                        <p:cTn id="48" dur="1000" fill="hold"/>
                                        <p:tgtEl>
                                          <p:spTgt spid="14"/>
                                        </p:tgtEl>
                                        <p:attrNameLst>
                                          <p:attrName>ppt_x</p:attrName>
                                        </p:attrNameLst>
                                      </p:cBhvr>
                                      <p:tavLst>
                                        <p:tav tm="0">
                                          <p:val>
                                            <p:strVal val="#ppt_x"/>
                                          </p:val>
                                        </p:tav>
                                        <p:tav tm="100000">
                                          <p:val>
                                            <p:strVal val="#ppt_x"/>
                                          </p:val>
                                        </p:tav>
                                      </p:tavLst>
                                    </p:anim>
                                    <p:anim calcmode="lin" valueType="num">
                                      <p:cBhvr>
                                        <p:cTn id="49" dur="1000" fill="hold"/>
                                        <p:tgtEl>
                                          <p:spTgt spid="14"/>
                                        </p:tgtEl>
                                        <p:attrNameLst>
                                          <p:attrName>ppt_y</p:attrName>
                                        </p:attrNameLst>
                                      </p:cBhvr>
                                      <p:tavLst>
                                        <p:tav tm="0">
                                          <p:val>
                                            <p:strVal val="#ppt_y-.1"/>
                                          </p:val>
                                        </p:tav>
                                        <p:tav tm="100000">
                                          <p:val>
                                            <p:strVal val="#ppt_y"/>
                                          </p:val>
                                        </p:tav>
                                      </p:tavLst>
                                    </p:anim>
                                  </p:childTnLst>
                                  <p:subTnLst>
                                    <p:audio>
                                      <p:cMediaNode>
                                        <p:cTn display="0" masterRel="sameClick">
                                          <p:stCondLst>
                                            <p:cond evt="begin" delay="0">
                                              <p:tn val="45"/>
                                            </p:cond>
                                          </p:stCondLst>
                                          <p:endCondLst>
                                            <p:cond evt="onStopAudio" delay="0">
                                              <p:tgtEl>
                                                <p:sldTgt/>
                                              </p:tgtEl>
                                            </p:cond>
                                          </p:endCondLst>
                                        </p:cTn>
                                        <p:tgtEl>
                                          <p:sndTgt r:embed="rId5" name="whoosh.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1" grpId="0"/>
      <p:bldP spid="12" grpId="0"/>
      <p:bldP spid="13" grpId="0"/>
      <p:bldP spid="1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DRLC053.jpg"/>
          <p:cNvPicPr>
            <a:picLocks noChangeAspect="1"/>
          </p:cNvPicPr>
          <p:nvPr/>
        </p:nvPicPr>
        <p:blipFill>
          <a:blip r:embed="rId4" cstate="print"/>
          <a:stretch>
            <a:fillRect/>
          </a:stretch>
        </p:blipFill>
        <p:spPr>
          <a:xfrm>
            <a:off x="326850" y="2357430"/>
            <a:ext cx="8421614" cy="2572018"/>
          </a:xfrm>
          <a:prstGeom prst="flowChartAlternateProcess">
            <a:avLst/>
          </a:prstGeom>
          <a:ln>
            <a:noFill/>
          </a:ln>
          <a:effectLst/>
        </p:spPr>
      </p:pic>
      <p:sp>
        <p:nvSpPr>
          <p:cNvPr id="5" name="Rectangle 4"/>
          <p:cNvSpPr>
            <a:spLocks noChangeArrowheads="1"/>
          </p:cNvSpPr>
          <p:nvPr/>
        </p:nvSpPr>
        <p:spPr bwMode="auto">
          <a:xfrm>
            <a:off x="785786" y="3143248"/>
            <a:ext cx="7414398" cy="1446550"/>
          </a:xfrm>
          <a:prstGeom prst="rect">
            <a:avLst/>
          </a:prstGeom>
          <a:noFill/>
          <a:ln w="9525">
            <a:noFill/>
            <a:miter lim="800000"/>
            <a:headEnd/>
            <a:tailEnd/>
          </a:ln>
          <a:effectLst/>
        </p:spPr>
        <p:txBody>
          <a:bodyPr wrap="square">
            <a:spAutoFit/>
          </a:bodyPr>
          <a:lstStyle/>
          <a:p>
            <a:pPr lvl="0" algn="ctr"/>
            <a:r>
              <a:rPr lang="ar-EG" sz="4400" b="1" dirty="0">
                <a:solidFill>
                  <a:schemeClr val="accent4">
                    <a:lumMod val="50000"/>
                  </a:schemeClr>
                </a:solidFill>
              </a:rPr>
              <a:t>2) يتبع الكتّاب إجراءات تجعل الأسلوب بليغاً مؤثراً</a:t>
            </a:r>
            <a:endParaRPr lang="en-US" sz="4400" dirty="0">
              <a:solidFill>
                <a:schemeClr val="accent4">
                  <a:lumMod val="50000"/>
                </a:schemeClr>
              </a:solidFill>
            </a:endParaRPr>
          </a:p>
        </p:txBody>
      </p:sp>
    </p:spTree>
  </p:cSld>
  <p:clrMapOvr>
    <a:masterClrMapping/>
  </p:clrMapOvr>
  <p:transition>
    <p:diamond/>
    <p:sndAc>
      <p:stSnd>
        <p:snd r:embed="rId2" name="SOUND5.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from="(-#ppt_w/2)" to="(#ppt_x)" calcmode="lin" valueType="num">
                                      <p:cBhvr>
                                        <p:cTn id="7" dur="300" fill="hold">
                                          <p:stCondLst>
                                            <p:cond delay="0"/>
                                          </p:stCondLst>
                                        </p:cTn>
                                        <p:tgtEl>
                                          <p:spTgt spid="5"/>
                                        </p:tgtEl>
                                        <p:attrNameLst>
                                          <p:attrName>ppt_x</p:attrName>
                                        </p:attrNameLst>
                                      </p:cBhvr>
                                    </p:anim>
                                    <p:anim from="0" to="-1.0" calcmode="lin" valueType="num">
                                      <p:cBhvr>
                                        <p:cTn id="8" dur="100" decel="50000" autoRev="1" fill="hold">
                                          <p:stCondLst>
                                            <p:cond delay="300"/>
                                          </p:stCondLst>
                                        </p:cTn>
                                        <p:tgtEl>
                                          <p:spTgt spid="5"/>
                                        </p:tgtEl>
                                        <p:attrNameLst>
                                          <p:attrName>xshear</p:attrName>
                                        </p:attrNameLst>
                                      </p:cBhvr>
                                    </p:anim>
                                    <p:animScale>
                                      <p:cBhvr>
                                        <p:cTn id="9" dur="100" decel="100000" autoRev="1" fill="hold">
                                          <p:stCondLst>
                                            <p:cond delay="300"/>
                                          </p:stCondLst>
                                        </p:cTn>
                                        <p:tgtEl>
                                          <p:spTgt spid="5"/>
                                        </p:tgtEl>
                                      </p:cBhvr>
                                      <p:from x="100000" y="100000"/>
                                      <p:to x="80000" y="100000"/>
                                    </p:animScale>
                                    <p:anim by="(#ppt_h/3+#ppt_w*0.1)" calcmode="lin" valueType="num">
                                      <p:cBhvr additive="sum">
                                        <p:cTn id="10" dur="100" decel="100000" autoRev="1" fill="hold">
                                          <p:stCondLst>
                                            <p:cond delay="300"/>
                                          </p:stCondLst>
                                        </p:cTn>
                                        <p:tgtEl>
                                          <p:spTgt spid="5"/>
                                        </p:tgtEl>
                                        <p:attrNameLst>
                                          <p:attrName>ppt_x</p:attrName>
                                        </p:attrNameLst>
                                      </p:cBhvr>
                                    </p:anim>
                                  </p:childTnLst>
                                  <p:subTnLst>
                                    <p:audio>
                                      <p:cMediaNode>
                                        <p:cTn display="0" masterRel="sameClick">
                                          <p:stCondLst>
                                            <p:cond evt="begin" delay="0">
                                              <p:tn val="5"/>
                                            </p:cond>
                                          </p:stCondLst>
                                          <p:endCondLst>
                                            <p:cond evt="onStopAudio" delay="0">
                                              <p:tgtEl>
                                                <p:sldTgt/>
                                              </p:tgtEl>
                                            </p:cond>
                                          </p:endCondLst>
                                        </p:cTn>
                                        <p:tgtEl>
                                          <p:sndTgt r:embed="rId3" name="SlideDown.wav"/>
                                        </p:tgtEl>
                                      </p:cMediaNode>
                                    </p:audio>
                                  </p:subTnLst>
                                </p:cTn>
                              </p:par>
                              <p:par>
                                <p:cTn id="11" presetID="34"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 from="(-#ppt_w/2)" to="(#ppt_x)" calcmode="lin" valueType="num">
                                      <p:cBhvr>
                                        <p:cTn id="13" dur="300" fill="hold">
                                          <p:stCondLst>
                                            <p:cond delay="0"/>
                                          </p:stCondLst>
                                        </p:cTn>
                                        <p:tgtEl>
                                          <p:spTgt spid="4"/>
                                        </p:tgtEl>
                                        <p:attrNameLst>
                                          <p:attrName>ppt_x</p:attrName>
                                        </p:attrNameLst>
                                      </p:cBhvr>
                                    </p:anim>
                                    <p:anim from="0" to="-1.0" calcmode="lin" valueType="num">
                                      <p:cBhvr>
                                        <p:cTn id="14" dur="100" decel="50000" autoRev="1" fill="hold">
                                          <p:stCondLst>
                                            <p:cond delay="300"/>
                                          </p:stCondLst>
                                        </p:cTn>
                                        <p:tgtEl>
                                          <p:spTgt spid="4"/>
                                        </p:tgtEl>
                                        <p:attrNameLst>
                                          <p:attrName>xshear</p:attrName>
                                        </p:attrNameLst>
                                      </p:cBhvr>
                                    </p:anim>
                                    <p:animScale>
                                      <p:cBhvr>
                                        <p:cTn id="15" dur="100" decel="100000" autoRev="1" fill="hold">
                                          <p:stCondLst>
                                            <p:cond delay="300"/>
                                          </p:stCondLst>
                                        </p:cTn>
                                        <p:tgtEl>
                                          <p:spTgt spid="4"/>
                                        </p:tgtEl>
                                      </p:cBhvr>
                                      <p:from x="100000" y="100000"/>
                                      <p:to x="80000" y="100000"/>
                                    </p:animScale>
                                    <p:anim by="(#ppt_h/3+#ppt_w*0.1)" calcmode="lin" valueType="num">
                                      <p:cBhvr additive="sum">
                                        <p:cTn id="16" dur="100" decel="100000" autoRev="1" fill="hold">
                                          <p:stCondLst>
                                            <p:cond delay="300"/>
                                          </p:stCondLst>
                                        </p:cTn>
                                        <p:tgtEl>
                                          <p:spTgt spid="4"/>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lowchart: Stored Data 12"/>
          <p:cNvSpPr/>
          <p:nvPr/>
        </p:nvSpPr>
        <p:spPr bwMode="auto">
          <a:xfrm>
            <a:off x="534973" y="2284282"/>
            <a:ext cx="8299519" cy="1644784"/>
          </a:xfrm>
          <a:prstGeom prst="flowChartOnlineStorage">
            <a:avLst/>
          </a:prstGeom>
          <a:ln w="38100">
            <a:solidFill>
              <a:schemeClr val="tx1"/>
            </a:solidFill>
          </a:ln>
        </p:spPr>
        <p:style>
          <a:lnRef idx="2">
            <a:schemeClr val="accent1">
              <a:shade val="50000"/>
            </a:schemeClr>
          </a:lnRef>
          <a:fillRef idx="1003">
            <a:schemeClr val="lt1"/>
          </a:fillRef>
          <a:effectRef idx="0">
            <a:schemeClr val="accent1"/>
          </a:effectRef>
          <a:fontRef idx="minor">
            <a:schemeClr val="lt1"/>
          </a:fontRef>
        </p:style>
        <p:txBody>
          <a:bodyPr rtlCol="1" anchor="ctr"/>
          <a:lstStyle/>
          <a:p>
            <a:pPr algn="ctr" rtl="1" fontAlgn="auto">
              <a:spcBef>
                <a:spcPts val="0"/>
              </a:spcBef>
              <a:spcAft>
                <a:spcPts val="0"/>
              </a:spcAft>
              <a:defRPr/>
            </a:pPr>
            <a:endParaRPr lang="ar-EG" sz="3600" b="1" dirty="0">
              <a:ln w="18415" cmpd="sng">
                <a:solidFill>
                  <a:srgbClr val="FF0000"/>
                </a:solidFill>
                <a:prstDash val="solid"/>
              </a:ln>
              <a:solidFill>
                <a:srgbClr val="0000FF"/>
              </a:solidFill>
              <a:effectLst>
                <a:outerShdw blurRad="63500" dir="3600000" algn="tl" rotWithShape="0">
                  <a:srgbClr val="000000">
                    <a:alpha val="70000"/>
                  </a:srgbClr>
                </a:outerShdw>
              </a:effectLst>
            </a:endParaRPr>
          </a:p>
        </p:txBody>
      </p:sp>
      <p:sp>
        <p:nvSpPr>
          <p:cNvPr id="15" name="Rectangle 14"/>
          <p:cNvSpPr/>
          <p:nvPr/>
        </p:nvSpPr>
        <p:spPr>
          <a:xfrm>
            <a:off x="1285852" y="2428868"/>
            <a:ext cx="6099020" cy="1446550"/>
          </a:xfrm>
          <a:prstGeom prst="rect">
            <a:avLst/>
          </a:prstGeom>
        </p:spPr>
        <p:txBody>
          <a:bodyPr wrap="square">
            <a:spAutoFit/>
          </a:bodyPr>
          <a:lstStyle/>
          <a:p>
            <a:pPr algn="ctr"/>
            <a:r>
              <a:rPr lang="ar-EG" sz="4400" b="1" dirty="0">
                <a:solidFill>
                  <a:srgbClr val="FF0066"/>
                </a:solidFill>
              </a:rPr>
              <a:t>أ- لاحظ كيف يوظف الكتاّب تلك الإجراءات لإنشاء نصوص جيدة</a:t>
            </a:r>
            <a:endParaRPr lang="en-US" sz="4400" dirty="0">
              <a:solidFill>
                <a:srgbClr val="FF0066"/>
              </a:solidFill>
            </a:endParaRPr>
          </a:p>
        </p:txBody>
      </p:sp>
    </p:spTree>
  </p:cSld>
  <p:clrMapOvr>
    <a:masterClrMapping/>
  </p:clrMapOvr>
  <p:transition>
    <p:pull dir="r"/>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diamond(in)">
                                      <p:cBhvr>
                                        <p:cTn id="7" dur="2000"/>
                                        <p:tgtEl>
                                          <p:spTgt spid="13"/>
                                        </p:tgtEl>
                                      </p:cBhvr>
                                    </p:animEffect>
                                  </p:childTnLst>
                                  <p:subTnLst>
                                    <p:audio>
                                      <p:cMediaNode>
                                        <p:cTn display="0" masterRel="sameClick">
                                          <p:stCondLst>
                                            <p:cond evt="begin" delay="0">
                                              <p:tn val="5"/>
                                            </p:cond>
                                          </p:stCondLst>
                                          <p:endCondLst>
                                            <p:cond evt="onStopAudio" delay="0">
                                              <p:tgtEl>
                                                <p:sldTgt/>
                                              </p:tgtEl>
                                            </p:cond>
                                          </p:endCondLst>
                                        </p:cTn>
                                        <p:tgtEl>
                                          <p:sndTgt r:embed="rId3" name="0054 - another stapler.wav"/>
                                        </p:tgtEl>
                                      </p:cMediaNode>
                                    </p:audio>
                                  </p:subTnLst>
                                </p:cTn>
                              </p:par>
                              <p:par>
                                <p:cTn id="8" presetID="8" presetClass="entr" presetSubtype="16"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diamond(in)">
                                      <p:cBhvr>
                                        <p:cTn id="10" dur="2000"/>
                                        <p:tgtEl>
                                          <p:spTgt spid="15"/>
                                        </p:tgtEl>
                                      </p:cBhvr>
                                    </p:animEffect>
                                  </p:childTnLst>
                                  <p:subTnLst>
                                    <p:audio>
                                      <p:cMediaNode>
                                        <p:cTn display="0" masterRel="sameClick">
                                          <p:stCondLst>
                                            <p:cond evt="begin" delay="0">
                                              <p:tn val="8"/>
                                            </p:cond>
                                          </p:stCondLst>
                                          <p:endCondLst>
                                            <p:cond evt="onStopAudio" delay="0">
                                              <p:tgtEl>
                                                <p:sldTgt/>
                                              </p:tgtEl>
                                            </p:cond>
                                          </p:endCondLst>
                                        </p:cTn>
                                        <p:tgtEl>
                                          <p:sndTgt r:embed="rId3" name="0054 - another stapler.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nvGraphicFramePr>
        <p:xfrm>
          <a:off x="357158" y="142852"/>
          <a:ext cx="8358246" cy="6572296"/>
        </p:xfrm>
        <a:graphic>
          <a:graphicData uri="http://schemas.openxmlformats.org/drawingml/2006/table">
            <a:tbl>
              <a:tblPr rtl="1">
                <a:tableStyleId>{69C7853C-536D-4A76-A0AE-DD22124D55A5}</a:tableStyleId>
              </a:tblPr>
              <a:tblGrid>
                <a:gridCol w="3852894">
                  <a:extLst>
                    <a:ext uri="{9D8B030D-6E8A-4147-A177-3AD203B41FA5}">
                      <a16:colId xmlns:a16="http://schemas.microsoft.com/office/drawing/2014/main" val="20000"/>
                    </a:ext>
                  </a:extLst>
                </a:gridCol>
                <a:gridCol w="4505352">
                  <a:extLst>
                    <a:ext uri="{9D8B030D-6E8A-4147-A177-3AD203B41FA5}">
                      <a16:colId xmlns:a16="http://schemas.microsoft.com/office/drawing/2014/main" val="20001"/>
                    </a:ext>
                  </a:extLst>
                </a:gridCol>
              </a:tblGrid>
              <a:tr h="571504">
                <a:tc>
                  <a:txBody>
                    <a:bodyPr/>
                    <a:lstStyle/>
                    <a:p>
                      <a:pPr marL="0" marR="0" algn="ctr" rtl="1">
                        <a:spcBef>
                          <a:spcPts val="0"/>
                        </a:spcBef>
                        <a:spcAft>
                          <a:spcPts val="0"/>
                        </a:spcAft>
                      </a:pPr>
                      <a:endParaRPr lang="en-US" sz="1600" b="1" dirty="0">
                        <a:latin typeface="Calibri"/>
                        <a:ea typeface="Calibri"/>
                        <a:cs typeface="Arial"/>
                      </a:endParaRPr>
                    </a:p>
                  </a:txBody>
                  <a:tcPr marL="63944" marR="63944" marT="0" marB="0"/>
                </a:tc>
                <a:tc>
                  <a:txBody>
                    <a:bodyPr/>
                    <a:lstStyle/>
                    <a:p>
                      <a:pPr marL="0" marR="0" algn="ctr" rtl="1">
                        <a:spcBef>
                          <a:spcPts val="0"/>
                        </a:spcBef>
                        <a:spcAft>
                          <a:spcPts val="0"/>
                        </a:spcAft>
                      </a:pPr>
                      <a:endParaRPr lang="en-US" sz="1600" b="1" dirty="0">
                        <a:latin typeface="Calibri"/>
                        <a:ea typeface="Calibri"/>
                        <a:cs typeface="Arial"/>
                      </a:endParaRPr>
                    </a:p>
                  </a:txBody>
                  <a:tcPr marL="63944" marR="63944" marT="0" marB="0"/>
                </a:tc>
                <a:extLst>
                  <a:ext uri="{0D108BD9-81ED-4DB2-BD59-A6C34878D82A}">
                    <a16:rowId xmlns:a16="http://schemas.microsoft.com/office/drawing/2014/main" val="10000"/>
                  </a:ext>
                </a:extLst>
              </a:tr>
              <a:tr h="6000792">
                <a:tc>
                  <a:txBody>
                    <a:bodyPr/>
                    <a:lstStyle/>
                    <a:p>
                      <a:pPr marL="0" marR="0" algn="r" rtl="1">
                        <a:spcBef>
                          <a:spcPts val="0"/>
                        </a:spcBef>
                        <a:spcAft>
                          <a:spcPts val="0"/>
                        </a:spcAft>
                      </a:pPr>
                      <a:endParaRPr lang="en-US" sz="1600" b="1" dirty="0">
                        <a:latin typeface="Calibri"/>
                        <a:ea typeface="Calibri"/>
                        <a:cs typeface="Arial"/>
                      </a:endParaRPr>
                    </a:p>
                  </a:txBody>
                  <a:tcPr marL="63944" marR="63944" marT="0" marB="0"/>
                </a:tc>
                <a:tc>
                  <a:txBody>
                    <a:bodyPr/>
                    <a:lstStyle/>
                    <a:p>
                      <a:pPr marL="0" marR="0" algn="r" rtl="1">
                        <a:spcBef>
                          <a:spcPts val="0"/>
                        </a:spcBef>
                        <a:spcAft>
                          <a:spcPts val="0"/>
                        </a:spcAft>
                      </a:pPr>
                      <a:endParaRPr lang="en-US" sz="1600" b="1" dirty="0">
                        <a:latin typeface="Calibri"/>
                        <a:ea typeface="Calibri"/>
                        <a:cs typeface="Arial"/>
                      </a:endParaRPr>
                    </a:p>
                  </a:txBody>
                  <a:tcPr marL="63944" marR="63944" marT="0" marB="0"/>
                </a:tc>
                <a:extLst>
                  <a:ext uri="{0D108BD9-81ED-4DB2-BD59-A6C34878D82A}">
                    <a16:rowId xmlns:a16="http://schemas.microsoft.com/office/drawing/2014/main" val="10001"/>
                  </a:ext>
                </a:extLst>
              </a:tr>
            </a:tbl>
          </a:graphicData>
        </a:graphic>
      </p:graphicFrame>
      <p:sp>
        <p:nvSpPr>
          <p:cNvPr id="7" name="Rectangle 6"/>
          <p:cNvSpPr/>
          <p:nvPr/>
        </p:nvSpPr>
        <p:spPr>
          <a:xfrm>
            <a:off x="6254556" y="142854"/>
            <a:ext cx="918842" cy="584775"/>
          </a:xfrm>
          <a:prstGeom prst="rect">
            <a:avLst/>
          </a:prstGeom>
        </p:spPr>
        <p:txBody>
          <a:bodyPr wrap="none">
            <a:spAutoFit/>
          </a:bodyPr>
          <a:lstStyle/>
          <a:p>
            <a:pPr algn="ctr"/>
            <a:r>
              <a:rPr lang="ar-EG" sz="3200" b="1" dirty="0">
                <a:solidFill>
                  <a:schemeClr val="accent3">
                    <a:lumMod val="50000"/>
                  </a:schemeClr>
                </a:solidFill>
              </a:rPr>
              <a:t>النص</a:t>
            </a:r>
            <a:endParaRPr lang="en-US" b="1" dirty="0">
              <a:solidFill>
                <a:schemeClr val="accent3">
                  <a:lumMod val="50000"/>
                </a:schemeClr>
              </a:solidFill>
              <a:ea typeface="Calibri"/>
              <a:cs typeface="Arial"/>
            </a:endParaRPr>
          </a:p>
        </p:txBody>
      </p:sp>
      <p:sp>
        <p:nvSpPr>
          <p:cNvPr id="8" name="Rectangle 7"/>
          <p:cNvSpPr/>
          <p:nvPr/>
        </p:nvSpPr>
        <p:spPr>
          <a:xfrm>
            <a:off x="986543" y="142854"/>
            <a:ext cx="2969083" cy="584775"/>
          </a:xfrm>
          <a:prstGeom prst="rect">
            <a:avLst/>
          </a:prstGeom>
        </p:spPr>
        <p:txBody>
          <a:bodyPr wrap="none">
            <a:spAutoFit/>
          </a:bodyPr>
          <a:lstStyle/>
          <a:p>
            <a:pPr algn="ctr"/>
            <a:r>
              <a:rPr lang="ar-EG" sz="3200" b="1" dirty="0">
                <a:solidFill>
                  <a:schemeClr val="accent3">
                    <a:lumMod val="50000"/>
                  </a:schemeClr>
                </a:solidFill>
              </a:rPr>
              <a:t>تحليل أسلوب العرض</a:t>
            </a:r>
            <a:endParaRPr lang="en-US" b="1" dirty="0">
              <a:solidFill>
                <a:schemeClr val="accent3">
                  <a:lumMod val="50000"/>
                </a:schemeClr>
              </a:solidFill>
              <a:ea typeface="Calibri"/>
              <a:cs typeface="Arial"/>
            </a:endParaRPr>
          </a:p>
        </p:txBody>
      </p:sp>
      <p:sp>
        <p:nvSpPr>
          <p:cNvPr id="9" name="Rectangle 8"/>
          <p:cNvSpPr/>
          <p:nvPr/>
        </p:nvSpPr>
        <p:spPr>
          <a:xfrm>
            <a:off x="6072198" y="691202"/>
            <a:ext cx="1571636" cy="523220"/>
          </a:xfrm>
          <a:prstGeom prst="rect">
            <a:avLst/>
          </a:prstGeom>
        </p:spPr>
        <p:txBody>
          <a:bodyPr wrap="square">
            <a:spAutoFit/>
          </a:bodyPr>
          <a:lstStyle/>
          <a:p>
            <a:pPr algn="ctr"/>
            <a:r>
              <a:rPr lang="ar-EG" sz="2800" b="1" dirty="0">
                <a:solidFill>
                  <a:schemeClr val="accent6">
                    <a:lumMod val="75000"/>
                  </a:schemeClr>
                </a:solidFill>
              </a:rPr>
              <a:t>فن الطيران</a:t>
            </a:r>
            <a:endParaRPr lang="en-US" sz="1600" b="1" dirty="0">
              <a:solidFill>
                <a:schemeClr val="accent6">
                  <a:lumMod val="75000"/>
                </a:schemeClr>
              </a:solidFill>
              <a:ea typeface="Calibri"/>
              <a:cs typeface="Arial"/>
            </a:endParaRPr>
          </a:p>
        </p:txBody>
      </p:sp>
      <p:sp>
        <p:nvSpPr>
          <p:cNvPr id="10" name="Rectangle 9"/>
          <p:cNvSpPr/>
          <p:nvPr/>
        </p:nvSpPr>
        <p:spPr>
          <a:xfrm>
            <a:off x="4857752" y="1597304"/>
            <a:ext cx="3786214" cy="4832092"/>
          </a:xfrm>
          <a:prstGeom prst="rect">
            <a:avLst/>
          </a:prstGeom>
        </p:spPr>
        <p:txBody>
          <a:bodyPr wrap="square">
            <a:spAutoFit/>
          </a:bodyPr>
          <a:lstStyle/>
          <a:p>
            <a:pPr algn="ctr"/>
            <a:r>
              <a:rPr lang="ar-EG" sz="2800" b="1" dirty="0">
                <a:solidFill>
                  <a:schemeClr val="accent2">
                    <a:lumMod val="75000"/>
                  </a:schemeClr>
                </a:solidFill>
              </a:rPr>
              <a:t>(</a:t>
            </a:r>
            <a:r>
              <a:rPr lang="ar-SA" sz="2800" b="1" dirty="0">
                <a:solidFill>
                  <a:schemeClr val="accent2">
                    <a:lumMod val="75000"/>
                  </a:schemeClr>
                </a:solidFill>
              </a:rPr>
              <a:t>سُبْحانَ الَّذِي سَخَّرَ لَنَا هَذَا وَمَا كُنَّا لَهُ مُقْرِنِينَ) الزخرف 13</a:t>
            </a:r>
            <a:endParaRPr lang="en-US" sz="2800" b="1" dirty="0">
              <a:solidFill>
                <a:schemeClr val="accent2">
                  <a:lumMod val="75000"/>
                </a:schemeClr>
              </a:solidFill>
            </a:endParaRPr>
          </a:p>
          <a:p>
            <a:pPr algn="ctr"/>
            <a:r>
              <a:rPr lang="ar-SA" sz="2800" b="1" dirty="0">
                <a:solidFill>
                  <a:srgbClr val="000099"/>
                </a:solidFill>
              </a:rPr>
              <a:t>بفضل من الله عز وجل حقق الإنسان في مجال الطيران وغزو الفضاء تقدماً هائلاً في العقود الأخيرة، فبالإضافة إلى النجاح العظيم الذي حققه بالهبوط على سطح القمر، والرحلات المكوكية لاستكشاف الكواكب الأخرى والأقمار الصناعية التي وضعها.</a:t>
            </a:r>
            <a:endParaRPr lang="en-US" sz="1600" b="1" dirty="0">
              <a:solidFill>
                <a:srgbClr val="000099"/>
              </a:solidFill>
              <a:ea typeface="Calibri"/>
              <a:cs typeface="Arial"/>
            </a:endParaRPr>
          </a:p>
        </p:txBody>
      </p:sp>
      <p:sp>
        <p:nvSpPr>
          <p:cNvPr id="15" name="Rectangle 14"/>
          <p:cNvSpPr/>
          <p:nvPr/>
        </p:nvSpPr>
        <p:spPr>
          <a:xfrm>
            <a:off x="714348" y="1428736"/>
            <a:ext cx="3786214" cy="954107"/>
          </a:xfrm>
          <a:prstGeom prst="rect">
            <a:avLst/>
          </a:prstGeom>
        </p:spPr>
        <p:txBody>
          <a:bodyPr wrap="square">
            <a:spAutoFit/>
          </a:bodyPr>
          <a:lstStyle/>
          <a:p>
            <a:pPr algn="ctr"/>
            <a:r>
              <a:rPr lang="ar-EG" sz="2800" b="1" dirty="0">
                <a:solidFill>
                  <a:srgbClr val="000099"/>
                </a:solidFill>
              </a:rPr>
              <a:t>الألفاظ المؤثرة تقدماً هائلاً.  النجاح العظيم</a:t>
            </a:r>
            <a:endParaRPr lang="en-US" sz="2800" dirty="0">
              <a:solidFill>
                <a:srgbClr val="000099"/>
              </a:solidFill>
            </a:endParaRPr>
          </a:p>
        </p:txBody>
      </p:sp>
      <p:sp>
        <p:nvSpPr>
          <p:cNvPr id="16" name="Rectangle 15"/>
          <p:cNvSpPr/>
          <p:nvPr/>
        </p:nvSpPr>
        <p:spPr>
          <a:xfrm>
            <a:off x="714348" y="3857628"/>
            <a:ext cx="4000528" cy="954107"/>
          </a:xfrm>
          <a:prstGeom prst="rect">
            <a:avLst/>
          </a:prstGeom>
        </p:spPr>
        <p:txBody>
          <a:bodyPr wrap="square">
            <a:spAutoFit/>
          </a:bodyPr>
          <a:lstStyle/>
          <a:p>
            <a:pPr algn="ctr"/>
            <a:r>
              <a:rPr lang="ar-SA" sz="2800" b="1" dirty="0">
                <a:solidFill>
                  <a:srgbClr val="C00000"/>
                </a:solidFill>
              </a:rPr>
              <a:t>سرعة فائقة. سمك صغير. الرحلات المكوكية</a:t>
            </a:r>
            <a:endParaRPr lang="en-US" sz="2800" dirty="0">
              <a:solidFill>
                <a:srgbClr val="C00000"/>
              </a:solidFill>
            </a:endParaRPr>
          </a:p>
        </p:txBody>
      </p:sp>
    </p:spTree>
  </p:cSld>
  <p:clrMapOvr>
    <a:masterClrMapping/>
  </p:clrMapOvr>
  <p:transition>
    <p:diamond/>
    <p:sndAc>
      <p:stSnd>
        <p:snd r:embed="rId2" name="SOUND5.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subTnLst>
                                    <p:audio>
                                      <p:cMediaNode>
                                        <p:cTn display="0" masterRel="sameClick">
                                          <p:stCondLst>
                                            <p:cond evt="begin" delay="0">
                                              <p:tn val="5"/>
                                            </p:cond>
                                          </p:stCondLst>
                                          <p:endCondLst>
                                            <p:cond evt="onStopAudio" delay="0">
                                              <p:tgtEl>
                                                <p:sldTgt/>
                                              </p:tgtEl>
                                            </p:cond>
                                          </p:endCondLst>
                                        </p:cTn>
                                        <p:tgtEl>
                                          <p:sndTgt r:embed="rId3" name="hammer.wav"/>
                                        </p:tgtEl>
                                      </p:cMediaNode>
                                    </p:audio>
                                  </p:subTnLst>
                                </p:cTn>
                              </p:par>
                              <p:par>
                                <p:cTn id="8" presetID="9"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dissolve">
                                      <p:cBhvr>
                                        <p:cTn id="10" dur="500"/>
                                        <p:tgtEl>
                                          <p:spTgt spid="7"/>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dissolve">
                                      <p:cBhvr>
                                        <p:cTn id="13" dur="500"/>
                                        <p:tgtEl>
                                          <p:spTgt spid="8"/>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dissolve">
                                      <p:cBhvr>
                                        <p:cTn id="18" dur="500"/>
                                        <p:tgtEl>
                                          <p:spTgt spid="9"/>
                                        </p:tgtEl>
                                      </p:cBhvr>
                                    </p:animEffect>
                                  </p:childTnLst>
                                  <p:subTnLst>
                                    <p:audio>
                                      <p:cMediaNode>
                                        <p:cTn display="0" masterRel="sameClick">
                                          <p:stCondLst>
                                            <p:cond evt="begin" delay="0">
                                              <p:tn val="16"/>
                                            </p:cond>
                                          </p:stCondLst>
                                          <p:endCondLst>
                                            <p:cond evt="onStopAudio" delay="0">
                                              <p:tgtEl>
                                                <p:sldTgt/>
                                              </p:tgtEl>
                                            </p:cond>
                                          </p:endCondLst>
                                        </p:cTn>
                                        <p:tgtEl>
                                          <p:sndTgt r:embed="rId4" name="suction.wav"/>
                                        </p:tgtEl>
                                      </p:cMediaNode>
                                    </p:audio>
                                  </p:subTnLst>
                                </p:cTn>
                              </p:par>
                            </p:childTnLst>
                          </p:cTn>
                        </p:par>
                      </p:childTnLst>
                    </p:cTn>
                  </p:par>
                  <p:par>
                    <p:cTn id="19" fill="hold">
                      <p:stCondLst>
                        <p:cond delay="indefinite"/>
                      </p:stCondLst>
                      <p:childTnLst>
                        <p:par>
                          <p:cTn id="20" fill="hold">
                            <p:stCondLst>
                              <p:cond delay="0"/>
                            </p:stCondLst>
                            <p:childTnLst>
                              <p:par>
                                <p:cTn id="21" presetID="9"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dissolve">
                                      <p:cBhvr>
                                        <p:cTn id="23" dur="500"/>
                                        <p:tgtEl>
                                          <p:spTgt spid="10"/>
                                        </p:tgtEl>
                                      </p:cBhvr>
                                    </p:animEffect>
                                  </p:childTnLst>
                                  <p:subTnLst>
                                    <p:audio>
                                      <p:cMediaNode>
                                        <p:cTn display="0" masterRel="sameClick">
                                          <p:stCondLst>
                                            <p:cond evt="begin" delay="0">
                                              <p:tn val="21"/>
                                            </p:cond>
                                          </p:stCondLst>
                                          <p:endCondLst>
                                            <p:cond evt="onStopAudio" delay="0">
                                              <p:tgtEl>
                                                <p:sldTgt/>
                                              </p:tgtEl>
                                            </p:cond>
                                          </p:endCondLst>
                                        </p:cTn>
                                        <p:tgtEl>
                                          <p:sndTgt r:embed="rId4" name="suction.wav"/>
                                        </p:tgtEl>
                                      </p:cMediaNode>
                                    </p:audio>
                                  </p:subTnLst>
                                </p:cTn>
                              </p:par>
                            </p:childTnLst>
                          </p:cTn>
                        </p:par>
                      </p:childTnLst>
                    </p:cTn>
                  </p:par>
                  <p:par>
                    <p:cTn id="24" fill="hold">
                      <p:stCondLst>
                        <p:cond delay="indefinite"/>
                      </p:stCondLst>
                      <p:childTnLst>
                        <p:par>
                          <p:cTn id="25" fill="hold">
                            <p:stCondLst>
                              <p:cond delay="0"/>
                            </p:stCondLst>
                            <p:childTnLst>
                              <p:par>
                                <p:cTn id="26" presetID="9" presetClass="entr" presetSubtype="0" fill="hold" grpId="0" nodeType="click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dissolve">
                                      <p:cBhvr>
                                        <p:cTn id="28" dur="500"/>
                                        <p:tgtEl>
                                          <p:spTgt spid="15"/>
                                        </p:tgtEl>
                                      </p:cBhvr>
                                    </p:animEffect>
                                  </p:childTnLst>
                                  <p:subTnLst>
                                    <p:audio>
                                      <p:cMediaNode>
                                        <p:cTn display="0" masterRel="sameClick">
                                          <p:stCondLst>
                                            <p:cond evt="begin" delay="0">
                                              <p:tn val="26"/>
                                            </p:cond>
                                          </p:stCondLst>
                                          <p:endCondLst>
                                            <p:cond evt="onStopAudio" delay="0">
                                              <p:tgtEl>
                                                <p:sldTgt/>
                                              </p:tgtEl>
                                            </p:cond>
                                          </p:endCondLst>
                                        </p:cTn>
                                        <p:tgtEl>
                                          <p:sndTgt r:embed="rId4" name="suction.wav"/>
                                        </p:tgtEl>
                                      </p:cMediaNode>
                                    </p:audio>
                                  </p:subTnLst>
                                </p:cTn>
                              </p:par>
                            </p:childTnLst>
                          </p:cTn>
                        </p:par>
                      </p:childTnLst>
                    </p:cTn>
                  </p:par>
                  <p:par>
                    <p:cTn id="29" fill="hold">
                      <p:stCondLst>
                        <p:cond delay="indefinite"/>
                      </p:stCondLst>
                      <p:childTnLst>
                        <p:par>
                          <p:cTn id="30" fill="hold">
                            <p:stCondLst>
                              <p:cond delay="0"/>
                            </p:stCondLst>
                            <p:childTnLst>
                              <p:par>
                                <p:cTn id="31" presetID="47" presetClass="entr" presetSubtype="0" fill="hold" grpId="0" nodeType="click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fade">
                                      <p:cBhvr>
                                        <p:cTn id="33" dur="1000"/>
                                        <p:tgtEl>
                                          <p:spTgt spid="16"/>
                                        </p:tgtEl>
                                      </p:cBhvr>
                                    </p:animEffect>
                                    <p:anim calcmode="lin" valueType="num">
                                      <p:cBhvr>
                                        <p:cTn id="34" dur="1000" fill="hold"/>
                                        <p:tgtEl>
                                          <p:spTgt spid="16"/>
                                        </p:tgtEl>
                                        <p:attrNameLst>
                                          <p:attrName>ppt_x</p:attrName>
                                        </p:attrNameLst>
                                      </p:cBhvr>
                                      <p:tavLst>
                                        <p:tav tm="0">
                                          <p:val>
                                            <p:strVal val="#ppt_x"/>
                                          </p:val>
                                        </p:tav>
                                        <p:tav tm="100000">
                                          <p:val>
                                            <p:strVal val="#ppt_x"/>
                                          </p:val>
                                        </p:tav>
                                      </p:tavLst>
                                    </p:anim>
                                    <p:anim calcmode="lin" valueType="num">
                                      <p:cBhvr>
                                        <p:cTn id="35" dur="1000" fill="hold"/>
                                        <p:tgtEl>
                                          <p:spTgt spid="16"/>
                                        </p:tgtEl>
                                        <p:attrNameLst>
                                          <p:attrName>ppt_y</p:attrName>
                                        </p:attrNameLst>
                                      </p:cBhvr>
                                      <p:tavLst>
                                        <p:tav tm="0">
                                          <p:val>
                                            <p:strVal val="#ppt_y-.1"/>
                                          </p:val>
                                        </p:tav>
                                        <p:tav tm="100000">
                                          <p:val>
                                            <p:strVal val="#ppt_y"/>
                                          </p:val>
                                        </p:tav>
                                      </p:tavLst>
                                    </p:anim>
                                  </p:childTnLst>
                                  <p:subTnLst>
                                    <p:audio>
                                      <p:cMediaNode>
                                        <p:cTn display="0" masterRel="sameClick">
                                          <p:stCondLst>
                                            <p:cond evt="begin" delay="0">
                                              <p:tn val="31"/>
                                            </p:cond>
                                          </p:stCondLst>
                                          <p:endCondLst>
                                            <p:cond evt="onStopAudio" delay="0">
                                              <p:tgtEl>
                                                <p:sldTgt/>
                                              </p:tgtEl>
                                            </p:cond>
                                          </p:endCondLst>
                                        </p:cTn>
                                        <p:tgtEl>
                                          <p:sndTgt r:embed="rId5" name="whoosh.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5" grpId="0"/>
      <p:bldP spid="1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nvGraphicFramePr>
        <p:xfrm>
          <a:off x="357158" y="142852"/>
          <a:ext cx="8358246" cy="6572296"/>
        </p:xfrm>
        <a:graphic>
          <a:graphicData uri="http://schemas.openxmlformats.org/drawingml/2006/table">
            <a:tbl>
              <a:tblPr rtl="1">
                <a:tableStyleId>{69C7853C-536D-4A76-A0AE-DD22124D55A5}</a:tableStyleId>
              </a:tblPr>
              <a:tblGrid>
                <a:gridCol w="3852894">
                  <a:extLst>
                    <a:ext uri="{9D8B030D-6E8A-4147-A177-3AD203B41FA5}">
                      <a16:colId xmlns:a16="http://schemas.microsoft.com/office/drawing/2014/main" val="20000"/>
                    </a:ext>
                  </a:extLst>
                </a:gridCol>
                <a:gridCol w="4505352">
                  <a:extLst>
                    <a:ext uri="{9D8B030D-6E8A-4147-A177-3AD203B41FA5}">
                      <a16:colId xmlns:a16="http://schemas.microsoft.com/office/drawing/2014/main" val="20001"/>
                    </a:ext>
                  </a:extLst>
                </a:gridCol>
              </a:tblGrid>
              <a:tr h="571504">
                <a:tc>
                  <a:txBody>
                    <a:bodyPr/>
                    <a:lstStyle/>
                    <a:p>
                      <a:pPr marL="0" marR="0" algn="ctr" rtl="1">
                        <a:spcBef>
                          <a:spcPts val="0"/>
                        </a:spcBef>
                        <a:spcAft>
                          <a:spcPts val="0"/>
                        </a:spcAft>
                      </a:pPr>
                      <a:endParaRPr lang="en-US" sz="1600" b="1" dirty="0">
                        <a:latin typeface="Calibri"/>
                        <a:ea typeface="Calibri"/>
                        <a:cs typeface="Arial"/>
                      </a:endParaRPr>
                    </a:p>
                  </a:txBody>
                  <a:tcPr marL="63944" marR="63944" marT="0" marB="0"/>
                </a:tc>
                <a:tc>
                  <a:txBody>
                    <a:bodyPr/>
                    <a:lstStyle/>
                    <a:p>
                      <a:pPr marL="0" marR="0" algn="ctr" rtl="1">
                        <a:spcBef>
                          <a:spcPts val="0"/>
                        </a:spcBef>
                        <a:spcAft>
                          <a:spcPts val="0"/>
                        </a:spcAft>
                      </a:pPr>
                      <a:endParaRPr lang="en-US" sz="1600" b="1" dirty="0">
                        <a:latin typeface="Calibri"/>
                        <a:ea typeface="Calibri"/>
                        <a:cs typeface="Arial"/>
                      </a:endParaRPr>
                    </a:p>
                  </a:txBody>
                  <a:tcPr marL="63944" marR="63944" marT="0" marB="0"/>
                </a:tc>
                <a:extLst>
                  <a:ext uri="{0D108BD9-81ED-4DB2-BD59-A6C34878D82A}">
                    <a16:rowId xmlns:a16="http://schemas.microsoft.com/office/drawing/2014/main" val="10000"/>
                  </a:ext>
                </a:extLst>
              </a:tr>
              <a:tr h="6000792">
                <a:tc>
                  <a:txBody>
                    <a:bodyPr/>
                    <a:lstStyle/>
                    <a:p>
                      <a:pPr marL="0" marR="0" algn="r" rtl="1">
                        <a:spcBef>
                          <a:spcPts val="0"/>
                        </a:spcBef>
                        <a:spcAft>
                          <a:spcPts val="0"/>
                        </a:spcAft>
                      </a:pPr>
                      <a:endParaRPr lang="en-US" sz="1600" b="1" dirty="0">
                        <a:latin typeface="Calibri"/>
                        <a:ea typeface="Calibri"/>
                        <a:cs typeface="Arial"/>
                      </a:endParaRPr>
                    </a:p>
                  </a:txBody>
                  <a:tcPr marL="63944" marR="63944" marT="0" marB="0"/>
                </a:tc>
                <a:tc>
                  <a:txBody>
                    <a:bodyPr/>
                    <a:lstStyle/>
                    <a:p>
                      <a:pPr marL="0" marR="0" algn="r" rtl="1">
                        <a:spcBef>
                          <a:spcPts val="0"/>
                        </a:spcBef>
                        <a:spcAft>
                          <a:spcPts val="0"/>
                        </a:spcAft>
                      </a:pPr>
                      <a:endParaRPr lang="en-US" sz="1600" b="1" dirty="0">
                        <a:latin typeface="Calibri"/>
                        <a:ea typeface="Calibri"/>
                        <a:cs typeface="Arial"/>
                      </a:endParaRPr>
                    </a:p>
                  </a:txBody>
                  <a:tcPr marL="63944" marR="63944" marT="0" marB="0"/>
                </a:tc>
                <a:extLst>
                  <a:ext uri="{0D108BD9-81ED-4DB2-BD59-A6C34878D82A}">
                    <a16:rowId xmlns:a16="http://schemas.microsoft.com/office/drawing/2014/main" val="10001"/>
                  </a:ext>
                </a:extLst>
              </a:tr>
            </a:tbl>
          </a:graphicData>
        </a:graphic>
      </p:graphicFrame>
      <p:sp>
        <p:nvSpPr>
          <p:cNvPr id="7" name="Rectangle 6"/>
          <p:cNvSpPr/>
          <p:nvPr/>
        </p:nvSpPr>
        <p:spPr>
          <a:xfrm>
            <a:off x="6254556" y="142854"/>
            <a:ext cx="918842" cy="584775"/>
          </a:xfrm>
          <a:prstGeom prst="rect">
            <a:avLst/>
          </a:prstGeom>
        </p:spPr>
        <p:txBody>
          <a:bodyPr wrap="none">
            <a:spAutoFit/>
          </a:bodyPr>
          <a:lstStyle/>
          <a:p>
            <a:pPr algn="ctr"/>
            <a:r>
              <a:rPr lang="ar-EG" sz="3200" b="1" dirty="0">
                <a:solidFill>
                  <a:schemeClr val="accent3">
                    <a:lumMod val="50000"/>
                  </a:schemeClr>
                </a:solidFill>
              </a:rPr>
              <a:t>النص</a:t>
            </a:r>
            <a:endParaRPr lang="en-US" b="1" dirty="0">
              <a:solidFill>
                <a:schemeClr val="accent3">
                  <a:lumMod val="50000"/>
                </a:schemeClr>
              </a:solidFill>
              <a:ea typeface="Calibri"/>
              <a:cs typeface="Arial"/>
            </a:endParaRPr>
          </a:p>
        </p:txBody>
      </p:sp>
      <p:sp>
        <p:nvSpPr>
          <p:cNvPr id="8" name="Rectangle 7"/>
          <p:cNvSpPr/>
          <p:nvPr/>
        </p:nvSpPr>
        <p:spPr>
          <a:xfrm>
            <a:off x="986543" y="142854"/>
            <a:ext cx="2969083" cy="584775"/>
          </a:xfrm>
          <a:prstGeom prst="rect">
            <a:avLst/>
          </a:prstGeom>
        </p:spPr>
        <p:txBody>
          <a:bodyPr wrap="none">
            <a:spAutoFit/>
          </a:bodyPr>
          <a:lstStyle/>
          <a:p>
            <a:pPr algn="ctr"/>
            <a:r>
              <a:rPr lang="ar-EG" sz="3200" b="1" dirty="0">
                <a:solidFill>
                  <a:schemeClr val="accent3">
                    <a:lumMod val="50000"/>
                  </a:schemeClr>
                </a:solidFill>
              </a:rPr>
              <a:t>تحليل أسلوب العرض</a:t>
            </a:r>
            <a:endParaRPr lang="en-US" b="1" dirty="0">
              <a:solidFill>
                <a:schemeClr val="accent3">
                  <a:lumMod val="50000"/>
                </a:schemeClr>
              </a:solidFill>
              <a:ea typeface="Calibri"/>
              <a:cs typeface="Arial"/>
            </a:endParaRPr>
          </a:p>
        </p:txBody>
      </p:sp>
      <p:sp>
        <p:nvSpPr>
          <p:cNvPr id="9" name="Rectangle 8"/>
          <p:cNvSpPr/>
          <p:nvPr/>
        </p:nvSpPr>
        <p:spPr>
          <a:xfrm>
            <a:off x="6072198" y="691202"/>
            <a:ext cx="1571636" cy="523220"/>
          </a:xfrm>
          <a:prstGeom prst="rect">
            <a:avLst/>
          </a:prstGeom>
        </p:spPr>
        <p:txBody>
          <a:bodyPr wrap="square">
            <a:spAutoFit/>
          </a:bodyPr>
          <a:lstStyle/>
          <a:p>
            <a:pPr algn="ctr"/>
            <a:r>
              <a:rPr lang="ar-EG" sz="2800" b="1" dirty="0">
                <a:solidFill>
                  <a:schemeClr val="accent6">
                    <a:lumMod val="75000"/>
                  </a:schemeClr>
                </a:solidFill>
              </a:rPr>
              <a:t>فن الطيران</a:t>
            </a:r>
            <a:endParaRPr lang="en-US" sz="1600" b="1" dirty="0">
              <a:solidFill>
                <a:schemeClr val="accent6">
                  <a:lumMod val="75000"/>
                </a:schemeClr>
              </a:solidFill>
              <a:ea typeface="Calibri"/>
              <a:cs typeface="Arial"/>
            </a:endParaRPr>
          </a:p>
        </p:txBody>
      </p:sp>
      <p:sp>
        <p:nvSpPr>
          <p:cNvPr id="10" name="Rectangle 9"/>
          <p:cNvSpPr/>
          <p:nvPr/>
        </p:nvSpPr>
        <p:spPr>
          <a:xfrm>
            <a:off x="4857752" y="1813877"/>
            <a:ext cx="3786214" cy="4401205"/>
          </a:xfrm>
          <a:prstGeom prst="rect">
            <a:avLst/>
          </a:prstGeom>
        </p:spPr>
        <p:txBody>
          <a:bodyPr wrap="square">
            <a:spAutoFit/>
          </a:bodyPr>
          <a:lstStyle/>
          <a:p>
            <a:pPr algn="ctr"/>
            <a:r>
              <a:rPr lang="ar-EG" sz="2800" b="1" dirty="0">
                <a:solidFill>
                  <a:srgbClr val="000099"/>
                </a:solidFill>
              </a:rPr>
              <a:t>على مدارات حول الأرض لنقل المعلومات بين سكان الأرض جميعاً بسرعة فائقة.... فقد تطورت طائرات الركاب، فزادت أحمالها إلى مئات الركاب وعشرات الأطنان، وزادت سرعتها إلى ما يقارب سرعة الصوت (1225 ك / س) بل وزادت عليها بعدة أمثال في الطائرات العسكرية.</a:t>
            </a:r>
            <a:endParaRPr lang="en-US" sz="1600" b="1" dirty="0">
              <a:solidFill>
                <a:srgbClr val="000099"/>
              </a:solidFill>
              <a:ea typeface="Calibri"/>
              <a:cs typeface="Arial"/>
            </a:endParaRPr>
          </a:p>
        </p:txBody>
      </p:sp>
      <p:sp>
        <p:nvSpPr>
          <p:cNvPr id="15" name="Rectangle 14"/>
          <p:cNvSpPr/>
          <p:nvPr/>
        </p:nvSpPr>
        <p:spPr>
          <a:xfrm>
            <a:off x="714348" y="1428736"/>
            <a:ext cx="3786214" cy="954107"/>
          </a:xfrm>
          <a:prstGeom prst="rect">
            <a:avLst/>
          </a:prstGeom>
        </p:spPr>
        <p:txBody>
          <a:bodyPr wrap="square">
            <a:spAutoFit/>
          </a:bodyPr>
          <a:lstStyle/>
          <a:p>
            <a:pPr algn="ctr"/>
            <a:r>
              <a:rPr lang="ar-EG" sz="2800" b="1" dirty="0">
                <a:solidFill>
                  <a:srgbClr val="000099"/>
                </a:solidFill>
              </a:rPr>
              <a:t>الألفاظ المؤثرة تقدماً هائلاً.  النجاح العظيم</a:t>
            </a:r>
            <a:endParaRPr lang="en-US" sz="2800" dirty="0">
              <a:solidFill>
                <a:srgbClr val="000099"/>
              </a:solidFill>
            </a:endParaRPr>
          </a:p>
        </p:txBody>
      </p:sp>
      <p:sp>
        <p:nvSpPr>
          <p:cNvPr id="16" name="Rectangle 15"/>
          <p:cNvSpPr/>
          <p:nvPr/>
        </p:nvSpPr>
        <p:spPr>
          <a:xfrm>
            <a:off x="714348" y="3857628"/>
            <a:ext cx="4000528" cy="954107"/>
          </a:xfrm>
          <a:prstGeom prst="rect">
            <a:avLst/>
          </a:prstGeom>
        </p:spPr>
        <p:txBody>
          <a:bodyPr wrap="square">
            <a:spAutoFit/>
          </a:bodyPr>
          <a:lstStyle/>
          <a:p>
            <a:pPr algn="ctr"/>
            <a:r>
              <a:rPr lang="ar-SA" sz="2800" b="1" dirty="0">
                <a:solidFill>
                  <a:srgbClr val="C00000"/>
                </a:solidFill>
              </a:rPr>
              <a:t>سرعة فائقة. سمك صغير. الرحلات المكوكية</a:t>
            </a:r>
            <a:endParaRPr lang="en-US" sz="2800" dirty="0">
              <a:solidFill>
                <a:srgbClr val="C00000"/>
              </a:solidFill>
            </a:endParaRPr>
          </a:p>
        </p:txBody>
      </p:sp>
    </p:spTree>
  </p:cSld>
  <p:clrMapOvr>
    <a:masterClrMapping/>
  </p:clrMapOvr>
  <p:transition>
    <p:diamond/>
    <p:sndAc>
      <p:stSnd>
        <p:snd r:embed="rId2" name="SOUND5.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subTnLst>
                                    <p:audio>
                                      <p:cMediaNode>
                                        <p:cTn display="0" masterRel="sameClick">
                                          <p:stCondLst>
                                            <p:cond evt="begin" delay="0">
                                              <p:tn val="5"/>
                                            </p:cond>
                                          </p:stCondLst>
                                          <p:endCondLst>
                                            <p:cond evt="onStopAudio" delay="0">
                                              <p:tgtEl>
                                                <p:sldTgt/>
                                              </p:tgtEl>
                                            </p:cond>
                                          </p:endCondLst>
                                        </p:cTn>
                                        <p:tgtEl>
                                          <p:sndTgt r:embed="rId3" name="suctio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Pin&amp;pad.wmf"/>
          <p:cNvPicPr>
            <a:picLocks noChangeAspect="1"/>
          </p:cNvPicPr>
          <p:nvPr/>
        </p:nvPicPr>
        <p:blipFill>
          <a:blip r:embed="rId4" cstate="print"/>
          <a:srcRect/>
          <a:stretch>
            <a:fillRect/>
          </a:stretch>
        </p:blipFill>
        <p:spPr bwMode="auto">
          <a:xfrm>
            <a:off x="429092" y="548680"/>
            <a:ext cx="8031339" cy="5616624"/>
          </a:xfrm>
          <a:prstGeom prst="rect">
            <a:avLst/>
          </a:prstGeom>
          <a:noFill/>
          <a:ln w="9525">
            <a:noFill/>
            <a:miter lim="800000"/>
            <a:headEnd/>
            <a:tailEnd/>
          </a:ln>
        </p:spPr>
      </p:pic>
      <p:sp>
        <p:nvSpPr>
          <p:cNvPr id="7" name="Rectangle 2"/>
          <p:cNvSpPr>
            <a:spLocks noChangeArrowheads="1"/>
          </p:cNvSpPr>
          <p:nvPr/>
        </p:nvSpPr>
        <p:spPr bwMode="auto">
          <a:xfrm rot="21554365">
            <a:off x="572819" y="1765128"/>
            <a:ext cx="7217184" cy="3416320"/>
          </a:xfrm>
          <a:prstGeom prst="rect">
            <a:avLst/>
          </a:prstGeom>
          <a:noFill/>
          <a:ln w="9525">
            <a:noFill/>
            <a:miter lim="800000"/>
            <a:headEnd/>
            <a:tailEnd/>
          </a:ln>
        </p:spPr>
        <p:txBody>
          <a:bodyPr wrap="square" anchor="ctr">
            <a:spAutoFit/>
          </a:bodyPr>
          <a:lstStyle/>
          <a:p>
            <a:pPr algn="ctr"/>
            <a:r>
              <a:rPr lang="ar-EG" sz="3600" b="1" dirty="0">
                <a:solidFill>
                  <a:srgbClr val="0000FF"/>
                </a:solidFill>
              </a:rPr>
              <a:t>تعلًّم الكتابة الوظيفية ليس ترفاً بل ضرورة، والحاجة إليها كبيرة؛ فهي تهم قطاعاً كبيراً من الناس..</a:t>
            </a:r>
            <a:endParaRPr lang="en-US" sz="3600" dirty="0">
              <a:solidFill>
                <a:srgbClr val="0000FF"/>
              </a:solidFill>
            </a:endParaRPr>
          </a:p>
          <a:p>
            <a:pPr algn="ctr"/>
            <a:r>
              <a:rPr lang="ar-EG" sz="3600" b="1" dirty="0">
                <a:solidFill>
                  <a:srgbClr val="0000FF"/>
                </a:solidFill>
              </a:rPr>
              <a:t>ومؤكد أنك ستحتاج إلى ممارستها يوماً ما... فبدلاً من البحث عمَن يقوم بها نيابة عنك، تدرّب على كتابتها بنفسك.</a:t>
            </a:r>
            <a:endParaRPr lang="en-US" sz="3600" dirty="0">
              <a:solidFill>
                <a:srgbClr val="0000FF"/>
              </a:solidFill>
            </a:endParaRPr>
          </a:p>
        </p:txBody>
      </p:sp>
    </p:spTree>
  </p:cSld>
  <p:clrMapOvr>
    <a:masterClrMapping/>
  </p:clrMapOvr>
  <p:transition>
    <p:dissolve/>
    <p:sndAc>
      <p:stSnd>
        <p:snd r:embed="rId2" name="whoosh.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strVal val="#ppt_w*0.70"/>
                                          </p:val>
                                        </p:tav>
                                        <p:tav tm="100000">
                                          <p:val>
                                            <p:strVal val="#ppt_w"/>
                                          </p:val>
                                        </p:tav>
                                      </p:tavLst>
                                    </p:anim>
                                    <p:anim calcmode="lin" valueType="num">
                                      <p:cBhvr>
                                        <p:cTn id="8" dur="500" fill="hold"/>
                                        <p:tgtEl>
                                          <p:spTgt spid="6"/>
                                        </p:tgtEl>
                                        <p:attrNameLst>
                                          <p:attrName>ppt_h</p:attrName>
                                        </p:attrNameLst>
                                      </p:cBhvr>
                                      <p:tavLst>
                                        <p:tav tm="0">
                                          <p:val>
                                            <p:strVal val="#ppt_h"/>
                                          </p:val>
                                        </p:tav>
                                        <p:tav tm="100000">
                                          <p:val>
                                            <p:strVal val="#ppt_h"/>
                                          </p:val>
                                        </p:tav>
                                      </p:tavLst>
                                    </p:anim>
                                    <p:animEffect transition="in" filter="fade">
                                      <p:cBhvr>
                                        <p:cTn id="9" dur="500"/>
                                        <p:tgtEl>
                                          <p:spTgt spid="6"/>
                                        </p:tgtEl>
                                      </p:cBhvr>
                                    </p:animEffect>
                                  </p:childTnLst>
                                  <p:subTnLst>
                                    <p:audio>
                                      <p:cMediaNode>
                                        <p:cTn display="0" masterRel="sameClick">
                                          <p:stCondLst>
                                            <p:cond evt="begin" delay="0">
                                              <p:tn val="5"/>
                                            </p:cond>
                                          </p:stCondLst>
                                          <p:endCondLst>
                                            <p:cond evt="onStopAudio" delay="0">
                                              <p:tgtEl>
                                                <p:sldTgt/>
                                              </p:tgtEl>
                                            </p:cond>
                                          </p:endCondLst>
                                        </p:cTn>
                                        <p:tgtEl>
                                          <p:sndTgt r:embed="rId3" name="breeze.wav"/>
                                        </p:tgtEl>
                                      </p:cMediaNode>
                                    </p:audio>
                                  </p:subTnLst>
                                </p:cTn>
                              </p:par>
                              <p:par>
                                <p:cTn id="10" presetID="55" presetClass="entr" presetSubtype="0"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strVal val="#ppt_w*0.70"/>
                                          </p:val>
                                        </p:tav>
                                        <p:tav tm="100000">
                                          <p:val>
                                            <p:strVal val="#ppt_w"/>
                                          </p:val>
                                        </p:tav>
                                      </p:tavLst>
                                    </p:anim>
                                    <p:anim calcmode="lin" valueType="num">
                                      <p:cBhvr>
                                        <p:cTn id="13" dur="500" fill="hold"/>
                                        <p:tgtEl>
                                          <p:spTgt spid="7"/>
                                        </p:tgtEl>
                                        <p:attrNameLst>
                                          <p:attrName>ppt_h</p:attrName>
                                        </p:attrNameLst>
                                      </p:cBhvr>
                                      <p:tavLst>
                                        <p:tav tm="0">
                                          <p:val>
                                            <p:strVal val="#ppt_h"/>
                                          </p:val>
                                        </p:tav>
                                        <p:tav tm="100000">
                                          <p:val>
                                            <p:strVal val="#ppt_h"/>
                                          </p:val>
                                        </p:tav>
                                      </p:tavLst>
                                    </p:anim>
                                    <p:animEffect transition="in" filter="fade">
                                      <p:cBhvr>
                                        <p:cTn id="14" dur="500"/>
                                        <p:tgtEl>
                                          <p:spTgt spid="7"/>
                                        </p:tgtEl>
                                      </p:cBhvr>
                                    </p:animEffect>
                                  </p:childTnLst>
                                  <p:subTnLst>
                                    <p:audio>
                                      <p:cMediaNode>
                                        <p:cTn display="0" masterRel="sameClick">
                                          <p:stCondLst>
                                            <p:cond evt="begin" delay="0">
                                              <p:tn val="10"/>
                                            </p:cond>
                                          </p:stCondLst>
                                          <p:endCondLst>
                                            <p:cond evt="onStopAudio" delay="0">
                                              <p:tgtEl>
                                                <p:sldTgt/>
                                              </p:tgtEl>
                                            </p:cond>
                                          </p:endCondLst>
                                        </p:cTn>
                                        <p:tgtEl>
                                          <p:sndTgt r:embed="rId3" name="breez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nvGraphicFramePr>
        <p:xfrm>
          <a:off x="357158" y="142852"/>
          <a:ext cx="8358246" cy="6572296"/>
        </p:xfrm>
        <a:graphic>
          <a:graphicData uri="http://schemas.openxmlformats.org/drawingml/2006/table">
            <a:tbl>
              <a:tblPr rtl="1">
                <a:tableStyleId>{69C7853C-536D-4A76-A0AE-DD22124D55A5}</a:tableStyleId>
              </a:tblPr>
              <a:tblGrid>
                <a:gridCol w="3852894">
                  <a:extLst>
                    <a:ext uri="{9D8B030D-6E8A-4147-A177-3AD203B41FA5}">
                      <a16:colId xmlns:a16="http://schemas.microsoft.com/office/drawing/2014/main" val="20000"/>
                    </a:ext>
                  </a:extLst>
                </a:gridCol>
                <a:gridCol w="4505352">
                  <a:extLst>
                    <a:ext uri="{9D8B030D-6E8A-4147-A177-3AD203B41FA5}">
                      <a16:colId xmlns:a16="http://schemas.microsoft.com/office/drawing/2014/main" val="20001"/>
                    </a:ext>
                  </a:extLst>
                </a:gridCol>
              </a:tblGrid>
              <a:tr h="571504">
                <a:tc>
                  <a:txBody>
                    <a:bodyPr/>
                    <a:lstStyle/>
                    <a:p>
                      <a:pPr marL="0" marR="0" algn="ctr" rtl="1">
                        <a:spcBef>
                          <a:spcPts val="0"/>
                        </a:spcBef>
                        <a:spcAft>
                          <a:spcPts val="0"/>
                        </a:spcAft>
                      </a:pPr>
                      <a:endParaRPr lang="en-US" sz="1600" b="1" dirty="0">
                        <a:latin typeface="Calibri"/>
                        <a:ea typeface="Calibri"/>
                        <a:cs typeface="Arial"/>
                      </a:endParaRPr>
                    </a:p>
                  </a:txBody>
                  <a:tcPr marL="63944" marR="63944" marT="0" marB="0"/>
                </a:tc>
                <a:tc>
                  <a:txBody>
                    <a:bodyPr/>
                    <a:lstStyle/>
                    <a:p>
                      <a:pPr marL="0" marR="0" algn="ctr" rtl="1">
                        <a:spcBef>
                          <a:spcPts val="0"/>
                        </a:spcBef>
                        <a:spcAft>
                          <a:spcPts val="0"/>
                        </a:spcAft>
                      </a:pPr>
                      <a:endParaRPr lang="en-US" sz="1600" b="1" dirty="0">
                        <a:latin typeface="Calibri"/>
                        <a:ea typeface="Calibri"/>
                        <a:cs typeface="Arial"/>
                      </a:endParaRPr>
                    </a:p>
                  </a:txBody>
                  <a:tcPr marL="63944" marR="63944" marT="0" marB="0"/>
                </a:tc>
                <a:extLst>
                  <a:ext uri="{0D108BD9-81ED-4DB2-BD59-A6C34878D82A}">
                    <a16:rowId xmlns:a16="http://schemas.microsoft.com/office/drawing/2014/main" val="10000"/>
                  </a:ext>
                </a:extLst>
              </a:tr>
              <a:tr h="6000792">
                <a:tc>
                  <a:txBody>
                    <a:bodyPr/>
                    <a:lstStyle/>
                    <a:p>
                      <a:pPr marL="0" marR="0" algn="r" rtl="1">
                        <a:spcBef>
                          <a:spcPts val="0"/>
                        </a:spcBef>
                        <a:spcAft>
                          <a:spcPts val="0"/>
                        </a:spcAft>
                      </a:pPr>
                      <a:endParaRPr lang="en-US" sz="1600" b="1" dirty="0">
                        <a:latin typeface="Calibri"/>
                        <a:ea typeface="Calibri"/>
                        <a:cs typeface="Arial"/>
                      </a:endParaRPr>
                    </a:p>
                  </a:txBody>
                  <a:tcPr marL="63944" marR="63944" marT="0" marB="0"/>
                </a:tc>
                <a:tc>
                  <a:txBody>
                    <a:bodyPr/>
                    <a:lstStyle/>
                    <a:p>
                      <a:pPr marL="0" marR="0" algn="r" rtl="1">
                        <a:spcBef>
                          <a:spcPts val="0"/>
                        </a:spcBef>
                        <a:spcAft>
                          <a:spcPts val="0"/>
                        </a:spcAft>
                      </a:pPr>
                      <a:endParaRPr lang="en-US" sz="1600" b="1" dirty="0">
                        <a:latin typeface="Calibri"/>
                        <a:ea typeface="Calibri"/>
                        <a:cs typeface="Arial"/>
                      </a:endParaRPr>
                    </a:p>
                  </a:txBody>
                  <a:tcPr marL="63944" marR="63944" marT="0" marB="0"/>
                </a:tc>
                <a:extLst>
                  <a:ext uri="{0D108BD9-81ED-4DB2-BD59-A6C34878D82A}">
                    <a16:rowId xmlns:a16="http://schemas.microsoft.com/office/drawing/2014/main" val="10001"/>
                  </a:ext>
                </a:extLst>
              </a:tr>
            </a:tbl>
          </a:graphicData>
        </a:graphic>
      </p:graphicFrame>
      <p:sp>
        <p:nvSpPr>
          <p:cNvPr id="7" name="Rectangle 6"/>
          <p:cNvSpPr/>
          <p:nvPr/>
        </p:nvSpPr>
        <p:spPr>
          <a:xfrm>
            <a:off x="6254556" y="142854"/>
            <a:ext cx="918842" cy="584775"/>
          </a:xfrm>
          <a:prstGeom prst="rect">
            <a:avLst/>
          </a:prstGeom>
        </p:spPr>
        <p:txBody>
          <a:bodyPr wrap="none">
            <a:spAutoFit/>
          </a:bodyPr>
          <a:lstStyle/>
          <a:p>
            <a:pPr algn="ctr"/>
            <a:r>
              <a:rPr lang="ar-EG" sz="3200" b="1" dirty="0">
                <a:solidFill>
                  <a:schemeClr val="accent3">
                    <a:lumMod val="50000"/>
                  </a:schemeClr>
                </a:solidFill>
              </a:rPr>
              <a:t>النص</a:t>
            </a:r>
            <a:endParaRPr lang="en-US" b="1" dirty="0">
              <a:solidFill>
                <a:schemeClr val="accent3">
                  <a:lumMod val="50000"/>
                </a:schemeClr>
              </a:solidFill>
              <a:ea typeface="Calibri"/>
              <a:cs typeface="Arial"/>
            </a:endParaRPr>
          </a:p>
        </p:txBody>
      </p:sp>
      <p:sp>
        <p:nvSpPr>
          <p:cNvPr id="8" name="Rectangle 7"/>
          <p:cNvSpPr/>
          <p:nvPr/>
        </p:nvSpPr>
        <p:spPr>
          <a:xfrm>
            <a:off x="986543" y="142854"/>
            <a:ext cx="2969083" cy="584775"/>
          </a:xfrm>
          <a:prstGeom prst="rect">
            <a:avLst/>
          </a:prstGeom>
        </p:spPr>
        <p:txBody>
          <a:bodyPr wrap="none">
            <a:spAutoFit/>
          </a:bodyPr>
          <a:lstStyle/>
          <a:p>
            <a:pPr algn="ctr"/>
            <a:r>
              <a:rPr lang="ar-EG" sz="3200" b="1" dirty="0">
                <a:solidFill>
                  <a:schemeClr val="accent3">
                    <a:lumMod val="50000"/>
                  </a:schemeClr>
                </a:solidFill>
              </a:rPr>
              <a:t>تحليل أسلوب العرض</a:t>
            </a:r>
            <a:endParaRPr lang="en-US" b="1" dirty="0">
              <a:solidFill>
                <a:schemeClr val="accent3">
                  <a:lumMod val="50000"/>
                </a:schemeClr>
              </a:solidFill>
              <a:ea typeface="Calibri"/>
              <a:cs typeface="Arial"/>
            </a:endParaRPr>
          </a:p>
        </p:txBody>
      </p:sp>
      <p:sp>
        <p:nvSpPr>
          <p:cNvPr id="9" name="Rectangle 8"/>
          <p:cNvSpPr/>
          <p:nvPr/>
        </p:nvSpPr>
        <p:spPr>
          <a:xfrm>
            <a:off x="6072198" y="691202"/>
            <a:ext cx="1571636" cy="523220"/>
          </a:xfrm>
          <a:prstGeom prst="rect">
            <a:avLst/>
          </a:prstGeom>
        </p:spPr>
        <p:txBody>
          <a:bodyPr wrap="square">
            <a:spAutoFit/>
          </a:bodyPr>
          <a:lstStyle/>
          <a:p>
            <a:pPr algn="ctr"/>
            <a:r>
              <a:rPr lang="ar-EG" sz="2800" b="1" dirty="0">
                <a:solidFill>
                  <a:schemeClr val="accent6">
                    <a:lumMod val="75000"/>
                  </a:schemeClr>
                </a:solidFill>
              </a:rPr>
              <a:t>فن الطيران</a:t>
            </a:r>
            <a:endParaRPr lang="en-US" sz="1600" b="1" dirty="0">
              <a:solidFill>
                <a:schemeClr val="accent6">
                  <a:lumMod val="75000"/>
                </a:schemeClr>
              </a:solidFill>
              <a:ea typeface="Calibri"/>
              <a:cs typeface="Arial"/>
            </a:endParaRPr>
          </a:p>
        </p:txBody>
      </p:sp>
      <p:sp>
        <p:nvSpPr>
          <p:cNvPr id="10" name="Rectangle 9"/>
          <p:cNvSpPr/>
          <p:nvPr/>
        </p:nvSpPr>
        <p:spPr>
          <a:xfrm>
            <a:off x="4857752" y="1813877"/>
            <a:ext cx="3786214" cy="3108543"/>
          </a:xfrm>
          <a:prstGeom prst="rect">
            <a:avLst/>
          </a:prstGeom>
        </p:spPr>
        <p:txBody>
          <a:bodyPr wrap="square">
            <a:spAutoFit/>
          </a:bodyPr>
          <a:lstStyle/>
          <a:p>
            <a:r>
              <a:rPr lang="ar-EG" sz="2800" b="1" dirty="0">
                <a:solidFill>
                  <a:srgbClr val="000099"/>
                </a:solidFill>
              </a:rPr>
              <a:t>ويستند فن الطيران على ستة علوم أساسية هي: علم تصميم هياكل الطائرات، وعلم تصميم المحركات النفاثة، وعلم المعادن وعلم المرونة، وعلم التحكم والاستقرار، وعلم الديناميكا الهوائية.</a:t>
            </a:r>
            <a:endParaRPr lang="en-US" sz="2800" dirty="0">
              <a:solidFill>
                <a:srgbClr val="000099"/>
              </a:solidFill>
            </a:endParaRPr>
          </a:p>
        </p:txBody>
      </p:sp>
      <p:sp>
        <p:nvSpPr>
          <p:cNvPr id="15" name="Rectangle 14"/>
          <p:cNvSpPr/>
          <p:nvPr/>
        </p:nvSpPr>
        <p:spPr>
          <a:xfrm>
            <a:off x="714348" y="1428736"/>
            <a:ext cx="3786214" cy="954107"/>
          </a:xfrm>
          <a:prstGeom prst="rect">
            <a:avLst/>
          </a:prstGeom>
        </p:spPr>
        <p:txBody>
          <a:bodyPr wrap="square">
            <a:spAutoFit/>
          </a:bodyPr>
          <a:lstStyle/>
          <a:p>
            <a:pPr algn="ctr"/>
            <a:r>
              <a:rPr lang="ar-EG" sz="2800" b="1" dirty="0">
                <a:solidFill>
                  <a:srgbClr val="000099"/>
                </a:solidFill>
              </a:rPr>
              <a:t>الألفاظ المؤثرة تقدماً هائلاً.  النجاح العظيم</a:t>
            </a:r>
            <a:endParaRPr lang="en-US" sz="2800" dirty="0">
              <a:solidFill>
                <a:srgbClr val="000099"/>
              </a:solidFill>
            </a:endParaRPr>
          </a:p>
        </p:txBody>
      </p:sp>
      <p:sp>
        <p:nvSpPr>
          <p:cNvPr id="16" name="Rectangle 15"/>
          <p:cNvSpPr/>
          <p:nvPr/>
        </p:nvSpPr>
        <p:spPr>
          <a:xfrm>
            <a:off x="714348" y="3857628"/>
            <a:ext cx="4000528" cy="954107"/>
          </a:xfrm>
          <a:prstGeom prst="rect">
            <a:avLst/>
          </a:prstGeom>
        </p:spPr>
        <p:txBody>
          <a:bodyPr wrap="square">
            <a:spAutoFit/>
          </a:bodyPr>
          <a:lstStyle/>
          <a:p>
            <a:pPr algn="ctr"/>
            <a:r>
              <a:rPr lang="ar-SA" sz="2800" b="1" dirty="0">
                <a:solidFill>
                  <a:srgbClr val="C00000"/>
                </a:solidFill>
              </a:rPr>
              <a:t>سرعة فائقة. سمك صغير. الرحلات المكوكية</a:t>
            </a:r>
            <a:endParaRPr lang="en-US" sz="2800" dirty="0">
              <a:solidFill>
                <a:srgbClr val="C00000"/>
              </a:solidFill>
            </a:endParaRPr>
          </a:p>
        </p:txBody>
      </p:sp>
    </p:spTree>
  </p:cSld>
  <p:clrMapOvr>
    <a:masterClrMapping/>
  </p:clrMapOvr>
  <p:transition>
    <p:diamond/>
    <p:sndAc>
      <p:stSnd>
        <p:snd r:embed="rId2" name="SOUND5.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subTnLst>
                                    <p:audio>
                                      <p:cMediaNode>
                                        <p:cTn display="0" masterRel="sameClick">
                                          <p:stCondLst>
                                            <p:cond evt="begin" delay="0">
                                              <p:tn val="5"/>
                                            </p:cond>
                                          </p:stCondLst>
                                          <p:endCondLst>
                                            <p:cond evt="onStopAudio" delay="0">
                                              <p:tgtEl>
                                                <p:sldTgt/>
                                              </p:tgtEl>
                                            </p:cond>
                                          </p:endCondLst>
                                        </p:cTn>
                                        <p:tgtEl>
                                          <p:sndTgt r:embed="rId3" name="suctio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nvGraphicFramePr>
        <p:xfrm>
          <a:off x="357158" y="142852"/>
          <a:ext cx="8358246" cy="6572296"/>
        </p:xfrm>
        <a:graphic>
          <a:graphicData uri="http://schemas.openxmlformats.org/drawingml/2006/table">
            <a:tbl>
              <a:tblPr rtl="1">
                <a:tableStyleId>{69C7853C-536D-4A76-A0AE-DD22124D55A5}</a:tableStyleId>
              </a:tblPr>
              <a:tblGrid>
                <a:gridCol w="3852894">
                  <a:extLst>
                    <a:ext uri="{9D8B030D-6E8A-4147-A177-3AD203B41FA5}">
                      <a16:colId xmlns:a16="http://schemas.microsoft.com/office/drawing/2014/main" val="20000"/>
                    </a:ext>
                  </a:extLst>
                </a:gridCol>
                <a:gridCol w="4505352">
                  <a:extLst>
                    <a:ext uri="{9D8B030D-6E8A-4147-A177-3AD203B41FA5}">
                      <a16:colId xmlns:a16="http://schemas.microsoft.com/office/drawing/2014/main" val="20001"/>
                    </a:ext>
                  </a:extLst>
                </a:gridCol>
              </a:tblGrid>
              <a:tr h="571504">
                <a:tc>
                  <a:txBody>
                    <a:bodyPr/>
                    <a:lstStyle/>
                    <a:p>
                      <a:pPr marL="0" marR="0" algn="ctr" rtl="1">
                        <a:spcBef>
                          <a:spcPts val="0"/>
                        </a:spcBef>
                        <a:spcAft>
                          <a:spcPts val="0"/>
                        </a:spcAft>
                      </a:pPr>
                      <a:endParaRPr lang="en-US" sz="1600" b="1" dirty="0">
                        <a:latin typeface="Calibri"/>
                        <a:ea typeface="Calibri"/>
                        <a:cs typeface="Arial"/>
                      </a:endParaRPr>
                    </a:p>
                  </a:txBody>
                  <a:tcPr marL="63944" marR="63944" marT="0" marB="0"/>
                </a:tc>
                <a:tc>
                  <a:txBody>
                    <a:bodyPr/>
                    <a:lstStyle/>
                    <a:p>
                      <a:pPr marL="0" marR="0" algn="ctr" rtl="1">
                        <a:spcBef>
                          <a:spcPts val="0"/>
                        </a:spcBef>
                        <a:spcAft>
                          <a:spcPts val="0"/>
                        </a:spcAft>
                      </a:pPr>
                      <a:endParaRPr lang="en-US" sz="1600" b="1" dirty="0">
                        <a:latin typeface="Calibri"/>
                        <a:ea typeface="Calibri"/>
                        <a:cs typeface="Arial"/>
                      </a:endParaRPr>
                    </a:p>
                  </a:txBody>
                  <a:tcPr marL="63944" marR="63944" marT="0" marB="0"/>
                </a:tc>
                <a:extLst>
                  <a:ext uri="{0D108BD9-81ED-4DB2-BD59-A6C34878D82A}">
                    <a16:rowId xmlns:a16="http://schemas.microsoft.com/office/drawing/2014/main" val="10000"/>
                  </a:ext>
                </a:extLst>
              </a:tr>
              <a:tr h="6000792">
                <a:tc>
                  <a:txBody>
                    <a:bodyPr/>
                    <a:lstStyle/>
                    <a:p>
                      <a:pPr marL="0" marR="0" algn="r" rtl="1">
                        <a:spcBef>
                          <a:spcPts val="0"/>
                        </a:spcBef>
                        <a:spcAft>
                          <a:spcPts val="0"/>
                        </a:spcAft>
                      </a:pPr>
                      <a:endParaRPr lang="en-US" sz="1600" b="1" dirty="0">
                        <a:latin typeface="Calibri"/>
                        <a:ea typeface="Calibri"/>
                        <a:cs typeface="Arial"/>
                      </a:endParaRPr>
                    </a:p>
                  </a:txBody>
                  <a:tcPr marL="63944" marR="63944" marT="0" marB="0"/>
                </a:tc>
                <a:tc>
                  <a:txBody>
                    <a:bodyPr/>
                    <a:lstStyle/>
                    <a:p>
                      <a:pPr marL="0" marR="0" algn="r" rtl="1">
                        <a:spcBef>
                          <a:spcPts val="0"/>
                        </a:spcBef>
                        <a:spcAft>
                          <a:spcPts val="0"/>
                        </a:spcAft>
                      </a:pPr>
                      <a:endParaRPr lang="en-US" sz="1600" b="1" dirty="0">
                        <a:latin typeface="Calibri"/>
                        <a:ea typeface="Calibri"/>
                        <a:cs typeface="Arial"/>
                      </a:endParaRPr>
                    </a:p>
                  </a:txBody>
                  <a:tcPr marL="63944" marR="63944" marT="0" marB="0"/>
                </a:tc>
                <a:extLst>
                  <a:ext uri="{0D108BD9-81ED-4DB2-BD59-A6C34878D82A}">
                    <a16:rowId xmlns:a16="http://schemas.microsoft.com/office/drawing/2014/main" val="10001"/>
                  </a:ext>
                </a:extLst>
              </a:tr>
            </a:tbl>
          </a:graphicData>
        </a:graphic>
      </p:graphicFrame>
      <p:sp>
        <p:nvSpPr>
          <p:cNvPr id="7" name="Rectangle 6"/>
          <p:cNvSpPr/>
          <p:nvPr/>
        </p:nvSpPr>
        <p:spPr>
          <a:xfrm>
            <a:off x="6254556" y="142854"/>
            <a:ext cx="918842" cy="584775"/>
          </a:xfrm>
          <a:prstGeom prst="rect">
            <a:avLst/>
          </a:prstGeom>
        </p:spPr>
        <p:txBody>
          <a:bodyPr wrap="none">
            <a:spAutoFit/>
          </a:bodyPr>
          <a:lstStyle/>
          <a:p>
            <a:pPr algn="ctr"/>
            <a:r>
              <a:rPr lang="ar-EG" sz="3200" b="1" dirty="0">
                <a:solidFill>
                  <a:schemeClr val="accent3">
                    <a:lumMod val="50000"/>
                  </a:schemeClr>
                </a:solidFill>
              </a:rPr>
              <a:t>النص</a:t>
            </a:r>
            <a:endParaRPr lang="en-US" b="1" dirty="0">
              <a:solidFill>
                <a:schemeClr val="accent3">
                  <a:lumMod val="50000"/>
                </a:schemeClr>
              </a:solidFill>
              <a:ea typeface="Calibri"/>
              <a:cs typeface="Arial"/>
            </a:endParaRPr>
          </a:p>
        </p:txBody>
      </p:sp>
      <p:sp>
        <p:nvSpPr>
          <p:cNvPr id="8" name="Rectangle 7"/>
          <p:cNvSpPr/>
          <p:nvPr/>
        </p:nvSpPr>
        <p:spPr>
          <a:xfrm>
            <a:off x="986543" y="142854"/>
            <a:ext cx="2969083" cy="584775"/>
          </a:xfrm>
          <a:prstGeom prst="rect">
            <a:avLst/>
          </a:prstGeom>
        </p:spPr>
        <p:txBody>
          <a:bodyPr wrap="none">
            <a:spAutoFit/>
          </a:bodyPr>
          <a:lstStyle/>
          <a:p>
            <a:pPr algn="ctr"/>
            <a:r>
              <a:rPr lang="ar-EG" sz="3200" b="1" dirty="0">
                <a:solidFill>
                  <a:schemeClr val="accent3">
                    <a:lumMod val="50000"/>
                  </a:schemeClr>
                </a:solidFill>
              </a:rPr>
              <a:t>تحليل أسلوب العرض</a:t>
            </a:r>
            <a:endParaRPr lang="en-US" b="1" dirty="0">
              <a:solidFill>
                <a:schemeClr val="accent3">
                  <a:lumMod val="50000"/>
                </a:schemeClr>
              </a:solidFill>
              <a:ea typeface="Calibri"/>
              <a:cs typeface="Arial"/>
            </a:endParaRPr>
          </a:p>
        </p:txBody>
      </p:sp>
      <p:sp>
        <p:nvSpPr>
          <p:cNvPr id="9" name="Rectangle 8"/>
          <p:cNvSpPr/>
          <p:nvPr/>
        </p:nvSpPr>
        <p:spPr>
          <a:xfrm>
            <a:off x="6072198" y="691202"/>
            <a:ext cx="1571636" cy="523220"/>
          </a:xfrm>
          <a:prstGeom prst="rect">
            <a:avLst/>
          </a:prstGeom>
        </p:spPr>
        <p:txBody>
          <a:bodyPr wrap="square">
            <a:spAutoFit/>
          </a:bodyPr>
          <a:lstStyle/>
          <a:p>
            <a:pPr algn="ctr"/>
            <a:r>
              <a:rPr lang="ar-EG" sz="2800" b="1" dirty="0">
                <a:solidFill>
                  <a:schemeClr val="accent6">
                    <a:lumMod val="75000"/>
                  </a:schemeClr>
                </a:solidFill>
              </a:rPr>
              <a:t>فن الطيران</a:t>
            </a:r>
            <a:endParaRPr lang="en-US" sz="1600" b="1" dirty="0">
              <a:solidFill>
                <a:schemeClr val="accent6">
                  <a:lumMod val="75000"/>
                </a:schemeClr>
              </a:solidFill>
              <a:ea typeface="Calibri"/>
              <a:cs typeface="Arial"/>
            </a:endParaRPr>
          </a:p>
        </p:txBody>
      </p:sp>
      <p:sp>
        <p:nvSpPr>
          <p:cNvPr id="10" name="Rectangle 9"/>
          <p:cNvSpPr/>
          <p:nvPr/>
        </p:nvSpPr>
        <p:spPr>
          <a:xfrm>
            <a:off x="4857752" y="1597304"/>
            <a:ext cx="3786214" cy="4832092"/>
          </a:xfrm>
          <a:prstGeom prst="rect">
            <a:avLst/>
          </a:prstGeom>
        </p:spPr>
        <p:txBody>
          <a:bodyPr wrap="square">
            <a:spAutoFit/>
          </a:bodyPr>
          <a:lstStyle/>
          <a:p>
            <a:pPr algn="ctr"/>
            <a:r>
              <a:rPr lang="ar-EG" sz="2800" b="1" dirty="0">
                <a:solidFill>
                  <a:srgbClr val="000099"/>
                </a:solidFill>
              </a:rPr>
              <a:t>ونسوق مثالاً بسيطاً لتوضيح نظرية الطيران: فإذا تخيلنا أن قطعة مستطيلة من الورق المقوى أو الخشب ذات سمك صغير يتم دفعها في الهواء أفقياًّ بسرعة عالية بحيث يظل سطحها أفقياًّ، فإننا نتوقع أن الهواء سيؤثر عليها بقوة إلى الخلف، أي أنه سيحاول إعاقة حركتها، ولكنه لن يؤثر عليها بقوة إلى الأعلى أو إلى الأسفل. </a:t>
            </a:r>
            <a:endParaRPr lang="en-US" sz="1600" b="1" dirty="0">
              <a:solidFill>
                <a:srgbClr val="000099"/>
              </a:solidFill>
              <a:ea typeface="Calibri"/>
              <a:cs typeface="Arial"/>
            </a:endParaRPr>
          </a:p>
        </p:txBody>
      </p:sp>
      <p:sp>
        <p:nvSpPr>
          <p:cNvPr id="15" name="Rectangle 14"/>
          <p:cNvSpPr/>
          <p:nvPr/>
        </p:nvSpPr>
        <p:spPr>
          <a:xfrm>
            <a:off x="1214414" y="1428736"/>
            <a:ext cx="2857520" cy="523220"/>
          </a:xfrm>
          <a:prstGeom prst="rect">
            <a:avLst/>
          </a:prstGeom>
        </p:spPr>
        <p:txBody>
          <a:bodyPr wrap="square">
            <a:spAutoFit/>
          </a:bodyPr>
          <a:lstStyle/>
          <a:p>
            <a:pPr algn="ctr"/>
            <a:r>
              <a:rPr lang="ar-EG" sz="2800" b="1" dirty="0">
                <a:solidFill>
                  <a:srgbClr val="000099"/>
                </a:solidFill>
              </a:rPr>
              <a:t>المثال أو الاستعارة</a:t>
            </a:r>
            <a:endParaRPr lang="en-US" sz="2800" dirty="0">
              <a:solidFill>
                <a:srgbClr val="000099"/>
              </a:solidFill>
            </a:endParaRPr>
          </a:p>
        </p:txBody>
      </p:sp>
      <p:sp>
        <p:nvSpPr>
          <p:cNvPr id="16" name="Rectangle 15"/>
          <p:cNvSpPr/>
          <p:nvPr/>
        </p:nvSpPr>
        <p:spPr>
          <a:xfrm>
            <a:off x="714348" y="3857628"/>
            <a:ext cx="4000528" cy="954107"/>
          </a:xfrm>
          <a:prstGeom prst="rect">
            <a:avLst/>
          </a:prstGeom>
        </p:spPr>
        <p:txBody>
          <a:bodyPr wrap="square">
            <a:spAutoFit/>
          </a:bodyPr>
          <a:lstStyle/>
          <a:p>
            <a:r>
              <a:rPr lang="ar-SA" sz="2800" b="1" dirty="0">
                <a:solidFill>
                  <a:srgbClr val="C00000"/>
                </a:solidFill>
              </a:rPr>
              <a:t>قطعة من الورق مستطيلة ذات سمك صغير يتم دفعها في الهواء.</a:t>
            </a:r>
            <a:endParaRPr lang="en-US" sz="2800" dirty="0">
              <a:solidFill>
                <a:srgbClr val="C00000"/>
              </a:solidFill>
            </a:endParaRPr>
          </a:p>
        </p:txBody>
      </p:sp>
    </p:spTree>
  </p:cSld>
  <p:clrMapOvr>
    <a:masterClrMapping/>
  </p:clrMapOvr>
  <p:transition>
    <p:diamond/>
    <p:sndAc>
      <p:stSnd>
        <p:snd r:embed="rId2" name="SOUND5.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subTnLst>
                                    <p:audio>
                                      <p:cMediaNode>
                                        <p:cTn display="0" masterRel="sameClick">
                                          <p:stCondLst>
                                            <p:cond evt="begin" delay="0">
                                              <p:tn val="5"/>
                                            </p:cond>
                                          </p:stCondLst>
                                          <p:endCondLst>
                                            <p:cond evt="onStopAudio" delay="0">
                                              <p:tgtEl>
                                                <p:sldTgt/>
                                              </p:tgtEl>
                                            </p:cond>
                                          </p:endCondLst>
                                        </p:cTn>
                                        <p:tgtEl>
                                          <p:sndTgt r:embed="rId3" name="suction.wav"/>
                                        </p:tgtEl>
                                      </p:cMediaNode>
                                    </p:audio>
                                  </p:sub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dissolve">
                                      <p:cBhvr>
                                        <p:cTn id="12" dur="500"/>
                                        <p:tgtEl>
                                          <p:spTgt spid="15"/>
                                        </p:tgtEl>
                                      </p:cBhvr>
                                    </p:animEffect>
                                  </p:childTnLst>
                                  <p:subTnLst>
                                    <p:audio>
                                      <p:cMediaNode>
                                        <p:cTn display="0" masterRel="sameClick">
                                          <p:stCondLst>
                                            <p:cond evt="begin" delay="0">
                                              <p:tn val="10"/>
                                            </p:cond>
                                          </p:stCondLst>
                                          <p:endCondLst>
                                            <p:cond evt="onStopAudio" delay="0">
                                              <p:tgtEl>
                                                <p:sldTgt/>
                                              </p:tgtEl>
                                            </p:cond>
                                          </p:endCondLst>
                                        </p:cTn>
                                        <p:tgtEl>
                                          <p:sndTgt r:embed="rId3" name="suction.wav"/>
                                        </p:tgtEl>
                                      </p:cMediaNode>
                                    </p:audio>
                                  </p:subTnLst>
                                </p:cTn>
                              </p:par>
                            </p:childTnLst>
                          </p:cTn>
                        </p:par>
                      </p:childTnLst>
                    </p:cTn>
                  </p:par>
                  <p:par>
                    <p:cTn id="13" fill="hold">
                      <p:stCondLst>
                        <p:cond delay="indefinite"/>
                      </p:stCondLst>
                      <p:childTnLst>
                        <p:par>
                          <p:cTn id="14" fill="hold">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1000"/>
                                        <p:tgtEl>
                                          <p:spTgt spid="16"/>
                                        </p:tgtEl>
                                      </p:cBhvr>
                                    </p:animEffect>
                                    <p:anim calcmode="lin" valueType="num">
                                      <p:cBhvr>
                                        <p:cTn id="18" dur="1000" fill="hold"/>
                                        <p:tgtEl>
                                          <p:spTgt spid="16"/>
                                        </p:tgtEl>
                                        <p:attrNameLst>
                                          <p:attrName>ppt_x</p:attrName>
                                        </p:attrNameLst>
                                      </p:cBhvr>
                                      <p:tavLst>
                                        <p:tav tm="0">
                                          <p:val>
                                            <p:strVal val="#ppt_x"/>
                                          </p:val>
                                        </p:tav>
                                        <p:tav tm="100000">
                                          <p:val>
                                            <p:strVal val="#ppt_x"/>
                                          </p:val>
                                        </p:tav>
                                      </p:tavLst>
                                    </p:anim>
                                    <p:anim calcmode="lin" valueType="num">
                                      <p:cBhvr>
                                        <p:cTn id="19" dur="1000" fill="hold"/>
                                        <p:tgtEl>
                                          <p:spTgt spid="16"/>
                                        </p:tgtEl>
                                        <p:attrNameLst>
                                          <p:attrName>ppt_y</p:attrName>
                                        </p:attrNameLst>
                                      </p:cBhvr>
                                      <p:tavLst>
                                        <p:tav tm="0">
                                          <p:val>
                                            <p:strVal val="#ppt_y-.1"/>
                                          </p:val>
                                        </p:tav>
                                        <p:tav tm="100000">
                                          <p:val>
                                            <p:strVal val="#ppt_y"/>
                                          </p:val>
                                        </p:tav>
                                      </p:tavLst>
                                    </p:anim>
                                  </p:childTnLst>
                                  <p:subTnLst>
                                    <p:audio>
                                      <p:cMediaNode>
                                        <p:cTn display="0" masterRel="sameClick">
                                          <p:stCondLst>
                                            <p:cond evt="begin" delay="0">
                                              <p:tn val="15"/>
                                            </p:cond>
                                          </p:stCondLst>
                                          <p:endCondLst>
                                            <p:cond evt="onStopAudio" delay="0">
                                              <p:tgtEl>
                                                <p:sldTgt/>
                                              </p:tgtEl>
                                            </p:cond>
                                          </p:endCondLst>
                                        </p:cTn>
                                        <p:tgtEl>
                                          <p:sndTgt r:embed="rId4" name="whoosh.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5" grpId="0"/>
      <p:bldP spid="1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nvGraphicFramePr>
        <p:xfrm>
          <a:off x="357158" y="142852"/>
          <a:ext cx="8358246" cy="6572296"/>
        </p:xfrm>
        <a:graphic>
          <a:graphicData uri="http://schemas.openxmlformats.org/drawingml/2006/table">
            <a:tbl>
              <a:tblPr rtl="1">
                <a:tableStyleId>{69C7853C-536D-4A76-A0AE-DD22124D55A5}</a:tableStyleId>
              </a:tblPr>
              <a:tblGrid>
                <a:gridCol w="3852894">
                  <a:extLst>
                    <a:ext uri="{9D8B030D-6E8A-4147-A177-3AD203B41FA5}">
                      <a16:colId xmlns:a16="http://schemas.microsoft.com/office/drawing/2014/main" val="20000"/>
                    </a:ext>
                  </a:extLst>
                </a:gridCol>
                <a:gridCol w="4505352">
                  <a:extLst>
                    <a:ext uri="{9D8B030D-6E8A-4147-A177-3AD203B41FA5}">
                      <a16:colId xmlns:a16="http://schemas.microsoft.com/office/drawing/2014/main" val="20001"/>
                    </a:ext>
                  </a:extLst>
                </a:gridCol>
              </a:tblGrid>
              <a:tr h="571504">
                <a:tc>
                  <a:txBody>
                    <a:bodyPr/>
                    <a:lstStyle/>
                    <a:p>
                      <a:pPr marL="0" marR="0" algn="ctr" rtl="1">
                        <a:spcBef>
                          <a:spcPts val="0"/>
                        </a:spcBef>
                        <a:spcAft>
                          <a:spcPts val="0"/>
                        </a:spcAft>
                      </a:pPr>
                      <a:endParaRPr lang="en-US" sz="1600" b="1" dirty="0">
                        <a:latin typeface="Calibri"/>
                        <a:ea typeface="Calibri"/>
                        <a:cs typeface="Arial"/>
                      </a:endParaRPr>
                    </a:p>
                  </a:txBody>
                  <a:tcPr marL="63944" marR="63944" marT="0" marB="0"/>
                </a:tc>
                <a:tc>
                  <a:txBody>
                    <a:bodyPr/>
                    <a:lstStyle/>
                    <a:p>
                      <a:pPr marL="0" marR="0" algn="ctr" rtl="1">
                        <a:spcBef>
                          <a:spcPts val="0"/>
                        </a:spcBef>
                        <a:spcAft>
                          <a:spcPts val="0"/>
                        </a:spcAft>
                      </a:pPr>
                      <a:endParaRPr lang="en-US" sz="1600" b="1" dirty="0">
                        <a:latin typeface="Calibri"/>
                        <a:ea typeface="Calibri"/>
                        <a:cs typeface="Arial"/>
                      </a:endParaRPr>
                    </a:p>
                  </a:txBody>
                  <a:tcPr marL="63944" marR="63944" marT="0" marB="0"/>
                </a:tc>
                <a:extLst>
                  <a:ext uri="{0D108BD9-81ED-4DB2-BD59-A6C34878D82A}">
                    <a16:rowId xmlns:a16="http://schemas.microsoft.com/office/drawing/2014/main" val="10000"/>
                  </a:ext>
                </a:extLst>
              </a:tr>
              <a:tr h="6000792">
                <a:tc>
                  <a:txBody>
                    <a:bodyPr/>
                    <a:lstStyle/>
                    <a:p>
                      <a:pPr marL="0" marR="0" algn="r" rtl="1">
                        <a:spcBef>
                          <a:spcPts val="0"/>
                        </a:spcBef>
                        <a:spcAft>
                          <a:spcPts val="0"/>
                        </a:spcAft>
                      </a:pPr>
                      <a:endParaRPr lang="en-US" sz="1600" b="1" dirty="0">
                        <a:latin typeface="Calibri"/>
                        <a:ea typeface="Calibri"/>
                        <a:cs typeface="Arial"/>
                      </a:endParaRPr>
                    </a:p>
                  </a:txBody>
                  <a:tcPr marL="63944" marR="63944" marT="0" marB="0"/>
                </a:tc>
                <a:tc>
                  <a:txBody>
                    <a:bodyPr/>
                    <a:lstStyle/>
                    <a:p>
                      <a:pPr marL="0" marR="0" algn="r" rtl="1">
                        <a:spcBef>
                          <a:spcPts val="0"/>
                        </a:spcBef>
                        <a:spcAft>
                          <a:spcPts val="0"/>
                        </a:spcAft>
                      </a:pPr>
                      <a:endParaRPr lang="en-US" sz="1600" b="1" dirty="0">
                        <a:latin typeface="Calibri"/>
                        <a:ea typeface="Calibri"/>
                        <a:cs typeface="Arial"/>
                      </a:endParaRPr>
                    </a:p>
                  </a:txBody>
                  <a:tcPr marL="63944" marR="63944" marT="0" marB="0"/>
                </a:tc>
                <a:extLst>
                  <a:ext uri="{0D108BD9-81ED-4DB2-BD59-A6C34878D82A}">
                    <a16:rowId xmlns:a16="http://schemas.microsoft.com/office/drawing/2014/main" val="10001"/>
                  </a:ext>
                </a:extLst>
              </a:tr>
            </a:tbl>
          </a:graphicData>
        </a:graphic>
      </p:graphicFrame>
      <p:sp>
        <p:nvSpPr>
          <p:cNvPr id="7" name="Rectangle 6"/>
          <p:cNvSpPr/>
          <p:nvPr/>
        </p:nvSpPr>
        <p:spPr>
          <a:xfrm>
            <a:off x="6254556" y="142854"/>
            <a:ext cx="918842" cy="584775"/>
          </a:xfrm>
          <a:prstGeom prst="rect">
            <a:avLst/>
          </a:prstGeom>
        </p:spPr>
        <p:txBody>
          <a:bodyPr wrap="none">
            <a:spAutoFit/>
          </a:bodyPr>
          <a:lstStyle/>
          <a:p>
            <a:pPr algn="ctr"/>
            <a:r>
              <a:rPr lang="ar-EG" sz="3200" b="1" dirty="0">
                <a:solidFill>
                  <a:schemeClr val="accent3">
                    <a:lumMod val="50000"/>
                  </a:schemeClr>
                </a:solidFill>
              </a:rPr>
              <a:t>النص</a:t>
            </a:r>
            <a:endParaRPr lang="en-US" b="1" dirty="0">
              <a:solidFill>
                <a:schemeClr val="accent3">
                  <a:lumMod val="50000"/>
                </a:schemeClr>
              </a:solidFill>
              <a:ea typeface="Calibri"/>
              <a:cs typeface="Arial"/>
            </a:endParaRPr>
          </a:p>
        </p:txBody>
      </p:sp>
      <p:sp>
        <p:nvSpPr>
          <p:cNvPr id="8" name="Rectangle 7"/>
          <p:cNvSpPr/>
          <p:nvPr/>
        </p:nvSpPr>
        <p:spPr>
          <a:xfrm>
            <a:off x="986543" y="142854"/>
            <a:ext cx="2969083" cy="584775"/>
          </a:xfrm>
          <a:prstGeom prst="rect">
            <a:avLst/>
          </a:prstGeom>
        </p:spPr>
        <p:txBody>
          <a:bodyPr wrap="none">
            <a:spAutoFit/>
          </a:bodyPr>
          <a:lstStyle/>
          <a:p>
            <a:pPr algn="ctr"/>
            <a:r>
              <a:rPr lang="ar-EG" sz="3200" b="1" dirty="0">
                <a:solidFill>
                  <a:schemeClr val="accent3">
                    <a:lumMod val="50000"/>
                  </a:schemeClr>
                </a:solidFill>
              </a:rPr>
              <a:t>تحليل أسلوب العرض</a:t>
            </a:r>
            <a:endParaRPr lang="en-US" b="1" dirty="0">
              <a:solidFill>
                <a:schemeClr val="accent3">
                  <a:lumMod val="50000"/>
                </a:schemeClr>
              </a:solidFill>
              <a:ea typeface="Calibri"/>
              <a:cs typeface="Arial"/>
            </a:endParaRPr>
          </a:p>
        </p:txBody>
      </p:sp>
      <p:sp>
        <p:nvSpPr>
          <p:cNvPr id="9" name="Rectangle 8"/>
          <p:cNvSpPr/>
          <p:nvPr/>
        </p:nvSpPr>
        <p:spPr>
          <a:xfrm>
            <a:off x="6072198" y="691202"/>
            <a:ext cx="1571636" cy="523220"/>
          </a:xfrm>
          <a:prstGeom prst="rect">
            <a:avLst/>
          </a:prstGeom>
        </p:spPr>
        <p:txBody>
          <a:bodyPr wrap="square">
            <a:spAutoFit/>
          </a:bodyPr>
          <a:lstStyle/>
          <a:p>
            <a:pPr algn="ctr"/>
            <a:r>
              <a:rPr lang="ar-EG" sz="2800" b="1" dirty="0">
                <a:solidFill>
                  <a:schemeClr val="accent6">
                    <a:lumMod val="75000"/>
                  </a:schemeClr>
                </a:solidFill>
              </a:rPr>
              <a:t>فن الطيران</a:t>
            </a:r>
            <a:endParaRPr lang="en-US" sz="1600" b="1" dirty="0">
              <a:solidFill>
                <a:schemeClr val="accent6">
                  <a:lumMod val="75000"/>
                </a:schemeClr>
              </a:solidFill>
              <a:ea typeface="Calibri"/>
              <a:cs typeface="Arial"/>
            </a:endParaRPr>
          </a:p>
        </p:txBody>
      </p:sp>
      <p:sp>
        <p:nvSpPr>
          <p:cNvPr id="10" name="Rectangle 9"/>
          <p:cNvSpPr/>
          <p:nvPr/>
        </p:nvSpPr>
        <p:spPr>
          <a:xfrm>
            <a:off x="4857752" y="1380731"/>
            <a:ext cx="3857652" cy="5262979"/>
          </a:xfrm>
          <a:prstGeom prst="rect">
            <a:avLst/>
          </a:prstGeom>
        </p:spPr>
        <p:txBody>
          <a:bodyPr wrap="square">
            <a:spAutoFit/>
          </a:bodyPr>
          <a:lstStyle/>
          <a:p>
            <a:pPr algn="ctr"/>
            <a:r>
              <a:rPr lang="ar-EG" sz="2800" b="1" dirty="0">
                <a:solidFill>
                  <a:srgbClr val="000099"/>
                </a:solidFill>
              </a:rPr>
              <a:t>مرة أخرى تخيل قطعة المستطيل نفسها تتحرك أفقياًّ بحيث أن سطحها يميل قليلاً غلى الأسفل، في هذه الحالة سيختلف النتائج تماماً، حيث إن الهواء المار أسفل السطح السفلي سيضغط بسبب نقصان الضغط الذي يسير فيه، وهذا الفارق في ضغط الهواء مضروباً في مساحة المستطيل يعطي قوة تؤثر على المستطيل إلى الأعلى وتسمى هذه القوة بقوة الرفع، </a:t>
            </a:r>
            <a:endParaRPr lang="en-US" sz="1600" b="1" dirty="0">
              <a:solidFill>
                <a:srgbClr val="000099"/>
              </a:solidFill>
              <a:ea typeface="Calibri"/>
              <a:cs typeface="Arial"/>
            </a:endParaRPr>
          </a:p>
        </p:txBody>
      </p:sp>
      <p:sp>
        <p:nvSpPr>
          <p:cNvPr id="15" name="Rectangle 14"/>
          <p:cNvSpPr/>
          <p:nvPr/>
        </p:nvSpPr>
        <p:spPr>
          <a:xfrm>
            <a:off x="1214414" y="1428736"/>
            <a:ext cx="2857520" cy="523220"/>
          </a:xfrm>
          <a:prstGeom prst="rect">
            <a:avLst/>
          </a:prstGeom>
        </p:spPr>
        <p:txBody>
          <a:bodyPr wrap="square">
            <a:spAutoFit/>
          </a:bodyPr>
          <a:lstStyle/>
          <a:p>
            <a:pPr algn="ctr"/>
            <a:r>
              <a:rPr lang="ar-EG" sz="2800" b="1" dirty="0">
                <a:solidFill>
                  <a:srgbClr val="000099"/>
                </a:solidFill>
              </a:rPr>
              <a:t>الاستشهاد</a:t>
            </a:r>
            <a:endParaRPr lang="en-US" sz="2800" dirty="0">
              <a:solidFill>
                <a:srgbClr val="000099"/>
              </a:solidFill>
            </a:endParaRPr>
          </a:p>
        </p:txBody>
      </p:sp>
      <p:sp>
        <p:nvSpPr>
          <p:cNvPr id="16" name="Rectangle 15"/>
          <p:cNvSpPr/>
          <p:nvPr/>
        </p:nvSpPr>
        <p:spPr>
          <a:xfrm>
            <a:off x="714348" y="3857628"/>
            <a:ext cx="4000528" cy="523220"/>
          </a:xfrm>
          <a:prstGeom prst="rect">
            <a:avLst/>
          </a:prstGeom>
        </p:spPr>
        <p:txBody>
          <a:bodyPr wrap="square">
            <a:spAutoFit/>
          </a:bodyPr>
          <a:lstStyle/>
          <a:p>
            <a:pPr algn="ctr"/>
            <a:r>
              <a:rPr lang="ar-SA" sz="2800" b="1" dirty="0">
                <a:solidFill>
                  <a:srgbClr val="C00000"/>
                </a:solidFill>
              </a:rPr>
              <a:t>القرآن الكريم – القصة التخيلية</a:t>
            </a:r>
            <a:endParaRPr lang="en-US" sz="2800" dirty="0">
              <a:solidFill>
                <a:srgbClr val="C00000"/>
              </a:solidFill>
            </a:endParaRPr>
          </a:p>
        </p:txBody>
      </p:sp>
    </p:spTree>
  </p:cSld>
  <p:clrMapOvr>
    <a:masterClrMapping/>
  </p:clrMapOvr>
  <p:transition>
    <p:diamond/>
    <p:sndAc>
      <p:stSnd>
        <p:snd r:embed="rId2" name="SOUND5.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subTnLst>
                                    <p:audio>
                                      <p:cMediaNode>
                                        <p:cTn display="0" masterRel="sameClick">
                                          <p:stCondLst>
                                            <p:cond evt="begin" delay="0">
                                              <p:tn val="5"/>
                                            </p:cond>
                                          </p:stCondLst>
                                          <p:endCondLst>
                                            <p:cond evt="onStopAudio" delay="0">
                                              <p:tgtEl>
                                                <p:sldTgt/>
                                              </p:tgtEl>
                                            </p:cond>
                                          </p:endCondLst>
                                        </p:cTn>
                                        <p:tgtEl>
                                          <p:sndTgt r:embed="rId3" name="suction.wav"/>
                                        </p:tgtEl>
                                      </p:cMediaNode>
                                    </p:audio>
                                  </p:sub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dissolve">
                                      <p:cBhvr>
                                        <p:cTn id="12" dur="500"/>
                                        <p:tgtEl>
                                          <p:spTgt spid="15"/>
                                        </p:tgtEl>
                                      </p:cBhvr>
                                    </p:animEffect>
                                  </p:childTnLst>
                                  <p:subTnLst>
                                    <p:audio>
                                      <p:cMediaNode>
                                        <p:cTn display="0" masterRel="sameClick">
                                          <p:stCondLst>
                                            <p:cond evt="begin" delay="0">
                                              <p:tn val="10"/>
                                            </p:cond>
                                          </p:stCondLst>
                                          <p:endCondLst>
                                            <p:cond evt="onStopAudio" delay="0">
                                              <p:tgtEl>
                                                <p:sldTgt/>
                                              </p:tgtEl>
                                            </p:cond>
                                          </p:endCondLst>
                                        </p:cTn>
                                        <p:tgtEl>
                                          <p:sndTgt r:embed="rId3" name="suction.wav"/>
                                        </p:tgtEl>
                                      </p:cMediaNode>
                                    </p:audio>
                                  </p:subTnLst>
                                </p:cTn>
                              </p:par>
                            </p:childTnLst>
                          </p:cTn>
                        </p:par>
                      </p:childTnLst>
                    </p:cTn>
                  </p:par>
                  <p:par>
                    <p:cTn id="13" fill="hold">
                      <p:stCondLst>
                        <p:cond delay="indefinite"/>
                      </p:stCondLst>
                      <p:childTnLst>
                        <p:par>
                          <p:cTn id="14" fill="hold">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1000"/>
                                        <p:tgtEl>
                                          <p:spTgt spid="16"/>
                                        </p:tgtEl>
                                      </p:cBhvr>
                                    </p:animEffect>
                                    <p:anim calcmode="lin" valueType="num">
                                      <p:cBhvr>
                                        <p:cTn id="18" dur="1000" fill="hold"/>
                                        <p:tgtEl>
                                          <p:spTgt spid="16"/>
                                        </p:tgtEl>
                                        <p:attrNameLst>
                                          <p:attrName>ppt_x</p:attrName>
                                        </p:attrNameLst>
                                      </p:cBhvr>
                                      <p:tavLst>
                                        <p:tav tm="0">
                                          <p:val>
                                            <p:strVal val="#ppt_x"/>
                                          </p:val>
                                        </p:tav>
                                        <p:tav tm="100000">
                                          <p:val>
                                            <p:strVal val="#ppt_x"/>
                                          </p:val>
                                        </p:tav>
                                      </p:tavLst>
                                    </p:anim>
                                    <p:anim calcmode="lin" valueType="num">
                                      <p:cBhvr>
                                        <p:cTn id="19" dur="1000" fill="hold"/>
                                        <p:tgtEl>
                                          <p:spTgt spid="16"/>
                                        </p:tgtEl>
                                        <p:attrNameLst>
                                          <p:attrName>ppt_y</p:attrName>
                                        </p:attrNameLst>
                                      </p:cBhvr>
                                      <p:tavLst>
                                        <p:tav tm="0">
                                          <p:val>
                                            <p:strVal val="#ppt_y-.1"/>
                                          </p:val>
                                        </p:tav>
                                        <p:tav tm="100000">
                                          <p:val>
                                            <p:strVal val="#ppt_y"/>
                                          </p:val>
                                        </p:tav>
                                      </p:tavLst>
                                    </p:anim>
                                  </p:childTnLst>
                                  <p:subTnLst>
                                    <p:audio>
                                      <p:cMediaNode>
                                        <p:cTn display="0" masterRel="sameClick">
                                          <p:stCondLst>
                                            <p:cond evt="begin" delay="0">
                                              <p:tn val="15"/>
                                            </p:cond>
                                          </p:stCondLst>
                                          <p:endCondLst>
                                            <p:cond evt="onStopAudio" delay="0">
                                              <p:tgtEl>
                                                <p:sldTgt/>
                                              </p:tgtEl>
                                            </p:cond>
                                          </p:endCondLst>
                                        </p:cTn>
                                        <p:tgtEl>
                                          <p:sndTgt r:embed="rId4" name="whoosh.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5" grpId="0"/>
      <p:bldP spid="1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nvGraphicFramePr>
        <p:xfrm>
          <a:off x="357158" y="142852"/>
          <a:ext cx="8358246" cy="6572296"/>
        </p:xfrm>
        <a:graphic>
          <a:graphicData uri="http://schemas.openxmlformats.org/drawingml/2006/table">
            <a:tbl>
              <a:tblPr rtl="1">
                <a:tableStyleId>{69C7853C-536D-4A76-A0AE-DD22124D55A5}</a:tableStyleId>
              </a:tblPr>
              <a:tblGrid>
                <a:gridCol w="3852894">
                  <a:extLst>
                    <a:ext uri="{9D8B030D-6E8A-4147-A177-3AD203B41FA5}">
                      <a16:colId xmlns:a16="http://schemas.microsoft.com/office/drawing/2014/main" val="20000"/>
                    </a:ext>
                  </a:extLst>
                </a:gridCol>
                <a:gridCol w="4505352">
                  <a:extLst>
                    <a:ext uri="{9D8B030D-6E8A-4147-A177-3AD203B41FA5}">
                      <a16:colId xmlns:a16="http://schemas.microsoft.com/office/drawing/2014/main" val="20001"/>
                    </a:ext>
                  </a:extLst>
                </a:gridCol>
              </a:tblGrid>
              <a:tr h="571504">
                <a:tc>
                  <a:txBody>
                    <a:bodyPr/>
                    <a:lstStyle/>
                    <a:p>
                      <a:pPr marL="0" marR="0" algn="ctr" rtl="1">
                        <a:spcBef>
                          <a:spcPts val="0"/>
                        </a:spcBef>
                        <a:spcAft>
                          <a:spcPts val="0"/>
                        </a:spcAft>
                      </a:pPr>
                      <a:endParaRPr lang="en-US" sz="1600" b="1" dirty="0">
                        <a:latin typeface="Calibri"/>
                        <a:ea typeface="Calibri"/>
                        <a:cs typeface="Arial"/>
                      </a:endParaRPr>
                    </a:p>
                  </a:txBody>
                  <a:tcPr marL="63944" marR="63944" marT="0" marB="0"/>
                </a:tc>
                <a:tc>
                  <a:txBody>
                    <a:bodyPr/>
                    <a:lstStyle/>
                    <a:p>
                      <a:pPr marL="0" marR="0" algn="ctr" rtl="1">
                        <a:spcBef>
                          <a:spcPts val="0"/>
                        </a:spcBef>
                        <a:spcAft>
                          <a:spcPts val="0"/>
                        </a:spcAft>
                      </a:pPr>
                      <a:endParaRPr lang="en-US" sz="1600" b="1" dirty="0">
                        <a:latin typeface="Calibri"/>
                        <a:ea typeface="Calibri"/>
                        <a:cs typeface="Arial"/>
                      </a:endParaRPr>
                    </a:p>
                  </a:txBody>
                  <a:tcPr marL="63944" marR="63944" marT="0" marB="0"/>
                </a:tc>
                <a:extLst>
                  <a:ext uri="{0D108BD9-81ED-4DB2-BD59-A6C34878D82A}">
                    <a16:rowId xmlns:a16="http://schemas.microsoft.com/office/drawing/2014/main" val="10000"/>
                  </a:ext>
                </a:extLst>
              </a:tr>
              <a:tr h="6000792">
                <a:tc>
                  <a:txBody>
                    <a:bodyPr/>
                    <a:lstStyle/>
                    <a:p>
                      <a:pPr marL="0" marR="0" algn="r" rtl="1">
                        <a:spcBef>
                          <a:spcPts val="0"/>
                        </a:spcBef>
                        <a:spcAft>
                          <a:spcPts val="0"/>
                        </a:spcAft>
                      </a:pPr>
                      <a:endParaRPr lang="en-US" sz="1600" b="1" dirty="0">
                        <a:latin typeface="Calibri"/>
                        <a:ea typeface="Calibri"/>
                        <a:cs typeface="Arial"/>
                      </a:endParaRPr>
                    </a:p>
                  </a:txBody>
                  <a:tcPr marL="63944" marR="63944" marT="0" marB="0"/>
                </a:tc>
                <a:tc>
                  <a:txBody>
                    <a:bodyPr/>
                    <a:lstStyle/>
                    <a:p>
                      <a:pPr marL="0" marR="0" algn="r" rtl="1">
                        <a:spcBef>
                          <a:spcPts val="0"/>
                        </a:spcBef>
                        <a:spcAft>
                          <a:spcPts val="0"/>
                        </a:spcAft>
                      </a:pPr>
                      <a:endParaRPr lang="en-US" sz="1600" b="1" dirty="0">
                        <a:latin typeface="Calibri"/>
                        <a:ea typeface="Calibri"/>
                        <a:cs typeface="Arial"/>
                      </a:endParaRPr>
                    </a:p>
                  </a:txBody>
                  <a:tcPr marL="63944" marR="63944" marT="0" marB="0"/>
                </a:tc>
                <a:extLst>
                  <a:ext uri="{0D108BD9-81ED-4DB2-BD59-A6C34878D82A}">
                    <a16:rowId xmlns:a16="http://schemas.microsoft.com/office/drawing/2014/main" val="10001"/>
                  </a:ext>
                </a:extLst>
              </a:tr>
            </a:tbl>
          </a:graphicData>
        </a:graphic>
      </p:graphicFrame>
      <p:sp>
        <p:nvSpPr>
          <p:cNvPr id="7" name="Rectangle 6"/>
          <p:cNvSpPr/>
          <p:nvPr/>
        </p:nvSpPr>
        <p:spPr>
          <a:xfrm>
            <a:off x="6254556" y="142854"/>
            <a:ext cx="918842" cy="584775"/>
          </a:xfrm>
          <a:prstGeom prst="rect">
            <a:avLst/>
          </a:prstGeom>
        </p:spPr>
        <p:txBody>
          <a:bodyPr wrap="none">
            <a:spAutoFit/>
          </a:bodyPr>
          <a:lstStyle/>
          <a:p>
            <a:pPr algn="ctr"/>
            <a:r>
              <a:rPr lang="ar-EG" sz="3200" b="1" dirty="0">
                <a:solidFill>
                  <a:schemeClr val="accent3">
                    <a:lumMod val="50000"/>
                  </a:schemeClr>
                </a:solidFill>
              </a:rPr>
              <a:t>النص</a:t>
            </a:r>
            <a:endParaRPr lang="en-US" b="1" dirty="0">
              <a:solidFill>
                <a:schemeClr val="accent3">
                  <a:lumMod val="50000"/>
                </a:schemeClr>
              </a:solidFill>
              <a:ea typeface="Calibri"/>
              <a:cs typeface="Arial"/>
            </a:endParaRPr>
          </a:p>
        </p:txBody>
      </p:sp>
      <p:sp>
        <p:nvSpPr>
          <p:cNvPr id="8" name="Rectangle 7"/>
          <p:cNvSpPr/>
          <p:nvPr/>
        </p:nvSpPr>
        <p:spPr>
          <a:xfrm>
            <a:off x="986543" y="142854"/>
            <a:ext cx="2969083" cy="584775"/>
          </a:xfrm>
          <a:prstGeom prst="rect">
            <a:avLst/>
          </a:prstGeom>
        </p:spPr>
        <p:txBody>
          <a:bodyPr wrap="none">
            <a:spAutoFit/>
          </a:bodyPr>
          <a:lstStyle/>
          <a:p>
            <a:pPr algn="ctr"/>
            <a:r>
              <a:rPr lang="ar-EG" sz="3200" b="1" dirty="0">
                <a:solidFill>
                  <a:schemeClr val="accent3">
                    <a:lumMod val="50000"/>
                  </a:schemeClr>
                </a:solidFill>
              </a:rPr>
              <a:t>تحليل أسلوب العرض</a:t>
            </a:r>
            <a:endParaRPr lang="en-US" b="1" dirty="0">
              <a:solidFill>
                <a:schemeClr val="accent3">
                  <a:lumMod val="50000"/>
                </a:schemeClr>
              </a:solidFill>
              <a:ea typeface="Calibri"/>
              <a:cs typeface="Arial"/>
            </a:endParaRPr>
          </a:p>
        </p:txBody>
      </p:sp>
      <p:sp>
        <p:nvSpPr>
          <p:cNvPr id="9" name="Rectangle 8"/>
          <p:cNvSpPr/>
          <p:nvPr/>
        </p:nvSpPr>
        <p:spPr>
          <a:xfrm>
            <a:off x="6072198" y="691202"/>
            <a:ext cx="1571636" cy="523220"/>
          </a:xfrm>
          <a:prstGeom prst="rect">
            <a:avLst/>
          </a:prstGeom>
        </p:spPr>
        <p:txBody>
          <a:bodyPr wrap="square">
            <a:spAutoFit/>
          </a:bodyPr>
          <a:lstStyle/>
          <a:p>
            <a:pPr algn="ctr"/>
            <a:r>
              <a:rPr lang="ar-EG" sz="2800" b="1" dirty="0">
                <a:solidFill>
                  <a:schemeClr val="accent6">
                    <a:lumMod val="75000"/>
                  </a:schemeClr>
                </a:solidFill>
              </a:rPr>
              <a:t>فن الطيران</a:t>
            </a:r>
            <a:endParaRPr lang="en-US" sz="1600" b="1" dirty="0">
              <a:solidFill>
                <a:schemeClr val="accent6">
                  <a:lumMod val="75000"/>
                </a:schemeClr>
              </a:solidFill>
              <a:ea typeface="Calibri"/>
              <a:cs typeface="Arial"/>
            </a:endParaRPr>
          </a:p>
        </p:txBody>
      </p:sp>
      <p:sp>
        <p:nvSpPr>
          <p:cNvPr id="10" name="Rectangle 9"/>
          <p:cNvSpPr/>
          <p:nvPr/>
        </p:nvSpPr>
        <p:spPr>
          <a:xfrm>
            <a:off x="4857752" y="1742439"/>
            <a:ext cx="3857652" cy="4401205"/>
          </a:xfrm>
          <a:prstGeom prst="rect">
            <a:avLst/>
          </a:prstGeom>
        </p:spPr>
        <p:txBody>
          <a:bodyPr wrap="square">
            <a:spAutoFit/>
          </a:bodyPr>
          <a:lstStyle/>
          <a:p>
            <a:pPr algn="ctr"/>
            <a:r>
              <a:rPr lang="ar-EG" sz="2800" b="1" dirty="0">
                <a:solidFill>
                  <a:srgbClr val="000099"/>
                </a:solidFill>
              </a:rPr>
              <a:t>وبالنظر إلى المساحة الكبيرة لسطح جناح الطائرة والسرعة العالية التي تتحرك بها الطائرة، فإن قوة الرفع تكون كبيرة بالقدر الذي يساوي أو يزيد عن وزن الطائرة.</a:t>
            </a:r>
            <a:endParaRPr lang="en-US" sz="2800" dirty="0">
              <a:solidFill>
                <a:srgbClr val="000099"/>
              </a:solidFill>
            </a:endParaRPr>
          </a:p>
          <a:p>
            <a:pPr algn="ctr"/>
            <a:r>
              <a:rPr lang="ar-EG" sz="2800" b="1" dirty="0">
                <a:solidFill>
                  <a:srgbClr val="000099"/>
                </a:solidFill>
              </a:rPr>
              <a:t>أ.د. حمدي توفيق حمدان، قسم الرياضيات، جامعة الملك سعود، مجلة أفكار، العدد الثالث جمادي الأولى 1415هـ.</a:t>
            </a:r>
            <a:endParaRPr lang="en-US" sz="1600" b="1" dirty="0">
              <a:solidFill>
                <a:srgbClr val="000099"/>
              </a:solidFill>
              <a:ea typeface="Calibri"/>
              <a:cs typeface="Arial"/>
            </a:endParaRPr>
          </a:p>
        </p:txBody>
      </p:sp>
      <p:sp>
        <p:nvSpPr>
          <p:cNvPr id="15" name="Rectangle 14"/>
          <p:cNvSpPr/>
          <p:nvPr/>
        </p:nvSpPr>
        <p:spPr>
          <a:xfrm>
            <a:off x="1214414" y="785794"/>
            <a:ext cx="2857520" cy="523220"/>
          </a:xfrm>
          <a:prstGeom prst="rect">
            <a:avLst/>
          </a:prstGeom>
        </p:spPr>
        <p:txBody>
          <a:bodyPr wrap="square">
            <a:spAutoFit/>
          </a:bodyPr>
          <a:lstStyle/>
          <a:p>
            <a:pPr algn="ctr"/>
            <a:r>
              <a:rPr lang="ar-EG" sz="2800" b="1" dirty="0">
                <a:solidFill>
                  <a:srgbClr val="000099"/>
                </a:solidFill>
              </a:rPr>
              <a:t>المصداقية</a:t>
            </a:r>
            <a:endParaRPr lang="en-US" sz="2800" dirty="0">
              <a:solidFill>
                <a:srgbClr val="000099"/>
              </a:solidFill>
            </a:endParaRPr>
          </a:p>
        </p:txBody>
      </p:sp>
      <p:sp>
        <p:nvSpPr>
          <p:cNvPr id="16" name="Rectangle 15"/>
          <p:cNvSpPr/>
          <p:nvPr/>
        </p:nvSpPr>
        <p:spPr>
          <a:xfrm>
            <a:off x="428596" y="1500174"/>
            <a:ext cx="4357718" cy="5262979"/>
          </a:xfrm>
          <a:prstGeom prst="rect">
            <a:avLst/>
          </a:prstGeom>
        </p:spPr>
        <p:txBody>
          <a:bodyPr wrap="square">
            <a:spAutoFit/>
          </a:bodyPr>
          <a:lstStyle/>
          <a:p>
            <a:pPr algn="ctr"/>
            <a:r>
              <a:rPr lang="ar-SA" sz="2800" b="1" dirty="0">
                <a:solidFill>
                  <a:srgbClr val="C00000"/>
                </a:solidFill>
              </a:rPr>
              <a:t>متحققة في النص صحة جميع المعلومات فالمتحدث متخصص في المجال</a:t>
            </a:r>
            <a:endParaRPr lang="en-US" sz="2800" dirty="0">
              <a:solidFill>
                <a:srgbClr val="C00000"/>
              </a:solidFill>
            </a:endParaRPr>
          </a:p>
          <a:p>
            <a:pPr algn="ctr"/>
            <a:r>
              <a:rPr lang="ar-SA" sz="2800" b="1" dirty="0">
                <a:solidFill>
                  <a:srgbClr val="C00000"/>
                </a:solidFill>
              </a:rPr>
              <a:t>الألفاظ المؤثرة قوة مبددة ومعيقة شغلاً ضائعاً المنظر المروع</a:t>
            </a:r>
            <a:endParaRPr lang="en-US" sz="2800" dirty="0">
              <a:solidFill>
                <a:srgbClr val="C00000"/>
              </a:solidFill>
            </a:endParaRPr>
          </a:p>
          <a:p>
            <a:pPr algn="ctr"/>
            <a:r>
              <a:rPr lang="ar-SA" sz="2800" b="1" dirty="0">
                <a:solidFill>
                  <a:srgbClr val="C00000"/>
                </a:solidFill>
              </a:rPr>
              <a:t>المثال</a:t>
            </a:r>
            <a:endParaRPr lang="en-US" sz="2800" dirty="0">
              <a:solidFill>
                <a:srgbClr val="C00000"/>
              </a:solidFill>
            </a:endParaRPr>
          </a:p>
          <a:p>
            <a:pPr algn="ctr"/>
            <a:r>
              <a:rPr lang="ar-SA" sz="2800" b="1" dirty="0">
                <a:solidFill>
                  <a:srgbClr val="C00000"/>
                </a:solidFill>
              </a:rPr>
              <a:t>مجموعة مشاهد وأحداث رآها الكاتب بخياله</a:t>
            </a:r>
            <a:endParaRPr lang="en-US" sz="2800" dirty="0">
              <a:solidFill>
                <a:srgbClr val="C00000"/>
              </a:solidFill>
            </a:endParaRPr>
          </a:p>
          <a:p>
            <a:pPr algn="ctr"/>
            <a:r>
              <a:rPr lang="ar-SA" sz="2800" b="1" dirty="0">
                <a:solidFill>
                  <a:srgbClr val="C00000"/>
                </a:solidFill>
              </a:rPr>
              <a:t>الاستشهاد تأمل الأحداث من حوله والربط بينها</a:t>
            </a:r>
            <a:endParaRPr lang="en-US" sz="2800" dirty="0">
              <a:solidFill>
                <a:srgbClr val="C00000"/>
              </a:solidFill>
            </a:endParaRPr>
          </a:p>
          <a:p>
            <a:pPr algn="ctr"/>
            <a:r>
              <a:rPr lang="ar-SA" sz="2800" b="1" dirty="0">
                <a:solidFill>
                  <a:srgbClr val="C00000"/>
                </a:solidFill>
              </a:rPr>
              <a:t>المصداقية</a:t>
            </a:r>
            <a:endParaRPr lang="en-US" sz="2800" dirty="0">
              <a:solidFill>
                <a:srgbClr val="C00000"/>
              </a:solidFill>
            </a:endParaRPr>
          </a:p>
          <a:p>
            <a:pPr algn="ctr"/>
            <a:r>
              <a:rPr lang="ar-SA" sz="2800" b="1" dirty="0">
                <a:solidFill>
                  <a:srgbClr val="C00000"/>
                </a:solidFill>
              </a:rPr>
              <a:t>متحققة النص</a:t>
            </a:r>
            <a:endParaRPr lang="en-US" sz="2800" dirty="0">
              <a:solidFill>
                <a:srgbClr val="C00000"/>
              </a:solidFill>
            </a:endParaRPr>
          </a:p>
        </p:txBody>
      </p:sp>
    </p:spTree>
  </p:cSld>
  <p:clrMapOvr>
    <a:masterClrMapping/>
  </p:clrMapOvr>
  <p:transition>
    <p:diamond/>
    <p:sndAc>
      <p:stSnd>
        <p:snd r:embed="rId2" name="SOUND5.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subTnLst>
                                    <p:audio>
                                      <p:cMediaNode>
                                        <p:cTn display="0" masterRel="sameClick">
                                          <p:stCondLst>
                                            <p:cond evt="begin" delay="0">
                                              <p:tn val="5"/>
                                            </p:cond>
                                          </p:stCondLst>
                                          <p:endCondLst>
                                            <p:cond evt="onStopAudio" delay="0">
                                              <p:tgtEl>
                                                <p:sldTgt/>
                                              </p:tgtEl>
                                            </p:cond>
                                          </p:endCondLst>
                                        </p:cTn>
                                        <p:tgtEl>
                                          <p:sndTgt r:embed="rId3" name="suction.wav"/>
                                        </p:tgtEl>
                                      </p:cMediaNode>
                                    </p:audio>
                                  </p:sub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dissolve">
                                      <p:cBhvr>
                                        <p:cTn id="12" dur="500"/>
                                        <p:tgtEl>
                                          <p:spTgt spid="15"/>
                                        </p:tgtEl>
                                      </p:cBhvr>
                                    </p:animEffect>
                                  </p:childTnLst>
                                  <p:subTnLst>
                                    <p:audio>
                                      <p:cMediaNode>
                                        <p:cTn display="0" masterRel="sameClick">
                                          <p:stCondLst>
                                            <p:cond evt="begin" delay="0">
                                              <p:tn val="10"/>
                                            </p:cond>
                                          </p:stCondLst>
                                          <p:endCondLst>
                                            <p:cond evt="onStopAudio" delay="0">
                                              <p:tgtEl>
                                                <p:sldTgt/>
                                              </p:tgtEl>
                                            </p:cond>
                                          </p:endCondLst>
                                        </p:cTn>
                                        <p:tgtEl>
                                          <p:sndTgt r:embed="rId3" name="suction.wav"/>
                                        </p:tgtEl>
                                      </p:cMediaNode>
                                    </p:audio>
                                  </p:subTnLst>
                                </p:cTn>
                              </p:par>
                            </p:childTnLst>
                          </p:cTn>
                        </p:par>
                      </p:childTnLst>
                    </p:cTn>
                  </p:par>
                  <p:par>
                    <p:cTn id="13" fill="hold">
                      <p:stCondLst>
                        <p:cond delay="indefinite"/>
                      </p:stCondLst>
                      <p:childTnLst>
                        <p:par>
                          <p:cTn id="14" fill="hold">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1000"/>
                                        <p:tgtEl>
                                          <p:spTgt spid="16"/>
                                        </p:tgtEl>
                                      </p:cBhvr>
                                    </p:animEffect>
                                    <p:anim calcmode="lin" valueType="num">
                                      <p:cBhvr>
                                        <p:cTn id="18" dur="1000" fill="hold"/>
                                        <p:tgtEl>
                                          <p:spTgt spid="16"/>
                                        </p:tgtEl>
                                        <p:attrNameLst>
                                          <p:attrName>ppt_x</p:attrName>
                                        </p:attrNameLst>
                                      </p:cBhvr>
                                      <p:tavLst>
                                        <p:tav tm="0">
                                          <p:val>
                                            <p:strVal val="#ppt_x"/>
                                          </p:val>
                                        </p:tav>
                                        <p:tav tm="100000">
                                          <p:val>
                                            <p:strVal val="#ppt_x"/>
                                          </p:val>
                                        </p:tav>
                                      </p:tavLst>
                                    </p:anim>
                                    <p:anim calcmode="lin" valueType="num">
                                      <p:cBhvr>
                                        <p:cTn id="19" dur="1000" fill="hold"/>
                                        <p:tgtEl>
                                          <p:spTgt spid="16"/>
                                        </p:tgtEl>
                                        <p:attrNameLst>
                                          <p:attrName>ppt_y</p:attrName>
                                        </p:attrNameLst>
                                      </p:cBhvr>
                                      <p:tavLst>
                                        <p:tav tm="0">
                                          <p:val>
                                            <p:strVal val="#ppt_y-.1"/>
                                          </p:val>
                                        </p:tav>
                                        <p:tav tm="100000">
                                          <p:val>
                                            <p:strVal val="#ppt_y"/>
                                          </p:val>
                                        </p:tav>
                                      </p:tavLst>
                                    </p:anim>
                                  </p:childTnLst>
                                  <p:subTnLst>
                                    <p:audio>
                                      <p:cMediaNode>
                                        <p:cTn display="0" masterRel="sameClick">
                                          <p:stCondLst>
                                            <p:cond evt="begin" delay="0">
                                              <p:tn val="15"/>
                                            </p:cond>
                                          </p:stCondLst>
                                          <p:endCondLst>
                                            <p:cond evt="onStopAudio" delay="0">
                                              <p:tgtEl>
                                                <p:sldTgt/>
                                              </p:tgtEl>
                                            </p:cond>
                                          </p:endCondLst>
                                        </p:cTn>
                                        <p:tgtEl>
                                          <p:sndTgt r:embed="rId4" name="whoosh.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5" grpId="0"/>
      <p:bldP spid="1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nvGraphicFramePr>
        <p:xfrm>
          <a:off x="357158" y="142852"/>
          <a:ext cx="8358246" cy="6572296"/>
        </p:xfrm>
        <a:graphic>
          <a:graphicData uri="http://schemas.openxmlformats.org/drawingml/2006/table">
            <a:tbl>
              <a:tblPr rtl="1">
                <a:tableStyleId>{69C7853C-536D-4A76-A0AE-DD22124D55A5}</a:tableStyleId>
              </a:tblPr>
              <a:tblGrid>
                <a:gridCol w="4753000">
                  <a:extLst>
                    <a:ext uri="{9D8B030D-6E8A-4147-A177-3AD203B41FA5}">
                      <a16:colId xmlns:a16="http://schemas.microsoft.com/office/drawing/2014/main" val="20000"/>
                    </a:ext>
                  </a:extLst>
                </a:gridCol>
                <a:gridCol w="3605246">
                  <a:extLst>
                    <a:ext uri="{9D8B030D-6E8A-4147-A177-3AD203B41FA5}">
                      <a16:colId xmlns:a16="http://schemas.microsoft.com/office/drawing/2014/main" val="20001"/>
                    </a:ext>
                  </a:extLst>
                </a:gridCol>
              </a:tblGrid>
              <a:tr h="571504">
                <a:tc>
                  <a:txBody>
                    <a:bodyPr/>
                    <a:lstStyle/>
                    <a:p>
                      <a:pPr marL="0" marR="0" algn="ctr" rtl="1">
                        <a:spcBef>
                          <a:spcPts val="0"/>
                        </a:spcBef>
                        <a:spcAft>
                          <a:spcPts val="0"/>
                        </a:spcAft>
                      </a:pPr>
                      <a:endParaRPr lang="en-US" sz="1600" b="1" dirty="0">
                        <a:latin typeface="Calibri"/>
                        <a:ea typeface="Calibri"/>
                        <a:cs typeface="Arial"/>
                      </a:endParaRPr>
                    </a:p>
                  </a:txBody>
                  <a:tcPr marL="63944" marR="63944" marT="0" marB="0"/>
                </a:tc>
                <a:tc>
                  <a:txBody>
                    <a:bodyPr/>
                    <a:lstStyle/>
                    <a:p>
                      <a:pPr marL="0" marR="0" algn="ctr" rtl="1">
                        <a:spcBef>
                          <a:spcPts val="0"/>
                        </a:spcBef>
                        <a:spcAft>
                          <a:spcPts val="0"/>
                        </a:spcAft>
                      </a:pPr>
                      <a:endParaRPr lang="en-US" sz="1600" b="1" dirty="0">
                        <a:latin typeface="Calibri"/>
                        <a:ea typeface="Calibri"/>
                        <a:cs typeface="Arial"/>
                      </a:endParaRPr>
                    </a:p>
                  </a:txBody>
                  <a:tcPr marL="63944" marR="63944" marT="0" marB="0"/>
                </a:tc>
                <a:extLst>
                  <a:ext uri="{0D108BD9-81ED-4DB2-BD59-A6C34878D82A}">
                    <a16:rowId xmlns:a16="http://schemas.microsoft.com/office/drawing/2014/main" val="10000"/>
                  </a:ext>
                </a:extLst>
              </a:tr>
              <a:tr h="6000792">
                <a:tc>
                  <a:txBody>
                    <a:bodyPr/>
                    <a:lstStyle/>
                    <a:p>
                      <a:pPr marL="0" marR="0" algn="r" rtl="1">
                        <a:spcBef>
                          <a:spcPts val="0"/>
                        </a:spcBef>
                        <a:spcAft>
                          <a:spcPts val="0"/>
                        </a:spcAft>
                      </a:pPr>
                      <a:endParaRPr lang="en-US" sz="1600" b="1" dirty="0">
                        <a:latin typeface="Calibri"/>
                        <a:ea typeface="Calibri"/>
                        <a:cs typeface="Arial"/>
                      </a:endParaRPr>
                    </a:p>
                  </a:txBody>
                  <a:tcPr marL="63944" marR="63944" marT="0" marB="0"/>
                </a:tc>
                <a:tc>
                  <a:txBody>
                    <a:bodyPr/>
                    <a:lstStyle/>
                    <a:p>
                      <a:pPr marL="0" marR="0" algn="r" rtl="1">
                        <a:spcBef>
                          <a:spcPts val="0"/>
                        </a:spcBef>
                        <a:spcAft>
                          <a:spcPts val="0"/>
                        </a:spcAft>
                      </a:pPr>
                      <a:endParaRPr lang="en-US" sz="1600" b="1" dirty="0">
                        <a:latin typeface="Calibri"/>
                        <a:ea typeface="Calibri"/>
                        <a:cs typeface="Arial"/>
                      </a:endParaRPr>
                    </a:p>
                  </a:txBody>
                  <a:tcPr marL="63944" marR="63944" marT="0" marB="0"/>
                </a:tc>
                <a:extLst>
                  <a:ext uri="{0D108BD9-81ED-4DB2-BD59-A6C34878D82A}">
                    <a16:rowId xmlns:a16="http://schemas.microsoft.com/office/drawing/2014/main" val="10001"/>
                  </a:ext>
                </a:extLst>
              </a:tr>
            </a:tbl>
          </a:graphicData>
        </a:graphic>
      </p:graphicFrame>
      <p:sp>
        <p:nvSpPr>
          <p:cNvPr id="7" name="Rectangle 6"/>
          <p:cNvSpPr/>
          <p:nvPr/>
        </p:nvSpPr>
        <p:spPr>
          <a:xfrm>
            <a:off x="6254556" y="142854"/>
            <a:ext cx="918842" cy="584775"/>
          </a:xfrm>
          <a:prstGeom prst="rect">
            <a:avLst/>
          </a:prstGeom>
        </p:spPr>
        <p:txBody>
          <a:bodyPr wrap="none">
            <a:spAutoFit/>
          </a:bodyPr>
          <a:lstStyle/>
          <a:p>
            <a:pPr algn="ctr"/>
            <a:r>
              <a:rPr lang="ar-EG" sz="3200" b="1" dirty="0">
                <a:solidFill>
                  <a:schemeClr val="accent3">
                    <a:lumMod val="50000"/>
                  </a:schemeClr>
                </a:solidFill>
              </a:rPr>
              <a:t>النص</a:t>
            </a:r>
            <a:endParaRPr lang="en-US" b="1" dirty="0">
              <a:solidFill>
                <a:schemeClr val="accent3">
                  <a:lumMod val="50000"/>
                </a:schemeClr>
              </a:solidFill>
              <a:ea typeface="Calibri"/>
              <a:cs typeface="Arial"/>
            </a:endParaRPr>
          </a:p>
        </p:txBody>
      </p:sp>
      <p:sp>
        <p:nvSpPr>
          <p:cNvPr id="8" name="Rectangle 7"/>
          <p:cNvSpPr/>
          <p:nvPr/>
        </p:nvSpPr>
        <p:spPr>
          <a:xfrm>
            <a:off x="986543" y="142854"/>
            <a:ext cx="2969083" cy="584775"/>
          </a:xfrm>
          <a:prstGeom prst="rect">
            <a:avLst/>
          </a:prstGeom>
        </p:spPr>
        <p:txBody>
          <a:bodyPr wrap="none">
            <a:spAutoFit/>
          </a:bodyPr>
          <a:lstStyle/>
          <a:p>
            <a:pPr algn="ctr"/>
            <a:r>
              <a:rPr lang="ar-EG" sz="3200" b="1" dirty="0">
                <a:solidFill>
                  <a:schemeClr val="accent3">
                    <a:lumMod val="50000"/>
                  </a:schemeClr>
                </a:solidFill>
              </a:rPr>
              <a:t>تحليل أسلوب العرض</a:t>
            </a:r>
            <a:endParaRPr lang="en-US" b="1" dirty="0">
              <a:solidFill>
                <a:schemeClr val="accent3">
                  <a:lumMod val="50000"/>
                </a:schemeClr>
              </a:solidFill>
              <a:ea typeface="Calibri"/>
              <a:cs typeface="Arial"/>
            </a:endParaRPr>
          </a:p>
        </p:txBody>
      </p:sp>
      <p:sp>
        <p:nvSpPr>
          <p:cNvPr id="9" name="Rectangle 8"/>
          <p:cNvSpPr/>
          <p:nvPr/>
        </p:nvSpPr>
        <p:spPr>
          <a:xfrm>
            <a:off x="4429124" y="691202"/>
            <a:ext cx="3929090" cy="523220"/>
          </a:xfrm>
          <a:prstGeom prst="rect">
            <a:avLst/>
          </a:prstGeom>
        </p:spPr>
        <p:txBody>
          <a:bodyPr wrap="square">
            <a:spAutoFit/>
          </a:bodyPr>
          <a:lstStyle/>
          <a:p>
            <a:pPr algn="ctr"/>
            <a:r>
              <a:rPr lang="ar-EG" sz="2800" b="1" dirty="0">
                <a:solidFill>
                  <a:schemeClr val="accent6">
                    <a:lumMod val="50000"/>
                  </a:schemeClr>
                </a:solidFill>
              </a:rPr>
              <a:t>ماذا لو اختفت قوة الاحتكاك؟!</a:t>
            </a:r>
            <a:endParaRPr lang="en-US" sz="2800" dirty="0">
              <a:solidFill>
                <a:schemeClr val="accent6">
                  <a:lumMod val="50000"/>
                </a:schemeClr>
              </a:solidFill>
            </a:endParaRPr>
          </a:p>
        </p:txBody>
      </p:sp>
      <p:sp>
        <p:nvSpPr>
          <p:cNvPr id="10" name="Rectangle 9"/>
          <p:cNvSpPr/>
          <p:nvPr/>
        </p:nvSpPr>
        <p:spPr>
          <a:xfrm>
            <a:off x="4000496" y="1597304"/>
            <a:ext cx="4643470" cy="4524315"/>
          </a:xfrm>
          <a:prstGeom prst="rect">
            <a:avLst/>
          </a:prstGeom>
        </p:spPr>
        <p:txBody>
          <a:bodyPr wrap="square">
            <a:spAutoFit/>
          </a:bodyPr>
          <a:lstStyle/>
          <a:p>
            <a:pPr algn="ctr"/>
            <a:r>
              <a:rPr lang="ar-EG" sz="3200" b="1" dirty="0">
                <a:solidFill>
                  <a:srgbClr val="000099"/>
                </a:solidFill>
              </a:rPr>
              <a:t>كثيراً ما ننظر إلى قوة الاحتكاك على أنها قوة مبددة، ومعيقة لحركات الأجسام وعندما نحسب الشغل المبذول ضد الاحتكاك نعده شغلاً ضائعاً........</a:t>
            </a:r>
            <a:endParaRPr lang="en-US" sz="3200" dirty="0">
              <a:solidFill>
                <a:srgbClr val="000099"/>
              </a:solidFill>
            </a:endParaRPr>
          </a:p>
          <a:p>
            <a:pPr algn="ctr"/>
            <a:r>
              <a:rPr lang="ar-EG" sz="3200" b="1" dirty="0">
                <a:solidFill>
                  <a:srgbClr val="000099"/>
                </a:solidFill>
              </a:rPr>
              <a:t>ولكن ما الذي سيحدث لو أن الاحتكاك في لحظة ما قد اختفى من العالم؟ دعنا نرسم صورة لما يمكن أن يحدث: </a:t>
            </a:r>
            <a:endParaRPr lang="en-US" sz="3200" dirty="0">
              <a:solidFill>
                <a:srgbClr val="000099"/>
              </a:solidFill>
            </a:endParaRPr>
          </a:p>
        </p:txBody>
      </p:sp>
    </p:spTree>
  </p:cSld>
  <p:clrMapOvr>
    <a:masterClrMapping/>
  </p:clrMapOvr>
  <p:transition>
    <p:diamond/>
    <p:sndAc>
      <p:stSnd>
        <p:snd r:embed="rId2" name="SOUND5.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500"/>
                                        <p:tgtEl>
                                          <p:spTgt spid="9"/>
                                        </p:tgtEl>
                                      </p:cBhvr>
                                    </p:animEffect>
                                  </p:childTnLst>
                                  <p:subTnLst>
                                    <p:audio>
                                      <p:cMediaNode>
                                        <p:cTn display="0" masterRel="sameClick">
                                          <p:stCondLst>
                                            <p:cond evt="begin" delay="0">
                                              <p:tn val="5"/>
                                            </p:cond>
                                          </p:stCondLst>
                                          <p:endCondLst>
                                            <p:cond evt="onStopAudio" delay="0">
                                              <p:tgtEl>
                                                <p:sldTgt/>
                                              </p:tgtEl>
                                            </p:cond>
                                          </p:endCondLst>
                                        </p:cTn>
                                        <p:tgtEl>
                                          <p:sndTgt r:embed="rId3" name="suction.wav"/>
                                        </p:tgtEl>
                                      </p:cMediaNode>
                                    </p:audio>
                                  </p:sub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dissolve">
                                      <p:cBhvr>
                                        <p:cTn id="12" dur="500"/>
                                        <p:tgtEl>
                                          <p:spTgt spid="10"/>
                                        </p:tgtEl>
                                      </p:cBhvr>
                                    </p:animEffect>
                                  </p:childTnLst>
                                  <p:subTnLst>
                                    <p:audio>
                                      <p:cMediaNode>
                                        <p:cTn display="0" masterRel="sameClick">
                                          <p:stCondLst>
                                            <p:cond evt="begin" delay="0">
                                              <p:tn val="10"/>
                                            </p:cond>
                                          </p:stCondLst>
                                          <p:endCondLst>
                                            <p:cond evt="onStopAudio" delay="0">
                                              <p:tgtEl>
                                                <p:sldTgt/>
                                              </p:tgtEl>
                                            </p:cond>
                                          </p:endCondLst>
                                        </p:cTn>
                                        <p:tgtEl>
                                          <p:sndTgt r:embed="rId3" name="suctio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nvGraphicFramePr>
        <p:xfrm>
          <a:off x="357158" y="142852"/>
          <a:ext cx="8358246" cy="6572296"/>
        </p:xfrm>
        <a:graphic>
          <a:graphicData uri="http://schemas.openxmlformats.org/drawingml/2006/table">
            <a:tbl>
              <a:tblPr rtl="1">
                <a:tableStyleId>{69C7853C-536D-4A76-A0AE-DD22124D55A5}</a:tableStyleId>
              </a:tblPr>
              <a:tblGrid>
                <a:gridCol w="4753000">
                  <a:extLst>
                    <a:ext uri="{9D8B030D-6E8A-4147-A177-3AD203B41FA5}">
                      <a16:colId xmlns:a16="http://schemas.microsoft.com/office/drawing/2014/main" val="20000"/>
                    </a:ext>
                  </a:extLst>
                </a:gridCol>
                <a:gridCol w="3605246">
                  <a:extLst>
                    <a:ext uri="{9D8B030D-6E8A-4147-A177-3AD203B41FA5}">
                      <a16:colId xmlns:a16="http://schemas.microsoft.com/office/drawing/2014/main" val="20001"/>
                    </a:ext>
                  </a:extLst>
                </a:gridCol>
              </a:tblGrid>
              <a:tr h="571504">
                <a:tc>
                  <a:txBody>
                    <a:bodyPr/>
                    <a:lstStyle/>
                    <a:p>
                      <a:pPr marL="0" marR="0" algn="ctr" rtl="1">
                        <a:spcBef>
                          <a:spcPts val="0"/>
                        </a:spcBef>
                        <a:spcAft>
                          <a:spcPts val="0"/>
                        </a:spcAft>
                      </a:pPr>
                      <a:endParaRPr lang="en-US" sz="1600" b="1" dirty="0">
                        <a:latin typeface="Calibri"/>
                        <a:ea typeface="Calibri"/>
                        <a:cs typeface="Arial"/>
                      </a:endParaRPr>
                    </a:p>
                  </a:txBody>
                  <a:tcPr marL="63944" marR="63944" marT="0" marB="0"/>
                </a:tc>
                <a:tc>
                  <a:txBody>
                    <a:bodyPr/>
                    <a:lstStyle/>
                    <a:p>
                      <a:pPr marL="0" marR="0" algn="ctr" rtl="1">
                        <a:spcBef>
                          <a:spcPts val="0"/>
                        </a:spcBef>
                        <a:spcAft>
                          <a:spcPts val="0"/>
                        </a:spcAft>
                      </a:pPr>
                      <a:endParaRPr lang="en-US" sz="1600" b="1" dirty="0">
                        <a:latin typeface="Calibri"/>
                        <a:ea typeface="Calibri"/>
                        <a:cs typeface="Arial"/>
                      </a:endParaRPr>
                    </a:p>
                  </a:txBody>
                  <a:tcPr marL="63944" marR="63944" marT="0" marB="0"/>
                </a:tc>
                <a:extLst>
                  <a:ext uri="{0D108BD9-81ED-4DB2-BD59-A6C34878D82A}">
                    <a16:rowId xmlns:a16="http://schemas.microsoft.com/office/drawing/2014/main" val="10000"/>
                  </a:ext>
                </a:extLst>
              </a:tr>
              <a:tr h="6000792">
                <a:tc>
                  <a:txBody>
                    <a:bodyPr/>
                    <a:lstStyle/>
                    <a:p>
                      <a:pPr marL="0" marR="0" algn="r" rtl="1">
                        <a:spcBef>
                          <a:spcPts val="0"/>
                        </a:spcBef>
                        <a:spcAft>
                          <a:spcPts val="0"/>
                        </a:spcAft>
                      </a:pPr>
                      <a:endParaRPr lang="en-US" sz="1600" b="1" dirty="0">
                        <a:latin typeface="Calibri"/>
                        <a:ea typeface="Calibri"/>
                        <a:cs typeface="Arial"/>
                      </a:endParaRPr>
                    </a:p>
                  </a:txBody>
                  <a:tcPr marL="63944" marR="63944" marT="0" marB="0"/>
                </a:tc>
                <a:tc>
                  <a:txBody>
                    <a:bodyPr/>
                    <a:lstStyle/>
                    <a:p>
                      <a:pPr marL="0" marR="0" algn="r" rtl="1">
                        <a:spcBef>
                          <a:spcPts val="0"/>
                        </a:spcBef>
                        <a:spcAft>
                          <a:spcPts val="0"/>
                        </a:spcAft>
                      </a:pPr>
                      <a:endParaRPr lang="en-US" sz="1600" b="1" dirty="0">
                        <a:latin typeface="Calibri"/>
                        <a:ea typeface="Calibri"/>
                        <a:cs typeface="Arial"/>
                      </a:endParaRPr>
                    </a:p>
                  </a:txBody>
                  <a:tcPr marL="63944" marR="63944" marT="0" marB="0"/>
                </a:tc>
                <a:extLst>
                  <a:ext uri="{0D108BD9-81ED-4DB2-BD59-A6C34878D82A}">
                    <a16:rowId xmlns:a16="http://schemas.microsoft.com/office/drawing/2014/main" val="10001"/>
                  </a:ext>
                </a:extLst>
              </a:tr>
            </a:tbl>
          </a:graphicData>
        </a:graphic>
      </p:graphicFrame>
      <p:sp>
        <p:nvSpPr>
          <p:cNvPr id="7" name="Rectangle 6"/>
          <p:cNvSpPr/>
          <p:nvPr/>
        </p:nvSpPr>
        <p:spPr>
          <a:xfrm>
            <a:off x="6254556" y="142854"/>
            <a:ext cx="918842" cy="584775"/>
          </a:xfrm>
          <a:prstGeom prst="rect">
            <a:avLst/>
          </a:prstGeom>
        </p:spPr>
        <p:txBody>
          <a:bodyPr wrap="none">
            <a:spAutoFit/>
          </a:bodyPr>
          <a:lstStyle/>
          <a:p>
            <a:pPr algn="ctr"/>
            <a:r>
              <a:rPr lang="ar-EG" sz="3200" b="1" dirty="0">
                <a:solidFill>
                  <a:schemeClr val="accent3">
                    <a:lumMod val="50000"/>
                  </a:schemeClr>
                </a:solidFill>
              </a:rPr>
              <a:t>النص</a:t>
            </a:r>
            <a:endParaRPr lang="en-US" b="1" dirty="0">
              <a:solidFill>
                <a:schemeClr val="accent3">
                  <a:lumMod val="50000"/>
                </a:schemeClr>
              </a:solidFill>
              <a:ea typeface="Calibri"/>
              <a:cs typeface="Arial"/>
            </a:endParaRPr>
          </a:p>
        </p:txBody>
      </p:sp>
      <p:sp>
        <p:nvSpPr>
          <p:cNvPr id="8" name="Rectangle 7"/>
          <p:cNvSpPr/>
          <p:nvPr/>
        </p:nvSpPr>
        <p:spPr>
          <a:xfrm>
            <a:off x="986543" y="142854"/>
            <a:ext cx="2969083" cy="584775"/>
          </a:xfrm>
          <a:prstGeom prst="rect">
            <a:avLst/>
          </a:prstGeom>
        </p:spPr>
        <p:txBody>
          <a:bodyPr wrap="none">
            <a:spAutoFit/>
          </a:bodyPr>
          <a:lstStyle/>
          <a:p>
            <a:pPr algn="ctr"/>
            <a:r>
              <a:rPr lang="ar-EG" sz="3200" b="1" dirty="0">
                <a:solidFill>
                  <a:schemeClr val="accent3">
                    <a:lumMod val="50000"/>
                  </a:schemeClr>
                </a:solidFill>
              </a:rPr>
              <a:t>تحليل أسلوب العرض</a:t>
            </a:r>
            <a:endParaRPr lang="en-US" b="1" dirty="0">
              <a:solidFill>
                <a:schemeClr val="accent3">
                  <a:lumMod val="50000"/>
                </a:schemeClr>
              </a:solidFill>
              <a:ea typeface="Calibri"/>
              <a:cs typeface="Arial"/>
            </a:endParaRPr>
          </a:p>
        </p:txBody>
      </p:sp>
      <p:sp>
        <p:nvSpPr>
          <p:cNvPr id="9" name="Rectangle 8"/>
          <p:cNvSpPr/>
          <p:nvPr/>
        </p:nvSpPr>
        <p:spPr>
          <a:xfrm>
            <a:off x="4429124" y="691202"/>
            <a:ext cx="3929090" cy="523220"/>
          </a:xfrm>
          <a:prstGeom prst="rect">
            <a:avLst/>
          </a:prstGeom>
        </p:spPr>
        <p:txBody>
          <a:bodyPr wrap="square">
            <a:spAutoFit/>
          </a:bodyPr>
          <a:lstStyle/>
          <a:p>
            <a:pPr algn="ctr"/>
            <a:r>
              <a:rPr lang="ar-EG" sz="2800" b="1" dirty="0">
                <a:solidFill>
                  <a:schemeClr val="accent6">
                    <a:lumMod val="50000"/>
                  </a:schemeClr>
                </a:solidFill>
              </a:rPr>
              <a:t>ماذا لو اختفت قوة الاحتكاك؟!</a:t>
            </a:r>
            <a:endParaRPr lang="en-US" sz="2800" dirty="0">
              <a:solidFill>
                <a:schemeClr val="accent6">
                  <a:lumMod val="50000"/>
                </a:schemeClr>
              </a:solidFill>
            </a:endParaRPr>
          </a:p>
        </p:txBody>
      </p:sp>
      <p:sp>
        <p:nvSpPr>
          <p:cNvPr id="10" name="Rectangle 9"/>
          <p:cNvSpPr/>
          <p:nvPr/>
        </p:nvSpPr>
        <p:spPr>
          <a:xfrm>
            <a:off x="3929058" y="1205948"/>
            <a:ext cx="4857784" cy="5509200"/>
          </a:xfrm>
          <a:prstGeom prst="rect">
            <a:avLst/>
          </a:prstGeom>
        </p:spPr>
        <p:txBody>
          <a:bodyPr wrap="square">
            <a:spAutoFit/>
          </a:bodyPr>
          <a:lstStyle/>
          <a:p>
            <a:pPr algn="ctr"/>
            <a:r>
              <a:rPr lang="ar-EG" sz="3200" b="1" dirty="0">
                <a:solidFill>
                  <a:srgbClr val="000099"/>
                </a:solidFill>
              </a:rPr>
              <a:t>في تمام الساعة (س) من يوم (ص) وبينما كنت أراقب سير الأمور في مدينة (م) وكنت تحديداً أراقب تقاطعاً للسير في شمال المدينة، لاحظت أن السير بقي مستمراً،وتابعت بنظري تلك السيارات التي استمرت متجاوزة الإشارة الحمراء، فإذا هي لم تنعطف مع الشارع الذي يلي الإشارة بل استمرت في خط مستقيم داخلة في العمارة الواقعة على منعطف.</a:t>
            </a:r>
            <a:endParaRPr lang="en-US" sz="3200" dirty="0">
              <a:solidFill>
                <a:srgbClr val="000099"/>
              </a:solidFill>
            </a:endParaRPr>
          </a:p>
        </p:txBody>
      </p:sp>
    </p:spTree>
  </p:cSld>
  <p:clrMapOvr>
    <a:masterClrMapping/>
  </p:clrMapOvr>
  <p:transition>
    <p:diamond/>
    <p:sndAc>
      <p:stSnd>
        <p:snd r:embed="rId2" name="SOUND5.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subTnLst>
                                    <p:audio>
                                      <p:cMediaNode>
                                        <p:cTn display="0" masterRel="sameClick">
                                          <p:stCondLst>
                                            <p:cond evt="begin" delay="0">
                                              <p:tn val="5"/>
                                            </p:cond>
                                          </p:stCondLst>
                                          <p:endCondLst>
                                            <p:cond evt="onStopAudio" delay="0">
                                              <p:tgtEl>
                                                <p:sldTgt/>
                                              </p:tgtEl>
                                            </p:cond>
                                          </p:endCondLst>
                                        </p:cTn>
                                        <p:tgtEl>
                                          <p:sndTgt r:embed="rId3" name="suctio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nvGraphicFramePr>
        <p:xfrm>
          <a:off x="357158" y="142852"/>
          <a:ext cx="8358246" cy="6572296"/>
        </p:xfrm>
        <a:graphic>
          <a:graphicData uri="http://schemas.openxmlformats.org/drawingml/2006/table">
            <a:tbl>
              <a:tblPr rtl="1">
                <a:tableStyleId>{69C7853C-536D-4A76-A0AE-DD22124D55A5}</a:tableStyleId>
              </a:tblPr>
              <a:tblGrid>
                <a:gridCol w="4753000">
                  <a:extLst>
                    <a:ext uri="{9D8B030D-6E8A-4147-A177-3AD203B41FA5}">
                      <a16:colId xmlns:a16="http://schemas.microsoft.com/office/drawing/2014/main" val="20000"/>
                    </a:ext>
                  </a:extLst>
                </a:gridCol>
                <a:gridCol w="3605246">
                  <a:extLst>
                    <a:ext uri="{9D8B030D-6E8A-4147-A177-3AD203B41FA5}">
                      <a16:colId xmlns:a16="http://schemas.microsoft.com/office/drawing/2014/main" val="20001"/>
                    </a:ext>
                  </a:extLst>
                </a:gridCol>
              </a:tblGrid>
              <a:tr h="571504">
                <a:tc>
                  <a:txBody>
                    <a:bodyPr/>
                    <a:lstStyle/>
                    <a:p>
                      <a:pPr marL="0" marR="0" algn="ctr" rtl="1">
                        <a:spcBef>
                          <a:spcPts val="0"/>
                        </a:spcBef>
                        <a:spcAft>
                          <a:spcPts val="0"/>
                        </a:spcAft>
                      </a:pPr>
                      <a:endParaRPr lang="en-US" sz="1600" b="1" dirty="0">
                        <a:latin typeface="Calibri"/>
                        <a:ea typeface="Calibri"/>
                        <a:cs typeface="Arial"/>
                      </a:endParaRPr>
                    </a:p>
                  </a:txBody>
                  <a:tcPr marL="63944" marR="63944" marT="0" marB="0"/>
                </a:tc>
                <a:tc>
                  <a:txBody>
                    <a:bodyPr/>
                    <a:lstStyle/>
                    <a:p>
                      <a:pPr marL="0" marR="0" algn="ctr" rtl="1">
                        <a:spcBef>
                          <a:spcPts val="0"/>
                        </a:spcBef>
                        <a:spcAft>
                          <a:spcPts val="0"/>
                        </a:spcAft>
                      </a:pPr>
                      <a:endParaRPr lang="en-US" sz="1600" b="1" dirty="0">
                        <a:latin typeface="Calibri"/>
                        <a:ea typeface="Calibri"/>
                        <a:cs typeface="Arial"/>
                      </a:endParaRPr>
                    </a:p>
                  </a:txBody>
                  <a:tcPr marL="63944" marR="63944" marT="0" marB="0"/>
                </a:tc>
                <a:extLst>
                  <a:ext uri="{0D108BD9-81ED-4DB2-BD59-A6C34878D82A}">
                    <a16:rowId xmlns:a16="http://schemas.microsoft.com/office/drawing/2014/main" val="10000"/>
                  </a:ext>
                </a:extLst>
              </a:tr>
              <a:tr h="6000792">
                <a:tc>
                  <a:txBody>
                    <a:bodyPr/>
                    <a:lstStyle/>
                    <a:p>
                      <a:pPr marL="0" marR="0" algn="r" rtl="1">
                        <a:spcBef>
                          <a:spcPts val="0"/>
                        </a:spcBef>
                        <a:spcAft>
                          <a:spcPts val="0"/>
                        </a:spcAft>
                      </a:pPr>
                      <a:endParaRPr lang="en-US" sz="1600" b="1" dirty="0">
                        <a:latin typeface="Calibri"/>
                        <a:ea typeface="Calibri"/>
                        <a:cs typeface="Arial"/>
                      </a:endParaRPr>
                    </a:p>
                  </a:txBody>
                  <a:tcPr marL="63944" marR="63944" marT="0" marB="0"/>
                </a:tc>
                <a:tc>
                  <a:txBody>
                    <a:bodyPr/>
                    <a:lstStyle/>
                    <a:p>
                      <a:pPr marL="0" marR="0" algn="r" rtl="1">
                        <a:spcBef>
                          <a:spcPts val="0"/>
                        </a:spcBef>
                        <a:spcAft>
                          <a:spcPts val="0"/>
                        </a:spcAft>
                      </a:pPr>
                      <a:endParaRPr lang="en-US" sz="1600" b="1" dirty="0">
                        <a:latin typeface="Calibri"/>
                        <a:ea typeface="Calibri"/>
                        <a:cs typeface="Arial"/>
                      </a:endParaRPr>
                    </a:p>
                  </a:txBody>
                  <a:tcPr marL="63944" marR="63944" marT="0" marB="0"/>
                </a:tc>
                <a:extLst>
                  <a:ext uri="{0D108BD9-81ED-4DB2-BD59-A6C34878D82A}">
                    <a16:rowId xmlns:a16="http://schemas.microsoft.com/office/drawing/2014/main" val="10001"/>
                  </a:ext>
                </a:extLst>
              </a:tr>
            </a:tbl>
          </a:graphicData>
        </a:graphic>
      </p:graphicFrame>
      <p:sp>
        <p:nvSpPr>
          <p:cNvPr id="7" name="Rectangle 6"/>
          <p:cNvSpPr/>
          <p:nvPr/>
        </p:nvSpPr>
        <p:spPr>
          <a:xfrm>
            <a:off x="6254556" y="142854"/>
            <a:ext cx="918842" cy="584775"/>
          </a:xfrm>
          <a:prstGeom prst="rect">
            <a:avLst/>
          </a:prstGeom>
        </p:spPr>
        <p:txBody>
          <a:bodyPr wrap="none">
            <a:spAutoFit/>
          </a:bodyPr>
          <a:lstStyle/>
          <a:p>
            <a:pPr algn="ctr"/>
            <a:r>
              <a:rPr lang="ar-EG" sz="3200" b="1" dirty="0">
                <a:solidFill>
                  <a:schemeClr val="accent3">
                    <a:lumMod val="50000"/>
                  </a:schemeClr>
                </a:solidFill>
              </a:rPr>
              <a:t>النص</a:t>
            </a:r>
            <a:endParaRPr lang="en-US" b="1" dirty="0">
              <a:solidFill>
                <a:schemeClr val="accent3">
                  <a:lumMod val="50000"/>
                </a:schemeClr>
              </a:solidFill>
              <a:ea typeface="Calibri"/>
              <a:cs typeface="Arial"/>
            </a:endParaRPr>
          </a:p>
        </p:txBody>
      </p:sp>
      <p:sp>
        <p:nvSpPr>
          <p:cNvPr id="8" name="Rectangle 7"/>
          <p:cNvSpPr/>
          <p:nvPr/>
        </p:nvSpPr>
        <p:spPr>
          <a:xfrm>
            <a:off x="986543" y="142854"/>
            <a:ext cx="2969083" cy="584775"/>
          </a:xfrm>
          <a:prstGeom prst="rect">
            <a:avLst/>
          </a:prstGeom>
        </p:spPr>
        <p:txBody>
          <a:bodyPr wrap="none">
            <a:spAutoFit/>
          </a:bodyPr>
          <a:lstStyle/>
          <a:p>
            <a:pPr algn="ctr"/>
            <a:r>
              <a:rPr lang="ar-EG" sz="3200" b="1" dirty="0">
                <a:solidFill>
                  <a:schemeClr val="accent3">
                    <a:lumMod val="50000"/>
                  </a:schemeClr>
                </a:solidFill>
              </a:rPr>
              <a:t>تحليل أسلوب العرض</a:t>
            </a:r>
            <a:endParaRPr lang="en-US" b="1" dirty="0">
              <a:solidFill>
                <a:schemeClr val="accent3">
                  <a:lumMod val="50000"/>
                </a:schemeClr>
              </a:solidFill>
              <a:ea typeface="Calibri"/>
              <a:cs typeface="Arial"/>
            </a:endParaRPr>
          </a:p>
        </p:txBody>
      </p:sp>
      <p:sp>
        <p:nvSpPr>
          <p:cNvPr id="9" name="Rectangle 8"/>
          <p:cNvSpPr/>
          <p:nvPr/>
        </p:nvSpPr>
        <p:spPr>
          <a:xfrm>
            <a:off x="4429124" y="691202"/>
            <a:ext cx="3929090" cy="523220"/>
          </a:xfrm>
          <a:prstGeom prst="rect">
            <a:avLst/>
          </a:prstGeom>
        </p:spPr>
        <p:txBody>
          <a:bodyPr wrap="square">
            <a:spAutoFit/>
          </a:bodyPr>
          <a:lstStyle/>
          <a:p>
            <a:pPr algn="ctr"/>
            <a:r>
              <a:rPr lang="ar-EG" sz="2800" b="1" dirty="0">
                <a:solidFill>
                  <a:schemeClr val="accent6">
                    <a:lumMod val="50000"/>
                  </a:schemeClr>
                </a:solidFill>
              </a:rPr>
              <a:t>ماذا لو اختفت قوة الاحتكاك؟!</a:t>
            </a:r>
            <a:endParaRPr lang="en-US" sz="2800" dirty="0">
              <a:solidFill>
                <a:schemeClr val="accent6">
                  <a:lumMod val="50000"/>
                </a:schemeClr>
              </a:solidFill>
            </a:endParaRPr>
          </a:p>
        </p:txBody>
      </p:sp>
      <p:sp>
        <p:nvSpPr>
          <p:cNvPr id="10" name="Rectangle 9"/>
          <p:cNvSpPr/>
          <p:nvPr/>
        </p:nvSpPr>
        <p:spPr>
          <a:xfrm>
            <a:off x="3929058" y="1277386"/>
            <a:ext cx="4857784" cy="5509200"/>
          </a:xfrm>
          <a:prstGeom prst="rect">
            <a:avLst/>
          </a:prstGeom>
        </p:spPr>
        <p:txBody>
          <a:bodyPr wrap="square">
            <a:spAutoFit/>
          </a:bodyPr>
          <a:lstStyle/>
          <a:p>
            <a:pPr algn="ctr"/>
            <a:r>
              <a:rPr lang="ar-EG" sz="3200" b="1" dirty="0">
                <a:solidFill>
                  <a:srgbClr val="000099"/>
                </a:solidFill>
              </a:rPr>
              <a:t>أشحت بوجهي أسفاً واستغراباً من هذا المنظر المروّع لأرى منظراً أشد غرابة، فقد كان المشاة على الرصيف المجاور ينزلقون على الشارع وعلى الرصيف كما لو كانت تحتهم طبقة من الصابون أو الجليد. وكان بعضهم يرتطم ببعض ليسقط الجميع ولكن لا ليسكنوا بل ليواصلوا الانزلاق على الأرض حتى يرتطم أحدهم بالآخر أو بجدار فيرتد ثانية.</a:t>
            </a:r>
            <a:endParaRPr lang="en-US" sz="3200" dirty="0">
              <a:solidFill>
                <a:srgbClr val="000099"/>
              </a:solidFill>
            </a:endParaRPr>
          </a:p>
        </p:txBody>
      </p:sp>
    </p:spTree>
  </p:cSld>
  <p:clrMapOvr>
    <a:masterClrMapping/>
  </p:clrMapOvr>
  <p:transition>
    <p:diamond/>
    <p:sndAc>
      <p:stSnd>
        <p:snd r:embed="rId2" name="SOUND5.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subTnLst>
                                    <p:audio>
                                      <p:cMediaNode>
                                        <p:cTn display="0" masterRel="sameClick">
                                          <p:stCondLst>
                                            <p:cond evt="begin" delay="0">
                                              <p:tn val="5"/>
                                            </p:cond>
                                          </p:stCondLst>
                                          <p:endCondLst>
                                            <p:cond evt="onStopAudio" delay="0">
                                              <p:tgtEl>
                                                <p:sldTgt/>
                                              </p:tgtEl>
                                            </p:cond>
                                          </p:endCondLst>
                                        </p:cTn>
                                        <p:tgtEl>
                                          <p:sndTgt r:embed="rId3" name="suctio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nvGraphicFramePr>
        <p:xfrm>
          <a:off x="357158" y="142852"/>
          <a:ext cx="8358246" cy="6572296"/>
        </p:xfrm>
        <a:graphic>
          <a:graphicData uri="http://schemas.openxmlformats.org/drawingml/2006/table">
            <a:tbl>
              <a:tblPr rtl="1">
                <a:tableStyleId>{69C7853C-536D-4A76-A0AE-DD22124D55A5}</a:tableStyleId>
              </a:tblPr>
              <a:tblGrid>
                <a:gridCol w="4753000">
                  <a:extLst>
                    <a:ext uri="{9D8B030D-6E8A-4147-A177-3AD203B41FA5}">
                      <a16:colId xmlns:a16="http://schemas.microsoft.com/office/drawing/2014/main" val="20000"/>
                    </a:ext>
                  </a:extLst>
                </a:gridCol>
                <a:gridCol w="3605246">
                  <a:extLst>
                    <a:ext uri="{9D8B030D-6E8A-4147-A177-3AD203B41FA5}">
                      <a16:colId xmlns:a16="http://schemas.microsoft.com/office/drawing/2014/main" val="20001"/>
                    </a:ext>
                  </a:extLst>
                </a:gridCol>
              </a:tblGrid>
              <a:tr h="571504">
                <a:tc>
                  <a:txBody>
                    <a:bodyPr/>
                    <a:lstStyle/>
                    <a:p>
                      <a:pPr marL="0" marR="0" algn="ctr" rtl="1">
                        <a:spcBef>
                          <a:spcPts val="0"/>
                        </a:spcBef>
                        <a:spcAft>
                          <a:spcPts val="0"/>
                        </a:spcAft>
                      </a:pPr>
                      <a:endParaRPr lang="en-US" sz="1600" b="1" dirty="0">
                        <a:latin typeface="Calibri"/>
                        <a:ea typeface="Calibri"/>
                        <a:cs typeface="Arial"/>
                      </a:endParaRPr>
                    </a:p>
                  </a:txBody>
                  <a:tcPr marL="63944" marR="63944" marT="0" marB="0"/>
                </a:tc>
                <a:tc>
                  <a:txBody>
                    <a:bodyPr/>
                    <a:lstStyle/>
                    <a:p>
                      <a:pPr marL="0" marR="0" algn="ctr" rtl="1">
                        <a:spcBef>
                          <a:spcPts val="0"/>
                        </a:spcBef>
                        <a:spcAft>
                          <a:spcPts val="0"/>
                        </a:spcAft>
                      </a:pPr>
                      <a:endParaRPr lang="en-US" sz="1600" b="1" dirty="0">
                        <a:latin typeface="Calibri"/>
                        <a:ea typeface="Calibri"/>
                        <a:cs typeface="Arial"/>
                      </a:endParaRPr>
                    </a:p>
                  </a:txBody>
                  <a:tcPr marL="63944" marR="63944" marT="0" marB="0"/>
                </a:tc>
                <a:extLst>
                  <a:ext uri="{0D108BD9-81ED-4DB2-BD59-A6C34878D82A}">
                    <a16:rowId xmlns:a16="http://schemas.microsoft.com/office/drawing/2014/main" val="10000"/>
                  </a:ext>
                </a:extLst>
              </a:tr>
              <a:tr h="6000792">
                <a:tc>
                  <a:txBody>
                    <a:bodyPr/>
                    <a:lstStyle/>
                    <a:p>
                      <a:pPr marL="0" marR="0" algn="r" rtl="1">
                        <a:spcBef>
                          <a:spcPts val="0"/>
                        </a:spcBef>
                        <a:spcAft>
                          <a:spcPts val="0"/>
                        </a:spcAft>
                      </a:pPr>
                      <a:endParaRPr lang="en-US" sz="1600" b="1" dirty="0">
                        <a:latin typeface="Calibri"/>
                        <a:ea typeface="Calibri"/>
                        <a:cs typeface="Arial"/>
                      </a:endParaRPr>
                    </a:p>
                  </a:txBody>
                  <a:tcPr marL="63944" marR="63944" marT="0" marB="0"/>
                </a:tc>
                <a:tc>
                  <a:txBody>
                    <a:bodyPr/>
                    <a:lstStyle/>
                    <a:p>
                      <a:pPr marL="0" marR="0" algn="r" rtl="1">
                        <a:spcBef>
                          <a:spcPts val="0"/>
                        </a:spcBef>
                        <a:spcAft>
                          <a:spcPts val="0"/>
                        </a:spcAft>
                      </a:pPr>
                      <a:endParaRPr lang="en-US" sz="1600" b="1" dirty="0">
                        <a:latin typeface="Calibri"/>
                        <a:ea typeface="Calibri"/>
                        <a:cs typeface="Arial"/>
                      </a:endParaRPr>
                    </a:p>
                  </a:txBody>
                  <a:tcPr marL="63944" marR="63944" marT="0" marB="0"/>
                </a:tc>
                <a:extLst>
                  <a:ext uri="{0D108BD9-81ED-4DB2-BD59-A6C34878D82A}">
                    <a16:rowId xmlns:a16="http://schemas.microsoft.com/office/drawing/2014/main" val="10001"/>
                  </a:ext>
                </a:extLst>
              </a:tr>
            </a:tbl>
          </a:graphicData>
        </a:graphic>
      </p:graphicFrame>
      <p:sp>
        <p:nvSpPr>
          <p:cNvPr id="7" name="Rectangle 6"/>
          <p:cNvSpPr/>
          <p:nvPr/>
        </p:nvSpPr>
        <p:spPr>
          <a:xfrm>
            <a:off x="6254556" y="142854"/>
            <a:ext cx="918842" cy="584775"/>
          </a:xfrm>
          <a:prstGeom prst="rect">
            <a:avLst/>
          </a:prstGeom>
        </p:spPr>
        <p:txBody>
          <a:bodyPr wrap="none">
            <a:spAutoFit/>
          </a:bodyPr>
          <a:lstStyle/>
          <a:p>
            <a:pPr algn="ctr"/>
            <a:r>
              <a:rPr lang="ar-EG" sz="3200" b="1" dirty="0">
                <a:solidFill>
                  <a:schemeClr val="accent3">
                    <a:lumMod val="50000"/>
                  </a:schemeClr>
                </a:solidFill>
              </a:rPr>
              <a:t>النص</a:t>
            </a:r>
            <a:endParaRPr lang="en-US" b="1" dirty="0">
              <a:solidFill>
                <a:schemeClr val="accent3">
                  <a:lumMod val="50000"/>
                </a:schemeClr>
              </a:solidFill>
              <a:ea typeface="Calibri"/>
              <a:cs typeface="Arial"/>
            </a:endParaRPr>
          </a:p>
        </p:txBody>
      </p:sp>
      <p:sp>
        <p:nvSpPr>
          <p:cNvPr id="8" name="Rectangle 7"/>
          <p:cNvSpPr/>
          <p:nvPr/>
        </p:nvSpPr>
        <p:spPr>
          <a:xfrm>
            <a:off x="986543" y="142854"/>
            <a:ext cx="2969083" cy="584775"/>
          </a:xfrm>
          <a:prstGeom prst="rect">
            <a:avLst/>
          </a:prstGeom>
        </p:spPr>
        <p:txBody>
          <a:bodyPr wrap="none">
            <a:spAutoFit/>
          </a:bodyPr>
          <a:lstStyle/>
          <a:p>
            <a:pPr algn="ctr"/>
            <a:r>
              <a:rPr lang="ar-EG" sz="3200" b="1" dirty="0">
                <a:solidFill>
                  <a:schemeClr val="accent3">
                    <a:lumMod val="50000"/>
                  </a:schemeClr>
                </a:solidFill>
              </a:rPr>
              <a:t>تحليل أسلوب العرض</a:t>
            </a:r>
            <a:endParaRPr lang="en-US" b="1" dirty="0">
              <a:solidFill>
                <a:schemeClr val="accent3">
                  <a:lumMod val="50000"/>
                </a:schemeClr>
              </a:solidFill>
              <a:ea typeface="Calibri"/>
              <a:cs typeface="Arial"/>
            </a:endParaRPr>
          </a:p>
        </p:txBody>
      </p:sp>
      <p:sp>
        <p:nvSpPr>
          <p:cNvPr id="9" name="Rectangle 8"/>
          <p:cNvSpPr/>
          <p:nvPr/>
        </p:nvSpPr>
        <p:spPr>
          <a:xfrm>
            <a:off x="4429124" y="691202"/>
            <a:ext cx="3929090" cy="523220"/>
          </a:xfrm>
          <a:prstGeom prst="rect">
            <a:avLst/>
          </a:prstGeom>
        </p:spPr>
        <p:txBody>
          <a:bodyPr wrap="square">
            <a:spAutoFit/>
          </a:bodyPr>
          <a:lstStyle/>
          <a:p>
            <a:pPr algn="ctr"/>
            <a:r>
              <a:rPr lang="ar-EG" sz="2800" b="1" dirty="0">
                <a:solidFill>
                  <a:schemeClr val="accent6">
                    <a:lumMod val="50000"/>
                  </a:schemeClr>
                </a:solidFill>
              </a:rPr>
              <a:t>ماذا لو اختفت قوة الاحتكاك؟!</a:t>
            </a:r>
            <a:endParaRPr lang="en-US" sz="2800" dirty="0">
              <a:solidFill>
                <a:schemeClr val="accent6">
                  <a:lumMod val="50000"/>
                </a:schemeClr>
              </a:solidFill>
            </a:endParaRPr>
          </a:p>
        </p:txBody>
      </p:sp>
      <p:sp>
        <p:nvSpPr>
          <p:cNvPr id="10" name="Rectangle 9"/>
          <p:cNvSpPr/>
          <p:nvPr/>
        </p:nvSpPr>
        <p:spPr>
          <a:xfrm>
            <a:off x="3929058" y="1277386"/>
            <a:ext cx="4857784" cy="5262979"/>
          </a:xfrm>
          <a:prstGeom prst="rect">
            <a:avLst/>
          </a:prstGeom>
        </p:spPr>
        <p:txBody>
          <a:bodyPr wrap="square">
            <a:spAutoFit/>
          </a:bodyPr>
          <a:lstStyle/>
          <a:p>
            <a:pPr algn="ctr"/>
            <a:r>
              <a:rPr lang="ar-EG" sz="2800" b="1" dirty="0">
                <a:solidFill>
                  <a:srgbClr val="000099"/>
                </a:solidFill>
              </a:rPr>
              <a:t>أمر عجيب! وعلى مقربة من المكان صبي جالس على الأرض يحاول الإمساك بكرة قدم لكنها كانت تنزلق من يديه كما لو كانت مطلية بالشحم، ويعيد المحاولة ولكن لا جدوى، ورأيت الكثيرين غيره ممن جلسوا على الأرض يحاولون الإمساك بأشياء لينهضوا ولكن لا فائدة، فالانزلاق هو سيد الموقف.... وبعد قليل لم أعد أرى شيئاً ساكناً في الشارع، فكل ما تقع عليه العين من الأشياء السائبة يتحرك، إما لأنه كان متحركاً أصلاً أو لأنه اصطدم بشيء متحرك فدفعه للحركة.</a:t>
            </a:r>
            <a:endParaRPr lang="en-US" sz="2800" dirty="0">
              <a:solidFill>
                <a:srgbClr val="000099"/>
              </a:solidFill>
            </a:endParaRPr>
          </a:p>
        </p:txBody>
      </p:sp>
    </p:spTree>
  </p:cSld>
  <p:clrMapOvr>
    <a:masterClrMapping/>
  </p:clrMapOvr>
  <p:transition>
    <p:diamond/>
    <p:sndAc>
      <p:stSnd>
        <p:snd r:embed="rId2" name="SOUND5.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subTnLst>
                                    <p:audio>
                                      <p:cMediaNode>
                                        <p:cTn display="0" masterRel="sameClick">
                                          <p:stCondLst>
                                            <p:cond evt="begin" delay="0">
                                              <p:tn val="5"/>
                                            </p:cond>
                                          </p:stCondLst>
                                          <p:endCondLst>
                                            <p:cond evt="onStopAudio" delay="0">
                                              <p:tgtEl>
                                                <p:sldTgt/>
                                              </p:tgtEl>
                                            </p:cond>
                                          </p:endCondLst>
                                        </p:cTn>
                                        <p:tgtEl>
                                          <p:sndTgt r:embed="rId3" name="suctio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nvGraphicFramePr>
        <p:xfrm>
          <a:off x="357158" y="142852"/>
          <a:ext cx="8358246" cy="6572296"/>
        </p:xfrm>
        <a:graphic>
          <a:graphicData uri="http://schemas.openxmlformats.org/drawingml/2006/table">
            <a:tbl>
              <a:tblPr rtl="1">
                <a:tableStyleId>{69C7853C-536D-4A76-A0AE-DD22124D55A5}</a:tableStyleId>
              </a:tblPr>
              <a:tblGrid>
                <a:gridCol w="4753000">
                  <a:extLst>
                    <a:ext uri="{9D8B030D-6E8A-4147-A177-3AD203B41FA5}">
                      <a16:colId xmlns:a16="http://schemas.microsoft.com/office/drawing/2014/main" val="20000"/>
                    </a:ext>
                  </a:extLst>
                </a:gridCol>
                <a:gridCol w="3605246">
                  <a:extLst>
                    <a:ext uri="{9D8B030D-6E8A-4147-A177-3AD203B41FA5}">
                      <a16:colId xmlns:a16="http://schemas.microsoft.com/office/drawing/2014/main" val="20001"/>
                    </a:ext>
                  </a:extLst>
                </a:gridCol>
              </a:tblGrid>
              <a:tr h="571504">
                <a:tc>
                  <a:txBody>
                    <a:bodyPr/>
                    <a:lstStyle/>
                    <a:p>
                      <a:pPr marL="0" marR="0" algn="ctr" rtl="1">
                        <a:spcBef>
                          <a:spcPts val="0"/>
                        </a:spcBef>
                        <a:spcAft>
                          <a:spcPts val="0"/>
                        </a:spcAft>
                      </a:pPr>
                      <a:endParaRPr lang="en-US" sz="1600" b="1" dirty="0">
                        <a:latin typeface="Calibri"/>
                        <a:ea typeface="Calibri"/>
                        <a:cs typeface="Arial"/>
                      </a:endParaRPr>
                    </a:p>
                  </a:txBody>
                  <a:tcPr marL="63944" marR="63944" marT="0" marB="0"/>
                </a:tc>
                <a:tc>
                  <a:txBody>
                    <a:bodyPr/>
                    <a:lstStyle/>
                    <a:p>
                      <a:pPr marL="0" marR="0" algn="ctr" rtl="1">
                        <a:spcBef>
                          <a:spcPts val="0"/>
                        </a:spcBef>
                        <a:spcAft>
                          <a:spcPts val="0"/>
                        </a:spcAft>
                      </a:pPr>
                      <a:endParaRPr lang="en-US" sz="1600" b="1" dirty="0">
                        <a:latin typeface="Calibri"/>
                        <a:ea typeface="Calibri"/>
                        <a:cs typeface="Arial"/>
                      </a:endParaRPr>
                    </a:p>
                  </a:txBody>
                  <a:tcPr marL="63944" marR="63944" marT="0" marB="0"/>
                </a:tc>
                <a:extLst>
                  <a:ext uri="{0D108BD9-81ED-4DB2-BD59-A6C34878D82A}">
                    <a16:rowId xmlns:a16="http://schemas.microsoft.com/office/drawing/2014/main" val="10000"/>
                  </a:ext>
                </a:extLst>
              </a:tr>
              <a:tr h="6000792">
                <a:tc>
                  <a:txBody>
                    <a:bodyPr/>
                    <a:lstStyle/>
                    <a:p>
                      <a:pPr marL="0" marR="0" algn="r" rtl="1">
                        <a:spcBef>
                          <a:spcPts val="0"/>
                        </a:spcBef>
                        <a:spcAft>
                          <a:spcPts val="0"/>
                        </a:spcAft>
                      </a:pPr>
                      <a:endParaRPr lang="en-US" sz="1600" b="1" dirty="0">
                        <a:latin typeface="Calibri"/>
                        <a:ea typeface="Calibri"/>
                        <a:cs typeface="Arial"/>
                      </a:endParaRPr>
                    </a:p>
                  </a:txBody>
                  <a:tcPr marL="63944" marR="63944" marT="0" marB="0"/>
                </a:tc>
                <a:tc>
                  <a:txBody>
                    <a:bodyPr/>
                    <a:lstStyle/>
                    <a:p>
                      <a:pPr marL="0" marR="0" algn="r" rtl="1">
                        <a:spcBef>
                          <a:spcPts val="0"/>
                        </a:spcBef>
                        <a:spcAft>
                          <a:spcPts val="0"/>
                        </a:spcAft>
                      </a:pPr>
                      <a:endParaRPr lang="en-US" sz="1600" b="1" dirty="0">
                        <a:latin typeface="Calibri"/>
                        <a:ea typeface="Calibri"/>
                        <a:cs typeface="Arial"/>
                      </a:endParaRPr>
                    </a:p>
                  </a:txBody>
                  <a:tcPr marL="63944" marR="63944" marT="0" marB="0"/>
                </a:tc>
                <a:extLst>
                  <a:ext uri="{0D108BD9-81ED-4DB2-BD59-A6C34878D82A}">
                    <a16:rowId xmlns:a16="http://schemas.microsoft.com/office/drawing/2014/main" val="10001"/>
                  </a:ext>
                </a:extLst>
              </a:tr>
            </a:tbl>
          </a:graphicData>
        </a:graphic>
      </p:graphicFrame>
      <p:sp>
        <p:nvSpPr>
          <p:cNvPr id="7" name="Rectangle 6"/>
          <p:cNvSpPr/>
          <p:nvPr/>
        </p:nvSpPr>
        <p:spPr>
          <a:xfrm>
            <a:off x="6254556" y="142854"/>
            <a:ext cx="918842" cy="584775"/>
          </a:xfrm>
          <a:prstGeom prst="rect">
            <a:avLst/>
          </a:prstGeom>
        </p:spPr>
        <p:txBody>
          <a:bodyPr wrap="none">
            <a:spAutoFit/>
          </a:bodyPr>
          <a:lstStyle/>
          <a:p>
            <a:pPr algn="ctr"/>
            <a:r>
              <a:rPr lang="ar-EG" sz="3200" b="1" dirty="0">
                <a:solidFill>
                  <a:schemeClr val="accent3">
                    <a:lumMod val="50000"/>
                  </a:schemeClr>
                </a:solidFill>
              </a:rPr>
              <a:t>النص</a:t>
            </a:r>
            <a:endParaRPr lang="en-US" b="1" dirty="0">
              <a:solidFill>
                <a:schemeClr val="accent3">
                  <a:lumMod val="50000"/>
                </a:schemeClr>
              </a:solidFill>
              <a:ea typeface="Calibri"/>
              <a:cs typeface="Arial"/>
            </a:endParaRPr>
          </a:p>
        </p:txBody>
      </p:sp>
      <p:sp>
        <p:nvSpPr>
          <p:cNvPr id="8" name="Rectangle 7"/>
          <p:cNvSpPr/>
          <p:nvPr/>
        </p:nvSpPr>
        <p:spPr>
          <a:xfrm>
            <a:off x="986543" y="142854"/>
            <a:ext cx="2969083" cy="584775"/>
          </a:xfrm>
          <a:prstGeom prst="rect">
            <a:avLst/>
          </a:prstGeom>
        </p:spPr>
        <p:txBody>
          <a:bodyPr wrap="none">
            <a:spAutoFit/>
          </a:bodyPr>
          <a:lstStyle/>
          <a:p>
            <a:pPr algn="ctr"/>
            <a:r>
              <a:rPr lang="ar-EG" sz="3200" b="1" dirty="0">
                <a:solidFill>
                  <a:schemeClr val="accent3">
                    <a:lumMod val="50000"/>
                  </a:schemeClr>
                </a:solidFill>
              </a:rPr>
              <a:t>تحليل أسلوب العرض</a:t>
            </a:r>
            <a:endParaRPr lang="en-US" b="1" dirty="0">
              <a:solidFill>
                <a:schemeClr val="accent3">
                  <a:lumMod val="50000"/>
                </a:schemeClr>
              </a:solidFill>
              <a:ea typeface="Calibri"/>
              <a:cs typeface="Arial"/>
            </a:endParaRPr>
          </a:p>
        </p:txBody>
      </p:sp>
      <p:sp>
        <p:nvSpPr>
          <p:cNvPr id="9" name="Rectangle 8"/>
          <p:cNvSpPr/>
          <p:nvPr/>
        </p:nvSpPr>
        <p:spPr>
          <a:xfrm>
            <a:off x="4429124" y="691202"/>
            <a:ext cx="3929090" cy="523220"/>
          </a:xfrm>
          <a:prstGeom prst="rect">
            <a:avLst/>
          </a:prstGeom>
        </p:spPr>
        <p:txBody>
          <a:bodyPr wrap="square">
            <a:spAutoFit/>
          </a:bodyPr>
          <a:lstStyle/>
          <a:p>
            <a:pPr algn="ctr"/>
            <a:r>
              <a:rPr lang="ar-EG" sz="2800" b="1" dirty="0">
                <a:solidFill>
                  <a:schemeClr val="accent6">
                    <a:lumMod val="50000"/>
                  </a:schemeClr>
                </a:solidFill>
              </a:rPr>
              <a:t>ماذا لو اختفت قوة الاحتكاك؟!</a:t>
            </a:r>
            <a:endParaRPr lang="en-US" sz="2800" dirty="0">
              <a:solidFill>
                <a:schemeClr val="accent6">
                  <a:lumMod val="50000"/>
                </a:schemeClr>
              </a:solidFill>
            </a:endParaRPr>
          </a:p>
        </p:txBody>
      </p:sp>
      <p:sp>
        <p:nvSpPr>
          <p:cNvPr id="10" name="Rectangle 9"/>
          <p:cNvSpPr/>
          <p:nvPr/>
        </p:nvSpPr>
        <p:spPr>
          <a:xfrm>
            <a:off x="3929058" y="1412638"/>
            <a:ext cx="4857784" cy="5016758"/>
          </a:xfrm>
          <a:prstGeom prst="rect">
            <a:avLst/>
          </a:prstGeom>
        </p:spPr>
        <p:txBody>
          <a:bodyPr wrap="square">
            <a:spAutoFit/>
          </a:bodyPr>
          <a:lstStyle/>
          <a:p>
            <a:pPr algn="ctr"/>
            <a:r>
              <a:rPr lang="ar-EG" sz="3200" b="1" dirty="0">
                <a:solidFill>
                  <a:srgbClr val="000099"/>
                </a:solidFill>
              </a:rPr>
              <a:t>وبعد مرور عدة ساعات هذا كل شيء. وعدت أتفقد الخسائر والأضرار فكان وسط المدينة الذي تتعرف عليه الجبال من جميع النواحي ممتلئاً بمزيج عجيب من الأشياء من بينها صخور، وهياكل سيارات، وأجزاء من بنايات، وجثث آدمية محطمة، وكميات من التراب وقطع الأثاث، فيما كانت جوانب الجبال عارية من التراب تقريباً،</a:t>
            </a:r>
            <a:endParaRPr lang="en-US" sz="3200" dirty="0">
              <a:solidFill>
                <a:srgbClr val="000099"/>
              </a:solidFill>
            </a:endParaRPr>
          </a:p>
        </p:txBody>
      </p:sp>
    </p:spTree>
  </p:cSld>
  <p:clrMapOvr>
    <a:masterClrMapping/>
  </p:clrMapOvr>
  <p:transition>
    <p:diamond/>
    <p:sndAc>
      <p:stSnd>
        <p:snd r:embed="rId2" name="SOUND5.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subTnLst>
                                    <p:audio>
                                      <p:cMediaNode>
                                        <p:cTn display="0" masterRel="sameClick">
                                          <p:stCondLst>
                                            <p:cond evt="begin" delay="0">
                                              <p:tn val="5"/>
                                            </p:cond>
                                          </p:stCondLst>
                                          <p:endCondLst>
                                            <p:cond evt="onStopAudio" delay="0">
                                              <p:tgtEl>
                                                <p:sldTgt/>
                                              </p:tgtEl>
                                            </p:cond>
                                          </p:endCondLst>
                                        </p:cTn>
                                        <p:tgtEl>
                                          <p:sndTgt r:embed="rId3" name="suctio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nvGraphicFramePr>
        <p:xfrm>
          <a:off x="357158" y="142852"/>
          <a:ext cx="8539162" cy="6572296"/>
        </p:xfrm>
        <a:graphic>
          <a:graphicData uri="http://schemas.openxmlformats.org/drawingml/2006/table">
            <a:tbl>
              <a:tblPr rtl="1">
                <a:tableStyleId>{69C7853C-536D-4A76-A0AE-DD22124D55A5}</a:tableStyleId>
              </a:tblPr>
              <a:tblGrid>
                <a:gridCol w="5176802">
                  <a:extLst>
                    <a:ext uri="{9D8B030D-6E8A-4147-A177-3AD203B41FA5}">
                      <a16:colId xmlns:a16="http://schemas.microsoft.com/office/drawing/2014/main" val="20000"/>
                    </a:ext>
                  </a:extLst>
                </a:gridCol>
                <a:gridCol w="3362360">
                  <a:extLst>
                    <a:ext uri="{9D8B030D-6E8A-4147-A177-3AD203B41FA5}">
                      <a16:colId xmlns:a16="http://schemas.microsoft.com/office/drawing/2014/main" val="20001"/>
                    </a:ext>
                  </a:extLst>
                </a:gridCol>
              </a:tblGrid>
              <a:tr h="571504">
                <a:tc>
                  <a:txBody>
                    <a:bodyPr/>
                    <a:lstStyle/>
                    <a:p>
                      <a:pPr marL="0" marR="0" algn="ctr" rtl="1">
                        <a:spcBef>
                          <a:spcPts val="0"/>
                        </a:spcBef>
                        <a:spcAft>
                          <a:spcPts val="0"/>
                        </a:spcAft>
                      </a:pPr>
                      <a:endParaRPr lang="en-US" sz="1600" b="1" dirty="0">
                        <a:latin typeface="Calibri"/>
                        <a:ea typeface="Calibri"/>
                        <a:cs typeface="Arial"/>
                      </a:endParaRPr>
                    </a:p>
                  </a:txBody>
                  <a:tcPr marL="63944" marR="63944" marT="0" marB="0"/>
                </a:tc>
                <a:tc>
                  <a:txBody>
                    <a:bodyPr/>
                    <a:lstStyle/>
                    <a:p>
                      <a:pPr marL="0" marR="0" algn="ctr" rtl="1">
                        <a:spcBef>
                          <a:spcPts val="0"/>
                        </a:spcBef>
                        <a:spcAft>
                          <a:spcPts val="0"/>
                        </a:spcAft>
                      </a:pPr>
                      <a:endParaRPr lang="en-US" sz="1600" b="1" dirty="0">
                        <a:latin typeface="Calibri"/>
                        <a:ea typeface="Calibri"/>
                        <a:cs typeface="Arial"/>
                      </a:endParaRPr>
                    </a:p>
                  </a:txBody>
                  <a:tcPr marL="63944" marR="63944" marT="0" marB="0"/>
                </a:tc>
                <a:extLst>
                  <a:ext uri="{0D108BD9-81ED-4DB2-BD59-A6C34878D82A}">
                    <a16:rowId xmlns:a16="http://schemas.microsoft.com/office/drawing/2014/main" val="10000"/>
                  </a:ext>
                </a:extLst>
              </a:tr>
              <a:tr h="6000792">
                <a:tc>
                  <a:txBody>
                    <a:bodyPr/>
                    <a:lstStyle/>
                    <a:p>
                      <a:pPr marL="0" marR="0" algn="r" rtl="1">
                        <a:spcBef>
                          <a:spcPts val="0"/>
                        </a:spcBef>
                        <a:spcAft>
                          <a:spcPts val="0"/>
                        </a:spcAft>
                      </a:pPr>
                      <a:endParaRPr lang="en-US" sz="1600" b="1" dirty="0">
                        <a:latin typeface="Calibri"/>
                        <a:ea typeface="Calibri"/>
                        <a:cs typeface="Arial"/>
                      </a:endParaRPr>
                    </a:p>
                  </a:txBody>
                  <a:tcPr marL="63944" marR="63944" marT="0" marB="0"/>
                </a:tc>
                <a:tc>
                  <a:txBody>
                    <a:bodyPr/>
                    <a:lstStyle/>
                    <a:p>
                      <a:pPr marL="0" marR="0" algn="r" rtl="1">
                        <a:spcBef>
                          <a:spcPts val="0"/>
                        </a:spcBef>
                        <a:spcAft>
                          <a:spcPts val="0"/>
                        </a:spcAft>
                      </a:pPr>
                      <a:endParaRPr lang="en-US" sz="1600" b="1" dirty="0">
                        <a:latin typeface="Calibri"/>
                        <a:ea typeface="Calibri"/>
                        <a:cs typeface="Arial"/>
                      </a:endParaRPr>
                    </a:p>
                  </a:txBody>
                  <a:tcPr marL="63944" marR="63944" marT="0" marB="0"/>
                </a:tc>
                <a:extLst>
                  <a:ext uri="{0D108BD9-81ED-4DB2-BD59-A6C34878D82A}">
                    <a16:rowId xmlns:a16="http://schemas.microsoft.com/office/drawing/2014/main" val="10001"/>
                  </a:ext>
                </a:extLst>
              </a:tr>
            </a:tbl>
          </a:graphicData>
        </a:graphic>
      </p:graphicFrame>
      <p:sp>
        <p:nvSpPr>
          <p:cNvPr id="7" name="Rectangle 6"/>
          <p:cNvSpPr/>
          <p:nvPr/>
        </p:nvSpPr>
        <p:spPr>
          <a:xfrm>
            <a:off x="6254556" y="142854"/>
            <a:ext cx="918842" cy="584775"/>
          </a:xfrm>
          <a:prstGeom prst="rect">
            <a:avLst/>
          </a:prstGeom>
        </p:spPr>
        <p:txBody>
          <a:bodyPr wrap="none">
            <a:spAutoFit/>
          </a:bodyPr>
          <a:lstStyle/>
          <a:p>
            <a:pPr algn="ctr"/>
            <a:r>
              <a:rPr lang="ar-EG" sz="3200" b="1" dirty="0">
                <a:solidFill>
                  <a:schemeClr val="accent3">
                    <a:lumMod val="50000"/>
                  </a:schemeClr>
                </a:solidFill>
              </a:rPr>
              <a:t>النص</a:t>
            </a:r>
            <a:endParaRPr lang="en-US" b="1" dirty="0">
              <a:solidFill>
                <a:schemeClr val="accent3">
                  <a:lumMod val="50000"/>
                </a:schemeClr>
              </a:solidFill>
              <a:ea typeface="Calibri"/>
              <a:cs typeface="Arial"/>
            </a:endParaRPr>
          </a:p>
        </p:txBody>
      </p:sp>
      <p:sp>
        <p:nvSpPr>
          <p:cNvPr id="8" name="Rectangle 7"/>
          <p:cNvSpPr/>
          <p:nvPr/>
        </p:nvSpPr>
        <p:spPr>
          <a:xfrm>
            <a:off x="642910" y="142854"/>
            <a:ext cx="2969083" cy="584775"/>
          </a:xfrm>
          <a:prstGeom prst="rect">
            <a:avLst/>
          </a:prstGeom>
        </p:spPr>
        <p:txBody>
          <a:bodyPr wrap="none">
            <a:spAutoFit/>
          </a:bodyPr>
          <a:lstStyle/>
          <a:p>
            <a:pPr algn="ctr"/>
            <a:r>
              <a:rPr lang="ar-EG" sz="3200" b="1" dirty="0">
                <a:solidFill>
                  <a:schemeClr val="accent3">
                    <a:lumMod val="50000"/>
                  </a:schemeClr>
                </a:solidFill>
              </a:rPr>
              <a:t>تحليل أسلوب العرض</a:t>
            </a:r>
            <a:endParaRPr lang="en-US" b="1" dirty="0">
              <a:solidFill>
                <a:schemeClr val="accent3">
                  <a:lumMod val="50000"/>
                </a:schemeClr>
              </a:solidFill>
              <a:ea typeface="Calibri"/>
              <a:cs typeface="Arial"/>
            </a:endParaRPr>
          </a:p>
        </p:txBody>
      </p:sp>
      <p:sp>
        <p:nvSpPr>
          <p:cNvPr id="9" name="Rectangle 8"/>
          <p:cNvSpPr/>
          <p:nvPr/>
        </p:nvSpPr>
        <p:spPr>
          <a:xfrm>
            <a:off x="4429124" y="691202"/>
            <a:ext cx="3929090" cy="523220"/>
          </a:xfrm>
          <a:prstGeom prst="rect">
            <a:avLst/>
          </a:prstGeom>
        </p:spPr>
        <p:txBody>
          <a:bodyPr wrap="square">
            <a:spAutoFit/>
          </a:bodyPr>
          <a:lstStyle/>
          <a:p>
            <a:pPr algn="ctr"/>
            <a:r>
              <a:rPr lang="ar-EG" sz="2800" b="1" dirty="0">
                <a:solidFill>
                  <a:schemeClr val="accent6">
                    <a:lumMod val="50000"/>
                  </a:schemeClr>
                </a:solidFill>
              </a:rPr>
              <a:t>ماذا لو اختفت قوة الاحتكاك؟!</a:t>
            </a:r>
            <a:endParaRPr lang="en-US" sz="2800" dirty="0">
              <a:solidFill>
                <a:schemeClr val="accent6">
                  <a:lumMod val="50000"/>
                </a:schemeClr>
              </a:solidFill>
            </a:endParaRPr>
          </a:p>
        </p:txBody>
      </p:sp>
      <p:sp>
        <p:nvSpPr>
          <p:cNvPr id="10" name="Rectangle 9"/>
          <p:cNvSpPr/>
          <p:nvPr/>
        </p:nvSpPr>
        <p:spPr>
          <a:xfrm>
            <a:off x="3571868" y="1214422"/>
            <a:ext cx="5357818" cy="5509200"/>
          </a:xfrm>
          <a:prstGeom prst="rect">
            <a:avLst/>
          </a:prstGeom>
        </p:spPr>
        <p:txBody>
          <a:bodyPr wrap="square">
            <a:spAutoFit/>
          </a:bodyPr>
          <a:lstStyle/>
          <a:p>
            <a:pPr algn="ctr"/>
            <a:r>
              <a:rPr lang="ar-EG" sz="3200" b="1" dirty="0">
                <a:solidFill>
                  <a:srgbClr val="000099"/>
                </a:solidFill>
              </a:rPr>
              <a:t>وكثير من النباتات المقامة عليها قد انزلقت إلى الأسفل وتحطمت أو هدم جزء منها بسبب انزلاق أجسام عليها من أماكن فوقها، ولم يكن هناك أي شيء متحرك حركة انتقالية، ولكن كان هناك الكثير من الأشياء التي تدور وخاصة عجلات السيارات المنقلبة فقد بقيت تدور ولمدة طويلة دون أي تباطؤ، وأجلت ناظري في مدن أخرى مجاورة وفي مناطق أخرى فلم أجد سوى مظاهر الدمار....</a:t>
            </a:r>
            <a:endParaRPr lang="en-US" sz="3200" dirty="0">
              <a:solidFill>
                <a:srgbClr val="000099"/>
              </a:solidFill>
            </a:endParaRPr>
          </a:p>
        </p:txBody>
      </p:sp>
    </p:spTree>
  </p:cSld>
  <p:clrMapOvr>
    <a:masterClrMapping/>
  </p:clrMapOvr>
  <p:transition>
    <p:diamond/>
    <p:sndAc>
      <p:stSnd>
        <p:snd r:embed="rId2" name="SOUND5.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subTnLst>
                                    <p:audio>
                                      <p:cMediaNode>
                                        <p:cTn display="0" masterRel="sameClick">
                                          <p:stCondLst>
                                            <p:cond evt="begin" delay="0">
                                              <p:tn val="5"/>
                                            </p:cond>
                                          </p:stCondLst>
                                          <p:endCondLst>
                                            <p:cond evt="onStopAudio" delay="0">
                                              <p:tgtEl>
                                                <p:sldTgt/>
                                              </p:tgtEl>
                                            </p:cond>
                                          </p:endCondLst>
                                        </p:cTn>
                                        <p:tgtEl>
                                          <p:sndTgt r:embed="rId3" name="suctio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BCKLN064.WMF"/>
          <p:cNvPicPr>
            <a:picLocks noChangeAspect="1"/>
          </p:cNvPicPr>
          <p:nvPr/>
        </p:nvPicPr>
        <p:blipFill>
          <a:blip r:embed="rId5" cstate="print"/>
          <a:stretch>
            <a:fillRect/>
          </a:stretch>
        </p:blipFill>
        <p:spPr>
          <a:xfrm>
            <a:off x="4071934" y="260648"/>
            <a:ext cx="4460506" cy="1098360"/>
          </a:xfrm>
          <a:prstGeom prst="rect">
            <a:avLst/>
          </a:prstGeom>
          <a:effectLst>
            <a:glow rad="139700">
              <a:schemeClr val="accent2">
                <a:satMod val="175000"/>
                <a:alpha val="40000"/>
              </a:schemeClr>
            </a:glow>
          </a:effectLst>
        </p:spPr>
      </p:pic>
      <p:sp>
        <p:nvSpPr>
          <p:cNvPr id="6" name="Rectangle 5"/>
          <p:cNvSpPr>
            <a:spLocks noChangeArrowheads="1"/>
          </p:cNvSpPr>
          <p:nvPr/>
        </p:nvSpPr>
        <p:spPr bwMode="auto">
          <a:xfrm>
            <a:off x="4786314" y="488866"/>
            <a:ext cx="3312368" cy="707886"/>
          </a:xfrm>
          <a:prstGeom prst="rect">
            <a:avLst/>
          </a:prstGeom>
          <a:noFill/>
          <a:ln w="9525">
            <a:noFill/>
            <a:miter lim="800000"/>
            <a:headEnd/>
            <a:tailEnd/>
          </a:ln>
        </p:spPr>
        <p:txBody>
          <a:bodyPr wrap="square">
            <a:spAutoFit/>
          </a:bodyPr>
          <a:lstStyle/>
          <a:p>
            <a:r>
              <a:rPr lang="ar-EG" sz="4000" b="1" dirty="0">
                <a:solidFill>
                  <a:schemeClr val="accent6">
                    <a:lumMod val="50000"/>
                  </a:schemeClr>
                </a:solidFill>
              </a:rPr>
              <a:t>موضوعات الوحدة</a:t>
            </a:r>
            <a:endParaRPr lang="en-US" sz="4000" dirty="0">
              <a:solidFill>
                <a:schemeClr val="accent6">
                  <a:lumMod val="50000"/>
                </a:schemeClr>
              </a:solidFill>
            </a:endParaRPr>
          </a:p>
        </p:txBody>
      </p:sp>
      <p:sp>
        <p:nvSpPr>
          <p:cNvPr id="9" name="Flowchart: Card 8"/>
          <p:cNvSpPr/>
          <p:nvPr/>
        </p:nvSpPr>
        <p:spPr>
          <a:xfrm>
            <a:off x="1259632" y="1587226"/>
            <a:ext cx="6817021" cy="3785990"/>
          </a:xfrm>
          <a:prstGeom prst="flowChartPunchedCard">
            <a:avLst/>
          </a:prstGeom>
          <a:blipFill>
            <a:blip r:embed="rId6" cstate="print"/>
            <a:stretch>
              <a:fillRect/>
            </a:stretch>
          </a:blip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10" name="TextBox 9"/>
          <p:cNvSpPr txBox="1"/>
          <p:nvPr/>
        </p:nvSpPr>
        <p:spPr>
          <a:xfrm>
            <a:off x="1588639" y="2170599"/>
            <a:ext cx="6395350" cy="2554545"/>
          </a:xfrm>
          <a:prstGeom prst="rect">
            <a:avLst/>
          </a:prstGeom>
          <a:noFill/>
        </p:spPr>
        <p:txBody>
          <a:bodyPr wrap="square" rtlCol="1">
            <a:spAutoFit/>
          </a:bodyPr>
          <a:lstStyle/>
          <a:p>
            <a:pPr lvl="0" algn="r"/>
            <a:r>
              <a:rPr lang="ar-EG" sz="3200" b="1" dirty="0">
                <a:solidFill>
                  <a:srgbClr val="002060"/>
                </a:solidFill>
              </a:rPr>
              <a:t>- </a:t>
            </a:r>
            <a:r>
              <a:rPr lang="ar-SA" sz="3200" b="1" dirty="0">
                <a:solidFill>
                  <a:srgbClr val="002060"/>
                </a:solidFill>
              </a:rPr>
              <a:t> </a:t>
            </a:r>
            <a:r>
              <a:rPr lang="ar-EG" sz="3200" b="1" dirty="0">
                <a:solidFill>
                  <a:srgbClr val="002060"/>
                </a:solidFill>
              </a:rPr>
              <a:t>الرسائل الإدارية.</a:t>
            </a:r>
            <a:endParaRPr lang="en-US" sz="3200" b="1" dirty="0">
              <a:solidFill>
                <a:srgbClr val="002060"/>
              </a:solidFill>
            </a:endParaRPr>
          </a:p>
          <a:p>
            <a:pPr lvl="0" algn="r"/>
            <a:r>
              <a:rPr lang="ar-EG" sz="3200" b="1" dirty="0">
                <a:solidFill>
                  <a:srgbClr val="002060"/>
                </a:solidFill>
              </a:rPr>
              <a:t>- </a:t>
            </a:r>
            <a:r>
              <a:rPr lang="ar-SA" sz="3200" b="1" dirty="0">
                <a:solidFill>
                  <a:srgbClr val="002060"/>
                </a:solidFill>
              </a:rPr>
              <a:t> </a:t>
            </a:r>
            <a:r>
              <a:rPr lang="ar-EG" sz="3200" b="1" dirty="0">
                <a:solidFill>
                  <a:srgbClr val="002060"/>
                </a:solidFill>
              </a:rPr>
              <a:t>التقارير.</a:t>
            </a:r>
            <a:endParaRPr lang="ar-SA" sz="3200" b="1" dirty="0">
              <a:solidFill>
                <a:srgbClr val="002060"/>
              </a:solidFill>
            </a:endParaRPr>
          </a:p>
          <a:p>
            <a:pPr lvl="0" algn="r"/>
            <a:r>
              <a:rPr lang="ar-EG" sz="3200" b="1" dirty="0">
                <a:solidFill>
                  <a:srgbClr val="002060"/>
                </a:solidFill>
              </a:rPr>
              <a:t>- </a:t>
            </a:r>
            <a:r>
              <a:rPr lang="ar-SA" sz="3200" b="1" dirty="0">
                <a:solidFill>
                  <a:srgbClr val="002060"/>
                </a:solidFill>
              </a:rPr>
              <a:t> </a:t>
            </a:r>
            <a:r>
              <a:rPr lang="ar-EG" sz="3200" b="1" dirty="0">
                <a:solidFill>
                  <a:srgbClr val="002060"/>
                </a:solidFill>
              </a:rPr>
              <a:t>المحاضر.</a:t>
            </a:r>
            <a:endParaRPr lang="ar-SA" sz="3200" b="1" dirty="0">
              <a:solidFill>
                <a:srgbClr val="002060"/>
              </a:solidFill>
            </a:endParaRPr>
          </a:p>
          <a:p>
            <a:pPr lvl="0" algn="r"/>
            <a:r>
              <a:rPr lang="ar-EG" sz="3200" b="1" dirty="0">
                <a:solidFill>
                  <a:srgbClr val="002060"/>
                </a:solidFill>
              </a:rPr>
              <a:t>- </a:t>
            </a:r>
            <a:r>
              <a:rPr lang="ar-SA" sz="3200" b="1" dirty="0">
                <a:solidFill>
                  <a:srgbClr val="002060"/>
                </a:solidFill>
              </a:rPr>
              <a:t> </a:t>
            </a:r>
            <a:r>
              <a:rPr lang="ar-EG" sz="3200" b="1" dirty="0">
                <a:solidFill>
                  <a:srgbClr val="002060"/>
                </a:solidFill>
              </a:rPr>
              <a:t>الكلمات المحفلية. كلمات الافتتاح والاختتام.</a:t>
            </a:r>
            <a:endParaRPr lang="en-US" sz="3200" b="1" dirty="0">
              <a:solidFill>
                <a:srgbClr val="002060"/>
              </a:solidFill>
            </a:endParaRPr>
          </a:p>
          <a:p>
            <a:pPr lvl="0" algn="r"/>
            <a:r>
              <a:rPr lang="ar-EG" sz="3200" b="1" dirty="0">
                <a:solidFill>
                  <a:srgbClr val="002060"/>
                </a:solidFill>
              </a:rPr>
              <a:t>- </a:t>
            </a:r>
            <a:r>
              <a:rPr lang="ar-SA" sz="3200" b="1" dirty="0">
                <a:solidFill>
                  <a:srgbClr val="002060"/>
                </a:solidFill>
              </a:rPr>
              <a:t> </a:t>
            </a:r>
            <a:r>
              <a:rPr lang="ar-EG" sz="3200" b="1" dirty="0">
                <a:solidFill>
                  <a:srgbClr val="002060"/>
                </a:solidFill>
              </a:rPr>
              <a:t>العروض التسويقية والإعلانات الدعائية.</a:t>
            </a:r>
            <a:endParaRPr lang="en-US" sz="3200" dirty="0">
              <a:solidFill>
                <a:srgbClr val="002060"/>
              </a:solidFill>
            </a:endParaRPr>
          </a:p>
        </p:txBody>
      </p:sp>
    </p:spTree>
  </p:cSld>
  <p:clrMapOvr>
    <a:masterClrMapping/>
  </p:clrMapOvr>
  <p:transition>
    <p:cover dir="d"/>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cp_empty.wav"/>
                                        </p:tgtEl>
                                      </p:cMediaNode>
                                    </p:audio>
                                  </p:subTnLst>
                                </p:cTn>
                              </p:par>
                              <p:par>
                                <p:cTn id="10" presetID="42"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subTnLst>
                                    <p:audio>
                                      <p:cMediaNode>
                                        <p:cTn display="0" masterRel="sameClick">
                                          <p:stCondLst>
                                            <p:cond evt="begin" delay="0">
                                              <p:tn val="10"/>
                                            </p:cond>
                                          </p:stCondLst>
                                          <p:endCondLst>
                                            <p:cond evt="onStopAudio" delay="0">
                                              <p:tgtEl>
                                                <p:sldTgt/>
                                              </p:tgtEl>
                                            </p:cond>
                                          </p:endCondLst>
                                        </p:cTn>
                                        <p:tgtEl>
                                          <p:sndTgt r:embed="rId3" name="cp_empty.wav"/>
                                        </p:tgtEl>
                                      </p:cMediaNode>
                                    </p:audio>
                                  </p:sub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ppt_w</p:attrName>
                                        </p:attrNameLst>
                                      </p:cBhvr>
                                      <p:tavLst>
                                        <p:tav tm="0">
                                          <p:val>
                                            <p:fltVal val="0"/>
                                          </p:val>
                                        </p:tav>
                                        <p:tav tm="100000">
                                          <p:val>
                                            <p:strVal val="#ppt_w"/>
                                          </p:val>
                                        </p:tav>
                                      </p:tavLst>
                                    </p:anim>
                                    <p:anim calcmode="lin" valueType="num">
                                      <p:cBhvr>
                                        <p:cTn id="20" dur="500" fill="hold"/>
                                        <p:tgtEl>
                                          <p:spTgt spid="9"/>
                                        </p:tgtEl>
                                        <p:attrNameLst>
                                          <p:attrName>ppt_h</p:attrName>
                                        </p:attrNameLst>
                                      </p:cBhvr>
                                      <p:tavLst>
                                        <p:tav tm="0">
                                          <p:val>
                                            <p:fltVal val="0"/>
                                          </p:val>
                                        </p:tav>
                                        <p:tav tm="100000">
                                          <p:val>
                                            <p:strVal val="#ppt_h"/>
                                          </p:val>
                                        </p:tav>
                                      </p:tavLst>
                                    </p:anim>
                                  </p:childTnLst>
                                  <p:subTnLst>
                                    <p:audio>
                                      <p:cMediaNode>
                                        <p:cTn display="0" masterRel="sameClick">
                                          <p:stCondLst>
                                            <p:cond evt="begin" delay="0">
                                              <p:tn val="17"/>
                                            </p:cond>
                                          </p:stCondLst>
                                          <p:endCondLst>
                                            <p:cond evt="onStopAudio" delay="0">
                                              <p:tgtEl>
                                                <p:sldTgt/>
                                              </p:tgtEl>
                                            </p:cond>
                                          </p:endCondLst>
                                        </p:cTn>
                                        <p:tgtEl>
                                          <p:sndTgt r:embed="rId4" name="wind.wav"/>
                                        </p:tgtEl>
                                      </p:cMediaNode>
                                    </p:audio>
                                  </p:subTnLst>
                                </p:cTn>
                              </p:par>
                              <p:par>
                                <p:cTn id="21" presetID="23" presetClass="entr" presetSubtype="16" fill="hold" grpId="0" nodeType="withEffect">
                                  <p:stCondLst>
                                    <p:cond delay="0"/>
                                  </p:stCondLst>
                                  <p:childTnLst>
                                    <p:set>
                                      <p:cBhvr>
                                        <p:cTn id="22" dur="1" fill="hold">
                                          <p:stCondLst>
                                            <p:cond delay="0"/>
                                          </p:stCondLst>
                                        </p:cTn>
                                        <p:tgtEl>
                                          <p:spTgt spid="10">
                                            <p:txEl>
                                              <p:pRg st="0" end="0"/>
                                            </p:txEl>
                                          </p:spTgt>
                                        </p:tgtEl>
                                        <p:attrNameLst>
                                          <p:attrName>style.visibility</p:attrName>
                                        </p:attrNameLst>
                                      </p:cBhvr>
                                      <p:to>
                                        <p:strVal val="visible"/>
                                      </p:to>
                                    </p:set>
                                    <p:anim calcmode="lin" valueType="num">
                                      <p:cBhvr>
                                        <p:cTn id="23" dur="500" fill="hold"/>
                                        <p:tgtEl>
                                          <p:spTgt spid="10">
                                            <p:txEl>
                                              <p:pRg st="0" end="0"/>
                                            </p:txEl>
                                          </p:spTgt>
                                        </p:tgtEl>
                                        <p:attrNameLst>
                                          <p:attrName>ppt_w</p:attrName>
                                        </p:attrNameLst>
                                      </p:cBhvr>
                                      <p:tavLst>
                                        <p:tav tm="0">
                                          <p:val>
                                            <p:fltVal val="0"/>
                                          </p:val>
                                        </p:tav>
                                        <p:tav tm="100000">
                                          <p:val>
                                            <p:strVal val="#ppt_w"/>
                                          </p:val>
                                        </p:tav>
                                      </p:tavLst>
                                    </p:anim>
                                    <p:anim calcmode="lin" valueType="num">
                                      <p:cBhvr>
                                        <p:cTn id="24" dur="500" fill="hold"/>
                                        <p:tgtEl>
                                          <p:spTgt spid="10">
                                            <p:txEl>
                                              <p:pRg st="0" end="0"/>
                                            </p:txEl>
                                          </p:spTgt>
                                        </p:tgtEl>
                                        <p:attrNameLst>
                                          <p:attrName>ppt_h</p:attrName>
                                        </p:attrNameLst>
                                      </p:cBhvr>
                                      <p:tavLst>
                                        <p:tav tm="0">
                                          <p:val>
                                            <p:fltVal val="0"/>
                                          </p:val>
                                        </p:tav>
                                        <p:tav tm="100000">
                                          <p:val>
                                            <p:strVal val="#ppt_h"/>
                                          </p:val>
                                        </p:tav>
                                      </p:tavLst>
                                    </p:anim>
                                  </p:childTnLst>
                                  <p:subTnLst>
                                    <p:audio>
                                      <p:cMediaNode>
                                        <p:cTn display="0" masterRel="sameClick">
                                          <p:stCondLst>
                                            <p:cond evt="begin" delay="0">
                                              <p:tn val="21"/>
                                            </p:cond>
                                          </p:stCondLst>
                                          <p:endCondLst>
                                            <p:cond evt="onStopAudio" delay="0">
                                              <p:tgtEl>
                                                <p:sldTgt/>
                                              </p:tgtEl>
                                            </p:cond>
                                          </p:endCondLst>
                                        </p:cTn>
                                        <p:tgtEl>
                                          <p:sndTgt r:embed="rId4" name="wind.wav"/>
                                        </p:tgtEl>
                                      </p:cMediaNode>
                                    </p:audio>
                                  </p:subTnLst>
                                </p:cTn>
                              </p:par>
                            </p:childTnLst>
                          </p:cTn>
                        </p:par>
                      </p:childTnLst>
                    </p:cTn>
                  </p:par>
                  <p:par>
                    <p:cTn id="25" fill="hold">
                      <p:stCondLst>
                        <p:cond delay="indefinite"/>
                      </p:stCondLst>
                      <p:childTnLst>
                        <p:par>
                          <p:cTn id="26" fill="hold">
                            <p:stCondLst>
                              <p:cond delay="0"/>
                            </p:stCondLst>
                            <p:childTnLst>
                              <p:par>
                                <p:cTn id="27" presetID="23" presetClass="entr" presetSubtype="16" fill="hold" grpId="0" nodeType="clickEffect">
                                  <p:stCondLst>
                                    <p:cond delay="0"/>
                                  </p:stCondLst>
                                  <p:childTnLst>
                                    <p:set>
                                      <p:cBhvr>
                                        <p:cTn id="28" dur="1" fill="hold">
                                          <p:stCondLst>
                                            <p:cond delay="0"/>
                                          </p:stCondLst>
                                        </p:cTn>
                                        <p:tgtEl>
                                          <p:spTgt spid="10">
                                            <p:txEl>
                                              <p:pRg st="1" end="1"/>
                                            </p:txEl>
                                          </p:spTgt>
                                        </p:tgtEl>
                                        <p:attrNameLst>
                                          <p:attrName>style.visibility</p:attrName>
                                        </p:attrNameLst>
                                      </p:cBhvr>
                                      <p:to>
                                        <p:strVal val="visible"/>
                                      </p:to>
                                    </p:set>
                                    <p:anim calcmode="lin" valueType="num">
                                      <p:cBhvr>
                                        <p:cTn id="29" dur="500" fill="hold"/>
                                        <p:tgtEl>
                                          <p:spTgt spid="10">
                                            <p:txEl>
                                              <p:pRg st="1" end="1"/>
                                            </p:txEl>
                                          </p:spTgt>
                                        </p:tgtEl>
                                        <p:attrNameLst>
                                          <p:attrName>ppt_w</p:attrName>
                                        </p:attrNameLst>
                                      </p:cBhvr>
                                      <p:tavLst>
                                        <p:tav tm="0">
                                          <p:val>
                                            <p:fltVal val="0"/>
                                          </p:val>
                                        </p:tav>
                                        <p:tav tm="100000">
                                          <p:val>
                                            <p:strVal val="#ppt_w"/>
                                          </p:val>
                                        </p:tav>
                                      </p:tavLst>
                                    </p:anim>
                                    <p:anim calcmode="lin" valueType="num">
                                      <p:cBhvr>
                                        <p:cTn id="30" dur="500" fill="hold"/>
                                        <p:tgtEl>
                                          <p:spTgt spid="10">
                                            <p:txEl>
                                              <p:pRg st="1" end="1"/>
                                            </p:txEl>
                                          </p:spTgt>
                                        </p:tgtEl>
                                        <p:attrNameLst>
                                          <p:attrName>ppt_h</p:attrName>
                                        </p:attrNameLst>
                                      </p:cBhvr>
                                      <p:tavLst>
                                        <p:tav tm="0">
                                          <p:val>
                                            <p:fltVal val="0"/>
                                          </p:val>
                                        </p:tav>
                                        <p:tav tm="100000">
                                          <p:val>
                                            <p:strVal val="#ppt_h"/>
                                          </p:val>
                                        </p:tav>
                                      </p:tavLst>
                                    </p:anim>
                                  </p:childTnLst>
                                  <p:subTnLst>
                                    <p:audio>
                                      <p:cMediaNode>
                                        <p:cTn display="0" masterRel="sameClick">
                                          <p:stCondLst>
                                            <p:cond evt="begin" delay="0">
                                              <p:tn val="27"/>
                                            </p:cond>
                                          </p:stCondLst>
                                          <p:endCondLst>
                                            <p:cond evt="onStopAudio" delay="0">
                                              <p:tgtEl>
                                                <p:sldTgt/>
                                              </p:tgtEl>
                                            </p:cond>
                                          </p:endCondLst>
                                        </p:cTn>
                                        <p:tgtEl>
                                          <p:sndTgt r:embed="rId4" name="wind.wav"/>
                                        </p:tgtEl>
                                      </p:cMediaNode>
                                    </p:audio>
                                  </p:subTnLst>
                                </p:cTn>
                              </p:par>
                            </p:childTnLst>
                          </p:cTn>
                        </p:par>
                      </p:childTnLst>
                    </p:cTn>
                  </p:par>
                  <p:par>
                    <p:cTn id="31" fill="hold">
                      <p:stCondLst>
                        <p:cond delay="indefinite"/>
                      </p:stCondLst>
                      <p:childTnLst>
                        <p:par>
                          <p:cTn id="32" fill="hold">
                            <p:stCondLst>
                              <p:cond delay="0"/>
                            </p:stCondLst>
                            <p:childTnLst>
                              <p:par>
                                <p:cTn id="33" presetID="23" presetClass="entr" presetSubtype="16" fill="hold" grpId="0" nodeType="clickEffect">
                                  <p:stCondLst>
                                    <p:cond delay="0"/>
                                  </p:stCondLst>
                                  <p:childTnLst>
                                    <p:set>
                                      <p:cBhvr>
                                        <p:cTn id="34" dur="1" fill="hold">
                                          <p:stCondLst>
                                            <p:cond delay="0"/>
                                          </p:stCondLst>
                                        </p:cTn>
                                        <p:tgtEl>
                                          <p:spTgt spid="10">
                                            <p:txEl>
                                              <p:pRg st="2" end="2"/>
                                            </p:txEl>
                                          </p:spTgt>
                                        </p:tgtEl>
                                        <p:attrNameLst>
                                          <p:attrName>style.visibility</p:attrName>
                                        </p:attrNameLst>
                                      </p:cBhvr>
                                      <p:to>
                                        <p:strVal val="visible"/>
                                      </p:to>
                                    </p:set>
                                    <p:anim calcmode="lin" valueType="num">
                                      <p:cBhvr>
                                        <p:cTn id="35" dur="500" fill="hold"/>
                                        <p:tgtEl>
                                          <p:spTgt spid="10">
                                            <p:txEl>
                                              <p:pRg st="2" end="2"/>
                                            </p:txEl>
                                          </p:spTgt>
                                        </p:tgtEl>
                                        <p:attrNameLst>
                                          <p:attrName>ppt_w</p:attrName>
                                        </p:attrNameLst>
                                      </p:cBhvr>
                                      <p:tavLst>
                                        <p:tav tm="0">
                                          <p:val>
                                            <p:fltVal val="0"/>
                                          </p:val>
                                        </p:tav>
                                        <p:tav tm="100000">
                                          <p:val>
                                            <p:strVal val="#ppt_w"/>
                                          </p:val>
                                        </p:tav>
                                      </p:tavLst>
                                    </p:anim>
                                    <p:anim calcmode="lin" valueType="num">
                                      <p:cBhvr>
                                        <p:cTn id="36" dur="500" fill="hold"/>
                                        <p:tgtEl>
                                          <p:spTgt spid="10">
                                            <p:txEl>
                                              <p:pRg st="2" end="2"/>
                                            </p:txEl>
                                          </p:spTgt>
                                        </p:tgtEl>
                                        <p:attrNameLst>
                                          <p:attrName>ppt_h</p:attrName>
                                        </p:attrNameLst>
                                      </p:cBhvr>
                                      <p:tavLst>
                                        <p:tav tm="0">
                                          <p:val>
                                            <p:fltVal val="0"/>
                                          </p:val>
                                        </p:tav>
                                        <p:tav tm="100000">
                                          <p:val>
                                            <p:strVal val="#ppt_h"/>
                                          </p:val>
                                        </p:tav>
                                      </p:tavLst>
                                    </p:anim>
                                  </p:childTnLst>
                                  <p:subTnLst>
                                    <p:audio>
                                      <p:cMediaNode>
                                        <p:cTn display="0" masterRel="sameClick">
                                          <p:stCondLst>
                                            <p:cond evt="begin" delay="0">
                                              <p:tn val="33"/>
                                            </p:cond>
                                          </p:stCondLst>
                                          <p:endCondLst>
                                            <p:cond evt="onStopAudio" delay="0">
                                              <p:tgtEl>
                                                <p:sldTgt/>
                                              </p:tgtEl>
                                            </p:cond>
                                          </p:endCondLst>
                                        </p:cTn>
                                        <p:tgtEl>
                                          <p:sndTgt r:embed="rId4" name="wind.wav"/>
                                        </p:tgtEl>
                                      </p:cMediaNode>
                                    </p:audio>
                                  </p:subTnLst>
                                </p:cTn>
                              </p:par>
                              <p:par>
                                <p:cTn id="37" presetID="23" presetClass="entr" presetSubtype="16" fill="hold" grpId="0" nodeType="withEffect">
                                  <p:stCondLst>
                                    <p:cond delay="0"/>
                                  </p:stCondLst>
                                  <p:childTnLst>
                                    <p:set>
                                      <p:cBhvr>
                                        <p:cTn id="38" dur="1" fill="hold">
                                          <p:stCondLst>
                                            <p:cond delay="0"/>
                                          </p:stCondLst>
                                        </p:cTn>
                                        <p:tgtEl>
                                          <p:spTgt spid="10">
                                            <p:txEl>
                                              <p:pRg st="3" end="3"/>
                                            </p:txEl>
                                          </p:spTgt>
                                        </p:tgtEl>
                                        <p:attrNameLst>
                                          <p:attrName>style.visibility</p:attrName>
                                        </p:attrNameLst>
                                      </p:cBhvr>
                                      <p:to>
                                        <p:strVal val="visible"/>
                                      </p:to>
                                    </p:set>
                                    <p:anim calcmode="lin" valueType="num">
                                      <p:cBhvr>
                                        <p:cTn id="39" dur="500" fill="hold"/>
                                        <p:tgtEl>
                                          <p:spTgt spid="10">
                                            <p:txEl>
                                              <p:pRg st="3" end="3"/>
                                            </p:txEl>
                                          </p:spTgt>
                                        </p:tgtEl>
                                        <p:attrNameLst>
                                          <p:attrName>ppt_w</p:attrName>
                                        </p:attrNameLst>
                                      </p:cBhvr>
                                      <p:tavLst>
                                        <p:tav tm="0">
                                          <p:val>
                                            <p:fltVal val="0"/>
                                          </p:val>
                                        </p:tav>
                                        <p:tav tm="100000">
                                          <p:val>
                                            <p:strVal val="#ppt_w"/>
                                          </p:val>
                                        </p:tav>
                                      </p:tavLst>
                                    </p:anim>
                                    <p:anim calcmode="lin" valueType="num">
                                      <p:cBhvr>
                                        <p:cTn id="40" dur="500" fill="hold"/>
                                        <p:tgtEl>
                                          <p:spTgt spid="10">
                                            <p:txEl>
                                              <p:pRg st="3" end="3"/>
                                            </p:txEl>
                                          </p:spTgt>
                                        </p:tgtEl>
                                        <p:attrNameLst>
                                          <p:attrName>ppt_h</p:attrName>
                                        </p:attrNameLst>
                                      </p:cBhvr>
                                      <p:tavLst>
                                        <p:tav tm="0">
                                          <p:val>
                                            <p:fltVal val="0"/>
                                          </p:val>
                                        </p:tav>
                                        <p:tav tm="100000">
                                          <p:val>
                                            <p:strVal val="#ppt_h"/>
                                          </p:val>
                                        </p:tav>
                                      </p:tavLst>
                                    </p:anim>
                                  </p:childTnLst>
                                  <p:subTnLst>
                                    <p:audio>
                                      <p:cMediaNode>
                                        <p:cTn display="0" masterRel="sameClick">
                                          <p:stCondLst>
                                            <p:cond evt="begin" delay="0">
                                              <p:tn val="37"/>
                                            </p:cond>
                                          </p:stCondLst>
                                          <p:endCondLst>
                                            <p:cond evt="onStopAudio" delay="0">
                                              <p:tgtEl>
                                                <p:sldTgt/>
                                              </p:tgtEl>
                                            </p:cond>
                                          </p:endCondLst>
                                        </p:cTn>
                                        <p:tgtEl>
                                          <p:sndTgt r:embed="rId4" name="wind.wav"/>
                                        </p:tgtEl>
                                      </p:cMediaNode>
                                    </p:audio>
                                  </p:subTnLst>
                                </p:cTn>
                              </p:par>
                              <p:par>
                                <p:cTn id="41" presetID="23" presetClass="entr" presetSubtype="16" fill="hold" grpId="0" nodeType="withEffect">
                                  <p:stCondLst>
                                    <p:cond delay="0"/>
                                  </p:stCondLst>
                                  <p:childTnLst>
                                    <p:set>
                                      <p:cBhvr>
                                        <p:cTn id="42" dur="1" fill="hold">
                                          <p:stCondLst>
                                            <p:cond delay="0"/>
                                          </p:stCondLst>
                                        </p:cTn>
                                        <p:tgtEl>
                                          <p:spTgt spid="10">
                                            <p:txEl>
                                              <p:pRg st="4" end="4"/>
                                            </p:txEl>
                                          </p:spTgt>
                                        </p:tgtEl>
                                        <p:attrNameLst>
                                          <p:attrName>style.visibility</p:attrName>
                                        </p:attrNameLst>
                                      </p:cBhvr>
                                      <p:to>
                                        <p:strVal val="visible"/>
                                      </p:to>
                                    </p:set>
                                    <p:anim calcmode="lin" valueType="num">
                                      <p:cBhvr>
                                        <p:cTn id="43" dur="500" fill="hold"/>
                                        <p:tgtEl>
                                          <p:spTgt spid="10">
                                            <p:txEl>
                                              <p:pRg st="4" end="4"/>
                                            </p:txEl>
                                          </p:spTgt>
                                        </p:tgtEl>
                                        <p:attrNameLst>
                                          <p:attrName>ppt_w</p:attrName>
                                        </p:attrNameLst>
                                      </p:cBhvr>
                                      <p:tavLst>
                                        <p:tav tm="0">
                                          <p:val>
                                            <p:fltVal val="0"/>
                                          </p:val>
                                        </p:tav>
                                        <p:tav tm="100000">
                                          <p:val>
                                            <p:strVal val="#ppt_w"/>
                                          </p:val>
                                        </p:tav>
                                      </p:tavLst>
                                    </p:anim>
                                    <p:anim calcmode="lin" valueType="num">
                                      <p:cBhvr>
                                        <p:cTn id="44" dur="500" fill="hold"/>
                                        <p:tgtEl>
                                          <p:spTgt spid="10">
                                            <p:txEl>
                                              <p:pRg st="4" end="4"/>
                                            </p:txEl>
                                          </p:spTgt>
                                        </p:tgtEl>
                                        <p:attrNameLst>
                                          <p:attrName>ppt_h</p:attrName>
                                        </p:attrNameLst>
                                      </p:cBhvr>
                                      <p:tavLst>
                                        <p:tav tm="0">
                                          <p:val>
                                            <p:fltVal val="0"/>
                                          </p:val>
                                        </p:tav>
                                        <p:tav tm="100000">
                                          <p:val>
                                            <p:strVal val="#ppt_h"/>
                                          </p:val>
                                        </p:tav>
                                      </p:tavLst>
                                    </p:anim>
                                  </p:childTnLst>
                                  <p:subTnLst>
                                    <p:audio>
                                      <p:cMediaNode>
                                        <p:cTn display="0" masterRel="sameClick">
                                          <p:stCondLst>
                                            <p:cond evt="begin" delay="0">
                                              <p:tn val="41"/>
                                            </p:cond>
                                          </p:stCondLst>
                                          <p:endCondLst>
                                            <p:cond evt="onStopAudio" delay="0">
                                              <p:tgtEl>
                                                <p:sldTgt/>
                                              </p:tgtEl>
                                            </p:cond>
                                          </p:endCondLst>
                                        </p:cTn>
                                        <p:tgtEl>
                                          <p:sndTgt r:embed="rId4" name="wind.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animBg="1"/>
      <p:bldP spid="10" grpId="0" uiExpand="1" build="allAtOnce"/>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nvGraphicFramePr>
        <p:xfrm>
          <a:off x="357158" y="142852"/>
          <a:ext cx="8539162" cy="6572296"/>
        </p:xfrm>
        <a:graphic>
          <a:graphicData uri="http://schemas.openxmlformats.org/drawingml/2006/table">
            <a:tbl>
              <a:tblPr rtl="1">
                <a:tableStyleId>{69C7853C-536D-4A76-A0AE-DD22124D55A5}</a:tableStyleId>
              </a:tblPr>
              <a:tblGrid>
                <a:gridCol w="5176802">
                  <a:extLst>
                    <a:ext uri="{9D8B030D-6E8A-4147-A177-3AD203B41FA5}">
                      <a16:colId xmlns:a16="http://schemas.microsoft.com/office/drawing/2014/main" val="20000"/>
                    </a:ext>
                  </a:extLst>
                </a:gridCol>
                <a:gridCol w="3362360">
                  <a:extLst>
                    <a:ext uri="{9D8B030D-6E8A-4147-A177-3AD203B41FA5}">
                      <a16:colId xmlns:a16="http://schemas.microsoft.com/office/drawing/2014/main" val="20001"/>
                    </a:ext>
                  </a:extLst>
                </a:gridCol>
              </a:tblGrid>
              <a:tr h="571504">
                <a:tc>
                  <a:txBody>
                    <a:bodyPr/>
                    <a:lstStyle/>
                    <a:p>
                      <a:pPr marL="0" marR="0" algn="ctr" rtl="1">
                        <a:spcBef>
                          <a:spcPts val="0"/>
                        </a:spcBef>
                        <a:spcAft>
                          <a:spcPts val="0"/>
                        </a:spcAft>
                      </a:pPr>
                      <a:endParaRPr lang="en-US" sz="1600" b="1" dirty="0">
                        <a:latin typeface="Calibri"/>
                        <a:ea typeface="Calibri"/>
                        <a:cs typeface="Arial"/>
                      </a:endParaRPr>
                    </a:p>
                  </a:txBody>
                  <a:tcPr marL="63944" marR="63944" marT="0" marB="0"/>
                </a:tc>
                <a:tc>
                  <a:txBody>
                    <a:bodyPr/>
                    <a:lstStyle/>
                    <a:p>
                      <a:pPr marL="0" marR="0" algn="ctr" rtl="1">
                        <a:spcBef>
                          <a:spcPts val="0"/>
                        </a:spcBef>
                        <a:spcAft>
                          <a:spcPts val="0"/>
                        </a:spcAft>
                      </a:pPr>
                      <a:endParaRPr lang="en-US" sz="1600" b="1" dirty="0">
                        <a:latin typeface="Calibri"/>
                        <a:ea typeface="Calibri"/>
                        <a:cs typeface="Arial"/>
                      </a:endParaRPr>
                    </a:p>
                  </a:txBody>
                  <a:tcPr marL="63944" marR="63944" marT="0" marB="0"/>
                </a:tc>
                <a:extLst>
                  <a:ext uri="{0D108BD9-81ED-4DB2-BD59-A6C34878D82A}">
                    <a16:rowId xmlns:a16="http://schemas.microsoft.com/office/drawing/2014/main" val="10000"/>
                  </a:ext>
                </a:extLst>
              </a:tr>
              <a:tr h="6000792">
                <a:tc>
                  <a:txBody>
                    <a:bodyPr/>
                    <a:lstStyle/>
                    <a:p>
                      <a:pPr marL="0" marR="0" algn="r" rtl="1">
                        <a:spcBef>
                          <a:spcPts val="0"/>
                        </a:spcBef>
                        <a:spcAft>
                          <a:spcPts val="0"/>
                        </a:spcAft>
                      </a:pPr>
                      <a:endParaRPr lang="en-US" sz="1600" b="1" dirty="0">
                        <a:latin typeface="Calibri"/>
                        <a:ea typeface="Calibri"/>
                        <a:cs typeface="Arial"/>
                      </a:endParaRPr>
                    </a:p>
                  </a:txBody>
                  <a:tcPr marL="63944" marR="63944" marT="0" marB="0"/>
                </a:tc>
                <a:tc>
                  <a:txBody>
                    <a:bodyPr/>
                    <a:lstStyle/>
                    <a:p>
                      <a:pPr marL="0" marR="0" algn="r" rtl="1">
                        <a:spcBef>
                          <a:spcPts val="0"/>
                        </a:spcBef>
                        <a:spcAft>
                          <a:spcPts val="0"/>
                        </a:spcAft>
                      </a:pPr>
                      <a:endParaRPr lang="en-US" sz="1600" b="1" dirty="0">
                        <a:latin typeface="Calibri"/>
                        <a:ea typeface="Calibri"/>
                        <a:cs typeface="Arial"/>
                      </a:endParaRPr>
                    </a:p>
                  </a:txBody>
                  <a:tcPr marL="63944" marR="63944" marT="0" marB="0"/>
                </a:tc>
                <a:extLst>
                  <a:ext uri="{0D108BD9-81ED-4DB2-BD59-A6C34878D82A}">
                    <a16:rowId xmlns:a16="http://schemas.microsoft.com/office/drawing/2014/main" val="10001"/>
                  </a:ext>
                </a:extLst>
              </a:tr>
            </a:tbl>
          </a:graphicData>
        </a:graphic>
      </p:graphicFrame>
      <p:sp>
        <p:nvSpPr>
          <p:cNvPr id="7" name="Rectangle 6"/>
          <p:cNvSpPr/>
          <p:nvPr/>
        </p:nvSpPr>
        <p:spPr>
          <a:xfrm>
            <a:off x="6254556" y="142854"/>
            <a:ext cx="918842" cy="584775"/>
          </a:xfrm>
          <a:prstGeom prst="rect">
            <a:avLst/>
          </a:prstGeom>
        </p:spPr>
        <p:txBody>
          <a:bodyPr wrap="none">
            <a:spAutoFit/>
          </a:bodyPr>
          <a:lstStyle/>
          <a:p>
            <a:pPr algn="ctr"/>
            <a:r>
              <a:rPr lang="ar-EG" sz="3200" b="1" dirty="0">
                <a:solidFill>
                  <a:schemeClr val="accent3">
                    <a:lumMod val="50000"/>
                  </a:schemeClr>
                </a:solidFill>
              </a:rPr>
              <a:t>النص</a:t>
            </a:r>
            <a:endParaRPr lang="en-US" b="1" dirty="0">
              <a:solidFill>
                <a:schemeClr val="accent3">
                  <a:lumMod val="50000"/>
                </a:schemeClr>
              </a:solidFill>
              <a:ea typeface="Calibri"/>
              <a:cs typeface="Arial"/>
            </a:endParaRPr>
          </a:p>
        </p:txBody>
      </p:sp>
      <p:sp>
        <p:nvSpPr>
          <p:cNvPr id="8" name="Rectangle 7"/>
          <p:cNvSpPr/>
          <p:nvPr/>
        </p:nvSpPr>
        <p:spPr>
          <a:xfrm>
            <a:off x="642910" y="142854"/>
            <a:ext cx="2969083" cy="584775"/>
          </a:xfrm>
          <a:prstGeom prst="rect">
            <a:avLst/>
          </a:prstGeom>
        </p:spPr>
        <p:txBody>
          <a:bodyPr wrap="none">
            <a:spAutoFit/>
          </a:bodyPr>
          <a:lstStyle/>
          <a:p>
            <a:pPr algn="ctr"/>
            <a:r>
              <a:rPr lang="ar-EG" sz="3200" b="1" dirty="0">
                <a:solidFill>
                  <a:schemeClr val="accent3">
                    <a:lumMod val="50000"/>
                  </a:schemeClr>
                </a:solidFill>
              </a:rPr>
              <a:t>تحليل أسلوب العرض</a:t>
            </a:r>
            <a:endParaRPr lang="en-US" b="1" dirty="0">
              <a:solidFill>
                <a:schemeClr val="accent3">
                  <a:lumMod val="50000"/>
                </a:schemeClr>
              </a:solidFill>
              <a:ea typeface="Calibri"/>
              <a:cs typeface="Arial"/>
            </a:endParaRPr>
          </a:p>
        </p:txBody>
      </p:sp>
      <p:sp>
        <p:nvSpPr>
          <p:cNvPr id="9" name="Rectangle 8"/>
          <p:cNvSpPr/>
          <p:nvPr/>
        </p:nvSpPr>
        <p:spPr>
          <a:xfrm>
            <a:off x="4429124" y="691202"/>
            <a:ext cx="3929090" cy="523220"/>
          </a:xfrm>
          <a:prstGeom prst="rect">
            <a:avLst/>
          </a:prstGeom>
        </p:spPr>
        <p:txBody>
          <a:bodyPr wrap="square">
            <a:spAutoFit/>
          </a:bodyPr>
          <a:lstStyle/>
          <a:p>
            <a:pPr algn="ctr"/>
            <a:r>
              <a:rPr lang="ar-EG" sz="2800" b="1" dirty="0">
                <a:solidFill>
                  <a:schemeClr val="accent6">
                    <a:lumMod val="50000"/>
                  </a:schemeClr>
                </a:solidFill>
              </a:rPr>
              <a:t>ماذا لو اختفت قوة الاحتكاك؟!</a:t>
            </a:r>
            <a:endParaRPr lang="en-US" sz="2800" dirty="0">
              <a:solidFill>
                <a:schemeClr val="accent6">
                  <a:lumMod val="50000"/>
                </a:schemeClr>
              </a:solidFill>
            </a:endParaRPr>
          </a:p>
        </p:txBody>
      </p:sp>
      <p:sp>
        <p:nvSpPr>
          <p:cNvPr id="10" name="Rectangle 9"/>
          <p:cNvSpPr/>
          <p:nvPr/>
        </p:nvSpPr>
        <p:spPr>
          <a:xfrm>
            <a:off x="3643338" y="1476453"/>
            <a:ext cx="5357818" cy="4524315"/>
          </a:xfrm>
          <a:prstGeom prst="rect">
            <a:avLst/>
          </a:prstGeom>
        </p:spPr>
        <p:txBody>
          <a:bodyPr wrap="square">
            <a:spAutoFit/>
          </a:bodyPr>
          <a:lstStyle/>
          <a:p>
            <a:pPr algn="ctr"/>
            <a:r>
              <a:rPr lang="ar-EG" sz="3200" b="1" dirty="0">
                <a:solidFill>
                  <a:srgbClr val="000099"/>
                </a:solidFill>
              </a:rPr>
              <a:t>كان هذا المشهد منقولاً من عالم تلاشت فيه فجأة قوة الاحتكاك، مما أدى إلى استمرار الأجسام في الحركة بخط مستقيم وبالسرعة نفسها إلى أن ترتطم بجسم يوقفها أو يجعلها ترتد عنه. والآن هل رأيتم كم هي نعمة قوة الاحتكاك في حياتنا اليومية؟</a:t>
            </a:r>
          </a:p>
          <a:p>
            <a:pPr algn="ctr"/>
            <a:r>
              <a:rPr lang="ar-EG" sz="3200" b="1" dirty="0">
                <a:solidFill>
                  <a:schemeClr val="accent3">
                    <a:lumMod val="50000"/>
                  </a:schemeClr>
                </a:solidFill>
              </a:rPr>
              <a:t>أحمد عوض الله، مجلة هيثم الفيزياء (إنترنت)</a:t>
            </a:r>
            <a:endParaRPr lang="en-US" sz="3200" dirty="0">
              <a:solidFill>
                <a:schemeClr val="accent3">
                  <a:lumMod val="50000"/>
                </a:schemeClr>
              </a:solidFill>
            </a:endParaRPr>
          </a:p>
        </p:txBody>
      </p:sp>
    </p:spTree>
  </p:cSld>
  <p:clrMapOvr>
    <a:masterClrMapping/>
  </p:clrMapOvr>
  <p:transition>
    <p:diamond/>
    <p:sndAc>
      <p:stSnd>
        <p:snd r:embed="rId2" name="SOUND5.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subTnLst>
                                    <p:audio>
                                      <p:cMediaNode>
                                        <p:cTn display="0" masterRel="sameClick">
                                          <p:stCondLst>
                                            <p:cond evt="begin" delay="0">
                                              <p:tn val="5"/>
                                            </p:cond>
                                          </p:stCondLst>
                                          <p:endCondLst>
                                            <p:cond evt="onStopAudio" delay="0">
                                              <p:tgtEl>
                                                <p:sldTgt/>
                                              </p:tgtEl>
                                            </p:cond>
                                          </p:endCondLst>
                                        </p:cTn>
                                        <p:tgtEl>
                                          <p:sndTgt r:embed="rId3" name="suctio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lowchart: Stored Data 12"/>
          <p:cNvSpPr/>
          <p:nvPr/>
        </p:nvSpPr>
        <p:spPr bwMode="auto">
          <a:xfrm>
            <a:off x="534973" y="1785926"/>
            <a:ext cx="8299519" cy="3929090"/>
          </a:xfrm>
          <a:prstGeom prst="flowChartOnlineStorage">
            <a:avLst/>
          </a:prstGeom>
          <a:ln w="38100">
            <a:solidFill>
              <a:schemeClr val="tx1"/>
            </a:solidFill>
          </a:ln>
        </p:spPr>
        <p:style>
          <a:lnRef idx="2">
            <a:schemeClr val="accent1">
              <a:shade val="50000"/>
            </a:schemeClr>
          </a:lnRef>
          <a:fillRef idx="1003">
            <a:schemeClr val="lt1"/>
          </a:fillRef>
          <a:effectRef idx="0">
            <a:schemeClr val="accent1"/>
          </a:effectRef>
          <a:fontRef idx="minor">
            <a:schemeClr val="lt1"/>
          </a:fontRef>
        </p:style>
        <p:txBody>
          <a:bodyPr rtlCol="1" anchor="ctr"/>
          <a:lstStyle/>
          <a:p>
            <a:pPr algn="ctr" rtl="1" fontAlgn="auto">
              <a:spcBef>
                <a:spcPts val="0"/>
              </a:spcBef>
              <a:spcAft>
                <a:spcPts val="0"/>
              </a:spcAft>
              <a:defRPr/>
            </a:pPr>
            <a:endParaRPr lang="ar-EG" sz="3600" b="1" dirty="0">
              <a:ln w="18415" cmpd="sng">
                <a:solidFill>
                  <a:srgbClr val="FF0000"/>
                </a:solidFill>
                <a:prstDash val="solid"/>
              </a:ln>
              <a:solidFill>
                <a:srgbClr val="0000FF"/>
              </a:solidFill>
              <a:effectLst>
                <a:outerShdw blurRad="63500" dir="3600000" algn="tl" rotWithShape="0">
                  <a:srgbClr val="000000">
                    <a:alpha val="70000"/>
                  </a:srgbClr>
                </a:outerShdw>
              </a:effectLst>
            </a:endParaRPr>
          </a:p>
        </p:txBody>
      </p:sp>
      <p:sp>
        <p:nvSpPr>
          <p:cNvPr id="15" name="Rectangle 14"/>
          <p:cNvSpPr/>
          <p:nvPr/>
        </p:nvSpPr>
        <p:spPr>
          <a:xfrm>
            <a:off x="1116186" y="2000240"/>
            <a:ext cx="6313334" cy="3785652"/>
          </a:xfrm>
          <a:prstGeom prst="rect">
            <a:avLst/>
          </a:prstGeom>
        </p:spPr>
        <p:txBody>
          <a:bodyPr wrap="square">
            <a:spAutoFit/>
          </a:bodyPr>
          <a:lstStyle/>
          <a:p>
            <a:pPr lvl="0" algn="ctr"/>
            <a:r>
              <a:rPr lang="ar-EG" sz="4000" b="1" dirty="0">
                <a:solidFill>
                  <a:srgbClr val="FF0066"/>
                </a:solidFill>
              </a:rPr>
              <a:t>ب- خطط لأساليب عرض مبتكرة للتعبير عن إحدى الأفكار الآتية: أفضلية الزواج المبكر، يمكن للطلاب أن يرتقوا بمستوى مدرستهم، تتناقض أقوال بعض أفراد المجتمع مع أفعالهم.</a:t>
            </a:r>
            <a:endParaRPr lang="en-US" sz="4000" dirty="0">
              <a:solidFill>
                <a:srgbClr val="FF0066"/>
              </a:solidFill>
            </a:endParaRPr>
          </a:p>
        </p:txBody>
      </p:sp>
    </p:spTree>
  </p:cSld>
  <p:clrMapOvr>
    <a:masterClrMapping/>
  </p:clrMapOvr>
  <p:transition>
    <p:pull dir="r"/>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diamond(in)">
                                      <p:cBhvr>
                                        <p:cTn id="7" dur="2000"/>
                                        <p:tgtEl>
                                          <p:spTgt spid="13"/>
                                        </p:tgtEl>
                                      </p:cBhvr>
                                    </p:animEffect>
                                  </p:childTnLst>
                                  <p:subTnLst>
                                    <p:audio>
                                      <p:cMediaNode>
                                        <p:cTn display="0" masterRel="sameClick">
                                          <p:stCondLst>
                                            <p:cond evt="begin" delay="0">
                                              <p:tn val="5"/>
                                            </p:cond>
                                          </p:stCondLst>
                                          <p:endCondLst>
                                            <p:cond evt="onStopAudio" delay="0">
                                              <p:tgtEl>
                                                <p:sldTgt/>
                                              </p:tgtEl>
                                            </p:cond>
                                          </p:endCondLst>
                                        </p:cTn>
                                        <p:tgtEl>
                                          <p:sndTgt r:embed="rId3" name="0054 - another stapler.wav"/>
                                        </p:tgtEl>
                                      </p:cMediaNode>
                                    </p:audio>
                                  </p:subTnLst>
                                </p:cTn>
                              </p:par>
                              <p:par>
                                <p:cTn id="8" presetID="8" presetClass="entr" presetSubtype="16"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diamond(in)">
                                      <p:cBhvr>
                                        <p:cTn id="10" dur="2000"/>
                                        <p:tgtEl>
                                          <p:spTgt spid="15"/>
                                        </p:tgtEl>
                                      </p:cBhvr>
                                    </p:animEffect>
                                  </p:childTnLst>
                                  <p:subTnLst>
                                    <p:audio>
                                      <p:cMediaNode>
                                        <p:cTn display="0" masterRel="sameClick">
                                          <p:stCondLst>
                                            <p:cond evt="begin" delay="0">
                                              <p:tn val="8"/>
                                            </p:cond>
                                          </p:stCondLst>
                                          <p:endCondLst>
                                            <p:cond evt="onStopAudio" delay="0">
                                              <p:tgtEl>
                                                <p:sldTgt/>
                                              </p:tgtEl>
                                            </p:cond>
                                          </p:endCondLst>
                                        </p:cTn>
                                        <p:tgtEl>
                                          <p:sndTgt r:embed="rId3" name="0054 - another stapler.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nvGraphicFramePr>
        <p:xfrm>
          <a:off x="161956" y="357167"/>
          <a:ext cx="8815326" cy="6359474"/>
        </p:xfrm>
        <a:graphic>
          <a:graphicData uri="http://schemas.openxmlformats.org/drawingml/2006/table">
            <a:tbl>
              <a:tblPr rtl="1">
                <a:tableStyleId>{D7AC3CCA-C797-4891-BE02-D94E43425B78}</a:tableStyleId>
              </a:tblPr>
              <a:tblGrid>
                <a:gridCol w="2571732">
                  <a:extLst>
                    <a:ext uri="{9D8B030D-6E8A-4147-A177-3AD203B41FA5}">
                      <a16:colId xmlns:a16="http://schemas.microsoft.com/office/drawing/2014/main" val="20000"/>
                    </a:ext>
                  </a:extLst>
                </a:gridCol>
                <a:gridCol w="6243594">
                  <a:extLst>
                    <a:ext uri="{9D8B030D-6E8A-4147-A177-3AD203B41FA5}">
                      <a16:colId xmlns:a16="http://schemas.microsoft.com/office/drawing/2014/main" val="20001"/>
                    </a:ext>
                  </a:extLst>
                </a:gridCol>
              </a:tblGrid>
              <a:tr h="642941">
                <a:tc>
                  <a:txBody>
                    <a:bodyPr/>
                    <a:lstStyle/>
                    <a:p>
                      <a:pPr marL="0" marR="0" algn="ctr" rtl="1">
                        <a:spcBef>
                          <a:spcPts val="0"/>
                        </a:spcBef>
                        <a:spcAft>
                          <a:spcPts val="0"/>
                        </a:spcAft>
                      </a:pPr>
                      <a:endParaRPr lang="en-US" sz="1600" b="1" dirty="0">
                        <a:latin typeface="Calibri"/>
                        <a:ea typeface="Calibri"/>
                        <a:cs typeface="Arial"/>
                      </a:endParaRPr>
                    </a:p>
                  </a:txBody>
                  <a:tcPr marL="63944" marR="63944" marT="0" marB="0"/>
                </a:tc>
                <a:tc>
                  <a:txBody>
                    <a:bodyPr/>
                    <a:lstStyle/>
                    <a:p>
                      <a:pPr marL="0" marR="0" algn="ctr" rtl="1">
                        <a:spcBef>
                          <a:spcPts val="0"/>
                        </a:spcBef>
                        <a:spcAft>
                          <a:spcPts val="0"/>
                        </a:spcAft>
                      </a:pPr>
                      <a:endParaRPr lang="en-US" sz="1600" b="1" dirty="0">
                        <a:latin typeface="Calibri"/>
                        <a:ea typeface="Calibri"/>
                        <a:cs typeface="Arial"/>
                      </a:endParaRPr>
                    </a:p>
                  </a:txBody>
                  <a:tcPr marL="63944" marR="63944" marT="0" marB="0"/>
                </a:tc>
                <a:extLst>
                  <a:ext uri="{0D108BD9-81ED-4DB2-BD59-A6C34878D82A}">
                    <a16:rowId xmlns:a16="http://schemas.microsoft.com/office/drawing/2014/main" val="10000"/>
                  </a:ext>
                </a:extLst>
              </a:tr>
              <a:tr h="1928826">
                <a:tc>
                  <a:txBody>
                    <a:bodyPr/>
                    <a:lstStyle/>
                    <a:p>
                      <a:pPr marL="0" marR="0" algn="r" rtl="1">
                        <a:spcBef>
                          <a:spcPts val="0"/>
                        </a:spcBef>
                        <a:spcAft>
                          <a:spcPts val="0"/>
                        </a:spcAft>
                      </a:pPr>
                      <a:endParaRPr lang="en-US" sz="1600" b="1" dirty="0">
                        <a:latin typeface="Calibri"/>
                        <a:ea typeface="Calibri"/>
                        <a:cs typeface="Arial"/>
                      </a:endParaRPr>
                    </a:p>
                  </a:txBody>
                  <a:tcPr marL="63944" marR="63944" marT="0" marB="0"/>
                </a:tc>
                <a:tc>
                  <a:txBody>
                    <a:bodyPr/>
                    <a:lstStyle/>
                    <a:p>
                      <a:pPr marL="0" marR="0" algn="r" rtl="1">
                        <a:spcBef>
                          <a:spcPts val="0"/>
                        </a:spcBef>
                        <a:spcAft>
                          <a:spcPts val="0"/>
                        </a:spcAft>
                      </a:pPr>
                      <a:endParaRPr lang="en-US" sz="1600" b="1">
                        <a:latin typeface="Calibri"/>
                        <a:ea typeface="Calibri"/>
                        <a:cs typeface="Arial"/>
                      </a:endParaRPr>
                    </a:p>
                  </a:txBody>
                  <a:tcPr marL="63944" marR="63944" marT="0" marB="0"/>
                </a:tc>
                <a:extLst>
                  <a:ext uri="{0D108BD9-81ED-4DB2-BD59-A6C34878D82A}">
                    <a16:rowId xmlns:a16="http://schemas.microsoft.com/office/drawing/2014/main" val="10001"/>
                  </a:ext>
                </a:extLst>
              </a:tr>
              <a:tr h="1212953">
                <a:tc>
                  <a:txBody>
                    <a:bodyPr/>
                    <a:lstStyle/>
                    <a:p>
                      <a:pPr marL="0" marR="0" algn="r" rtl="1">
                        <a:spcBef>
                          <a:spcPts val="0"/>
                        </a:spcBef>
                        <a:spcAft>
                          <a:spcPts val="0"/>
                        </a:spcAft>
                      </a:pPr>
                      <a:endParaRPr lang="en-US" sz="1600" b="1" dirty="0">
                        <a:latin typeface="Calibri"/>
                        <a:ea typeface="Calibri"/>
                        <a:cs typeface="Arial"/>
                      </a:endParaRPr>
                    </a:p>
                  </a:txBody>
                  <a:tcPr marL="63944" marR="63944" marT="0" marB="0"/>
                </a:tc>
                <a:tc>
                  <a:txBody>
                    <a:bodyPr/>
                    <a:lstStyle/>
                    <a:p>
                      <a:pPr marL="0" marR="0" algn="r" rtl="1">
                        <a:spcBef>
                          <a:spcPts val="0"/>
                        </a:spcBef>
                        <a:spcAft>
                          <a:spcPts val="0"/>
                        </a:spcAft>
                      </a:pPr>
                      <a:endParaRPr lang="en-US" sz="1600" b="1">
                        <a:latin typeface="Calibri"/>
                        <a:ea typeface="Calibri"/>
                        <a:cs typeface="Arial"/>
                      </a:endParaRPr>
                    </a:p>
                  </a:txBody>
                  <a:tcPr marL="63944" marR="63944" marT="0" marB="0"/>
                </a:tc>
                <a:extLst>
                  <a:ext uri="{0D108BD9-81ED-4DB2-BD59-A6C34878D82A}">
                    <a16:rowId xmlns:a16="http://schemas.microsoft.com/office/drawing/2014/main" val="10002"/>
                  </a:ext>
                </a:extLst>
              </a:tr>
              <a:tr h="1287377">
                <a:tc>
                  <a:txBody>
                    <a:bodyPr/>
                    <a:lstStyle/>
                    <a:p>
                      <a:pPr marL="0" marR="0" algn="r" rtl="1">
                        <a:spcBef>
                          <a:spcPts val="0"/>
                        </a:spcBef>
                        <a:spcAft>
                          <a:spcPts val="0"/>
                        </a:spcAft>
                      </a:pPr>
                      <a:endParaRPr lang="en-US" sz="1600" b="1" dirty="0">
                        <a:latin typeface="Calibri"/>
                        <a:ea typeface="Calibri"/>
                        <a:cs typeface="Arial"/>
                      </a:endParaRPr>
                    </a:p>
                  </a:txBody>
                  <a:tcPr marL="63944" marR="63944" marT="0" marB="0"/>
                </a:tc>
                <a:tc>
                  <a:txBody>
                    <a:bodyPr/>
                    <a:lstStyle/>
                    <a:p>
                      <a:pPr marL="0" marR="0" algn="r" rtl="1">
                        <a:spcBef>
                          <a:spcPts val="0"/>
                        </a:spcBef>
                        <a:spcAft>
                          <a:spcPts val="0"/>
                        </a:spcAft>
                      </a:pPr>
                      <a:endParaRPr lang="en-US" sz="1600" b="1" dirty="0">
                        <a:latin typeface="Calibri"/>
                        <a:ea typeface="Calibri"/>
                        <a:cs typeface="Arial"/>
                      </a:endParaRPr>
                    </a:p>
                  </a:txBody>
                  <a:tcPr marL="63944" marR="63944" marT="0" marB="0"/>
                </a:tc>
                <a:extLst>
                  <a:ext uri="{0D108BD9-81ED-4DB2-BD59-A6C34878D82A}">
                    <a16:rowId xmlns:a16="http://schemas.microsoft.com/office/drawing/2014/main" val="10003"/>
                  </a:ext>
                </a:extLst>
              </a:tr>
              <a:tr h="1287377">
                <a:tc>
                  <a:txBody>
                    <a:bodyPr/>
                    <a:lstStyle/>
                    <a:p>
                      <a:pPr marL="0" marR="0" algn="r" rtl="1">
                        <a:spcBef>
                          <a:spcPts val="0"/>
                        </a:spcBef>
                        <a:spcAft>
                          <a:spcPts val="0"/>
                        </a:spcAft>
                      </a:pPr>
                      <a:endParaRPr lang="en-US" sz="1600" b="1" dirty="0">
                        <a:latin typeface="Calibri"/>
                        <a:ea typeface="Calibri"/>
                        <a:cs typeface="Arial"/>
                      </a:endParaRPr>
                    </a:p>
                  </a:txBody>
                  <a:tcPr marL="63944" marR="63944" marT="0" marB="0"/>
                </a:tc>
                <a:tc>
                  <a:txBody>
                    <a:bodyPr/>
                    <a:lstStyle/>
                    <a:p>
                      <a:pPr marL="0" marR="0" algn="r" rtl="1">
                        <a:spcBef>
                          <a:spcPts val="0"/>
                        </a:spcBef>
                        <a:spcAft>
                          <a:spcPts val="0"/>
                        </a:spcAft>
                      </a:pPr>
                      <a:endParaRPr lang="en-US" sz="1600" b="1" dirty="0">
                        <a:latin typeface="Calibri"/>
                        <a:ea typeface="Calibri"/>
                        <a:cs typeface="Arial"/>
                      </a:endParaRPr>
                    </a:p>
                  </a:txBody>
                  <a:tcPr marL="63944" marR="63944" marT="0" marB="0"/>
                </a:tc>
                <a:extLst>
                  <a:ext uri="{0D108BD9-81ED-4DB2-BD59-A6C34878D82A}">
                    <a16:rowId xmlns:a16="http://schemas.microsoft.com/office/drawing/2014/main" val="10004"/>
                  </a:ext>
                </a:extLst>
              </a:tr>
            </a:tbl>
          </a:graphicData>
        </a:graphic>
      </p:graphicFrame>
      <p:sp>
        <p:nvSpPr>
          <p:cNvPr id="7" name="Rectangle 6"/>
          <p:cNvSpPr/>
          <p:nvPr/>
        </p:nvSpPr>
        <p:spPr>
          <a:xfrm>
            <a:off x="6357950" y="415333"/>
            <a:ext cx="2133918" cy="584775"/>
          </a:xfrm>
          <a:prstGeom prst="rect">
            <a:avLst/>
          </a:prstGeom>
        </p:spPr>
        <p:txBody>
          <a:bodyPr wrap="none">
            <a:spAutoFit/>
          </a:bodyPr>
          <a:lstStyle/>
          <a:p>
            <a:pPr algn="ctr"/>
            <a:r>
              <a:rPr lang="ar-EG" sz="3200" b="1" dirty="0">
                <a:solidFill>
                  <a:srgbClr val="006600"/>
                </a:solidFill>
              </a:rPr>
              <a:t>أسلوب العرض</a:t>
            </a:r>
            <a:endParaRPr lang="en-US" b="1" dirty="0">
              <a:solidFill>
                <a:srgbClr val="006600"/>
              </a:solidFill>
              <a:ea typeface="Calibri"/>
              <a:cs typeface="Arial"/>
            </a:endParaRPr>
          </a:p>
        </p:txBody>
      </p:sp>
      <p:sp>
        <p:nvSpPr>
          <p:cNvPr id="8" name="Rectangle 7"/>
          <p:cNvSpPr/>
          <p:nvPr/>
        </p:nvSpPr>
        <p:spPr>
          <a:xfrm>
            <a:off x="1808661" y="357168"/>
            <a:ext cx="2048959" cy="584775"/>
          </a:xfrm>
          <a:prstGeom prst="rect">
            <a:avLst/>
          </a:prstGeom>
        </p:spPr>
        <p:txBody>
          <a:bodyPr wrap="none">
            <a:spAutoFit/>
          </a:bodyPr>
          <a:lstStyle/>
          <a:p>
            <a:pPr algn="ctr"/>
            <a:r>
              <a:rPr lang="ar-EG" sz="3200" b="1" dirty="0">
                <a:solidFill>
                  <a:srgbClr val="006600"/>
                </a:solidFill>
              </a:rPr>
              <a:t>النص المقترح</a:t>
            </a:r>
            <a:endParaRPr lang="en-US" b="1" dirty="0">
              <a:solidFill>
                <a:srgbClr val="006600"/>
              </a:solidFill>
              <a:ea typeface="Calibri"/>
              <a:cs typeface="Arial"/>
            </a:endParaRPr>
          </a:p>
        </p:txBody>
      </p:sp>
      <p:sp>
        <p:nvSpPr>
          <p:cNvPr id="9" name="Rectangle 8"/>
          <p:cNvSpPr/>
          <p:nvPr/>
        </p:nvSpPr>
        <p:spPr>
          <a:xfrm>
            <a:off x="6858016" y="1714488"/>
            <a:ext cx="1826354" cy="523220"/>
          </a:xfrm>
          <a:prstGeom prst="rect">
            <a:avLst/>
          </a:prstGeom>
        </p:spPr>
        <p:txBody>
          <a:bodyPr wrap="square">
            <a:spAutoFit/>
          </a:bodyPr>
          <a:lstStyle/>
          <a:p>
            <a:pPr algn="ctr"/>
            <a:r>
              <a:rPr lang="ar-EG" sz="2800" b="1" dirty="0">
                <a:solidFill>
                  <a:srgbClr val="000099"/>
                </a:solidFill>
              </a:rPr>
              <a:t>قصة متخيلة</a:t>
            </a:r>
            <a:endParaRPr lang="en-US" sz="1600" b="1" dirty="0">
              <a:solidFill>
                <a:srgbClr val="000099"/>
              </a:solidFill>
              <a:ea typeface="Calibri"/>
              <a:cs typeface="Arial"/>
            </a:endParaRPr>
          </a:p>
        </p:txBody>
      </p:sp>
      <p:sp>
        <p:nvSpPr>
          <p:cNvPr id="10" name="Rectangle 9"/>
          <p:cNvSpPr/>
          <p:nvPr/>
        </p:nvSpPr>
        <p:spPr>
          <a:xfrm>
            <a:off x="6715140" y="3143248"/>
            <a:ext cx="2000264" cy="523220"/>
          </a:xfrm>
          <a:prstGeom prst="rect">
            <a:avLst/>
          </a:prstGeom>
        </p:spPr>
        <p:txBody>
          <a:bodyPr wrap="square">
            <a:spAutoFit/>
          </a:bodyPr>
          <a:lstStyle/>
          <a:p>
            <a:pPr algn="ctr"/>
            <a:r>
              <a:rPr lang="ar-EG" sz="2800" b="1" dirty="0">
                <a:solidFill>
                  <a:srgbClr val="000099"/>
                </a:solidFill>
              </a:rPr>
              <a:t>مثال من الواقع</a:t>
            </a:r>
            <a:endParaRPr lang="en-US" sz="1600" b="1" dirty="0">
              <a:solidFill>
                <a:srgbClr val="000099"/>
              </a:solidFill>
              <a:ea typeface="Calibri"/>
              <a:cs typeface="Arial"/>
            </a:endParaRPr>
          </a:p>
        </p:txBody>
      </p:sp>
      <p:sp>
        <p:nvSpPr>
          <p:cNvPr id="11" name="Rectangle 10"/>
          <p:cNvSpPr/>
          <p:nvPr/>
        </p:nvSpPr>
        <p:spPr>
          <a:xfrm>
            <a:off x="6240015" y="4332281"/>
            <a:ext cx="2903985" cy="954107"/>
          </a:xfrm>
          <a:prstGeom prst="rect">
            <a:avLst/>
          </a:prstGeom>
        </p:spPr>
        <p:txBody>
          <a:bodyPr wrap="square">
            <a:spAutoFit/>
          </a:bodyPr>
          <a:lstStyle/>
          <a:p>
            <a:pPr algn="ctr"/>
            <a:r>
              <a:rPr lang="ar-EG" sz="2800" b="1" dirty="0">
                <a:solidFill>
                  <a:srgbClr val="000099"/>
                </a:solidFill>
              </a:rPr>
              <a:t>استعارة = تشبيه / حالة مقارنة</a:t>
            </a:r>
            <a:endParaRPr lang="en-US" sz="1600" b="1" dirty="0">
              <a:solidFill>
                <a:srgbClr val="000099"/>
              </a:solidFill>
              <a:ea typeface="Calibri"/>
              <a:cs typeface="Arial"/>
            </a:endParaRPr>
          </a:p>
        </p:txBody>
      </p:sp>
      <p:sp>
        <p:nvSpPr>
          <p:cNvPr id="12" name="Rectangle 11"/>
          <p:cNvSpPr/>
          <p:nvPr/>
        </p:nvSpPr>
        <p:spPr>
          <a:xfrm>
            <a:off x="142876" y="1113052"/>
            <a:ext cx="6357950" cy="1815882"/>
          </a:xfrm>
          <a:prstGeom prst="rect">
            <a:avLst/>
          </a:prstGeom>
        </p:spPr>
        <p:txBody>
          <a:bodyPr wrap="square">
            <a:spAutoFit/>
          </a:bodyPr>
          <a:lstStyle/>
          <a:p>
            <a:pPr algn="ctr"/>
            <a:r>
              <a:rPr lang="ar-SA" sz="2800" b="1" dirty="0">
                <a:solidFill>
                  <a:srgbClr val="C00000"/>
                </a:solidFill>
              </a:rPr>
              <a:t>رأيته كلما سقطت ورقة أو أي شيء آخر تحت الطاولة أخذه إلى سلة المهملات أحبه زملاؤه في الفصل وفعلوا مثله قلدوه فصار فصلهم نظيفاً وانتشر الخلق في المدرسة.</a:t>
            </a:r>
            <a:endParaRPr lang="en-US" sz="2800" dirty="0">
              <a:solidFill>
                <a:srgbClr val="C00000"/>
              </a:solidFill>
            </a:endParaRPr>
          </a:p>
        </p:txBody>
      </p:sp>
      <p:sp>
        <p:nvSpPr>
          <p:cNvPr id="13" name="Rectangle 12"/>
          <p:cNvSpPr/>
          <p:nvPr/>
        </p:nvSpPr>
        <p:spPr>
          <a:xfrm>
            <a:off x="285720" y="3117835"/>
            <a:ext cx="6000792" cy="954107"/>
          </a:xfrm>
          <a:prstGeom prst="rect">
            <a:avLst/>
          </a:prstGeom>
        </p:spPr>
        <p:txBody>
          <a:bodyPr wrap="square">
            <a:spAutoFit/>
          </a:bodyPr>
          <a:lstStyle/>
          <a:p>
            <a:pPr algn="ctr"/>
            <a:r>
              <a:rPr lang="ar-SA" sz="2800" b="1" dirty="0">
                <a:solidFill>
                  <a:srgbClr val="C00000"/>
                </a:solidFill>
              </a:rPr>
              <a:t>النحلة العاملة في الخلية وكل نملة تخرج من بيتها فتفعل كأخواتها فتكون الخلية كأجمل ما يكون</a:t>
            </a:r>
            <a:endParaRPr lang="en-US" sz="2800" dirty="0">
              <a:solidFill>
                <a:srgbClr val="C00000"/>
              </a:solidFill>
            </a:endParaRPr>
          </a:p>
        </p:txBody>
      </p:sp>
      <p:sp>
        <p:nvSpPr>
          <p:cNvPr id="14" name="Rectangle 13"/>
          <p:cNvSpPr/>
          <p:nvPr/>
        </p:nvSpPr>
        <p:spPr>
          <a:xfrm>
            <a:off x="1071538" y="5546727"/>
            <a:ext cx="4572032" cy="954107"/>
          </a:xfrm>
          <a:prstGeom prst="rect">
            <a:avLst/>
          </a:prstGeom>
        </p:spPr>
        <p:txBody>
          <a:bodyPr wrap="square">
            <a:spAutoFit/>
          </a:bodyPr>
          <a:lstStyle/>
          <a:p>
            <a:pPr algn="ctr"/>
            <a:r>
              <a:rPr lang="ar-SA" sz="2800" b="1" dirty="0">
                <a:solidFill>
                  <a:srgbClr val="C00000"/>
                </a:solidFill>
              </a:rPr>
              <a:t>يا له من طالب مجد! القدوة القدوة نعم الطالب علي</a:t>
            </a:r>
            <a:endParaRPr lang="en-US" sz="2800" dirty="0">
              <a:solidFill>
                <a:srgbClr val="C00000"/>
              </a:solidFill>
            </a:endParaRPr>
          </a:p>
        </p:txBody>
      </p:sp>
      <p:sp>
        <p:nvSpPr>
          <p:cNvPr id="15" name="Rectangle 14"/>
          <p:cNvSpPr/>
          <p:nvPr/>
        </p:nvSpPr>
        <p:spPr>
          <a:xfrm>
            <a:off x="6572264" y="5643578"/>
            <a:ext cx="2189605" cy="954107"/>
          </a:xfrm>
          <a:prstGeom prst="rect">
            <a:avLst/>
          </a:prstGeom>
        </p:spPr>
        <p:txBody>
          <a:bodyPr wrap="square">
            <a:spAutoFit/>
          </a:bodyPr>
          <a:lstStyle/>
          <a:p>
            <a:pPr algn="ctr"/>
            <a:r>
              <a:rPr lang="ar-EG" sz="2800" b="1" dirty="0">
                <a:solidFill>
                  <a:srgbClr val="000099"/>
                </a:solidFill>
              </a:rPr>
              <a:t>مقولات محكمة الصياغة</a:t>
            </a:r>
            <a:endParaRPr lang="en-US" sz="1600" b="1" dirty="0">
              <a:solidFill>
                <a:srgbClr val="000099"/>
              </a:solidFill>
              <a:ea typeface="Calibri"/>
              <a:cs typeface="Arial"/>
            </a:endParaRPr>
          </a:p>
        </p:txBody>
      </p:sp>
      <p:sp>
        <p:nvSpPr>
          <p:cNvPr id="62465" name="Rectangle 1"/>
          <p:cNvSpPr>
            <a:spLocks noChangeArrowheads="1"/>
          </p:cNvSpPr>
          <p:nvPr/>
        </p:nvSpPr>
        <p:spPr bwMode="auto">
          <a:xfrm>
            <a:off x="5214942" y="-156171"/>
            <a:ext cx="3592650" cy="58477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tab pos="279400" algn="l"/>
              </a:tabLst>
            </a:pPr>
            <a:r>
              <a:rPr kumimoji="0" lang="ar-EG" sz="3200" b="1"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(يمكن عرض فكرة أخرى)</a:t>
            </a:r>
            <a:endParaRPr kumimoji="0" lang="ar-EG" sz="3600" b="0" i="0" u="none" strike="noStrike" cap="none" normalizeH="0" baseline="0" dirty="0">
              <a:ln>
                <a:noFill/>
              </a:ln>
              <a:solidFill>
                <a:schemeClr val="tx1"/>
              </a:solidFill>
              <a:effectLst/>
              <a:latin typeface="Arial" pitchFamily="34" charset="0"/>
              <a:cs typeface="Arial" pitchFamily="34" charset="0"/>
            </a:endParaRPr>
          </a:p>
        </p:txBody>
      </p:sp>
    </p:spTree>
  </p:cSld>
  <p:clrMapOvr>
    <a:masterClrMapping/>
  </p:clrMapOvr>
  <p:transition>
    <p:diamond/>
    <p:sndAc>
      <p:stSnd>
        <p:snd r:embed="rId2" name="SOUND5.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subTnLst>
                                    <p:audio>
                                      <p:cMediaNode>
                                        <p:cTn display="0" masterRel="sameClick">
                                          <p:stCondLst>
                                            <p:cond evt="begin" delay="0">
                                              <p:tn val="5"/>
                                            </p:cond>
                                          </p:stCondLst>
                                          <p:endCondLst>
                                            <p:cond evt="onStopAudio" delay="0">
                                              <p:tgtEl>
                                                <p:sldTgt/>
                                              </p:tgtEl>
                                            </p:cond>
                                          </p:endCondLst>
                                        </p:cTn>
                                        <p:tgtEl>
                                          <p:sndTgt r:embed="rId3" name="hammer.wav"/>
                                        </p:tgtEl>
                                      </p:cMediaNode>
                                    </p:audio>
                                  </p:subTnLst>
                                </p:cTn>
                              </p:par>
                              <p:par>
                                <p:cTn id="8" presetID="9"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dissolve">
                                      <p:cBhvr>
                                        <p:cTn id="10" dur="500"/>
                                        <p:tgtEl>
                                          <p:spTgt spid="7"/>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dissolve">
                                      <p:cBhvr>
                                        <p:cTn id="13" dur="500"/>
                                        <p:tgtEl>
                                          <p:spTgt spid="8"/>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62465"/>
                                        </p:tgtEl>
                                        <p:attrNameLst>
                                          <p:attrName>style.visibility</p:attrName>
                                        </p:attrNameLst>
                                      </p:cBhvr>
                                      <p:to>
                                        <p:strVal val="visible"/>
                                      </p:to>
                                    </p:set>
                                    <p:animEffect transition="in" filter="dissolve">
                                      <p:cBhvr>
                                        <p:cTn id="16" dur="500"/>
                                        <p:tgtEl>
                                          <p:spTgt spid="62465"/>
                                        </p:tgtEl>
                                      </p:cBhvr>
                                    </p:animEffect>
                                  </p:childTnLst>
                                </p:cTn>
                              </p:par>
                            </p:childTnLst>
                          </p:cTn>
                        </p:par>
                      </p:childTnLst>
                    </p:cTn>
                  </p:par>
                  <p:par>
                    <p:cTn id="17" fill="hold">
                      <p:stCondLst>
                        <p:cond delay="indefinite"/>
                      </p:stCondLst>
                      <p:childTnLst>
                        <p:par>
                          <p:cTn id="18" fill="hold">
                            <p:stCondLst>
                              <p:cond delay="0"/>
                            </p:stCondLst>
                            <p:childTnLst>
                              <p:par>
                                <p:cTn id="19" presetID="9" presetClass="entr" presetSubtype="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dissolve">
                                      <p:cBhvr>
                                        <p:cTn id="21" dur="500"/>
                                        <p:tgtEl>
                                          <p:spTgt spid="9"/>
                                        </p:tgtEl>
                                      </p:cBhvr>
                                    </p:animEffect>
                                  </p:childTnLst>
                                  <p:subTnLst>
                                    <p:audio>
                                      <p:cMediaNode>
                                        <p:cTn display="0" masterRel="sameClick">
                                          <p:stCondLst>
                                            <p:cond evt="begin" delay="0">
                                              <p:tn val="19"/>
                                            </p:cond>
                                          </p:stCondLst>
                                          <p:endCondLst>
                                            <p:cond evt="onStopAudio" delay="0">
                                              <p:tgtEl>
                                                <p:sldTgt/>
                                              </p:tgtEl>
                                            </p:cond>
                                          </p:endCondLst>
                                        </p:cTn>
                                        <p:tgtEl>
                                          <p:sndTgt r:embed="rId4" name="suction.wav"/>
                                        </p:tgtEl>
                                      </p:cMediaNode>
                                    </p:audio>
                                  </p:subTnLst>
                                </p:cTn>
                              </p:par>
                            </p:childTnLst>
                          </p:cTn>
                        </p:par>
                      </p:childTnLst>
                    </p:cTn>
                  </p:par>
                  <p:par>
                    <p:cTn id="22" fill="hold">
                      <p:stCondLst>
                        <p:cond delay="indefinite"/>
                      </p:stCondLst>
                      <p:childTnLst>
                        <p:par>
                          <p:cTn id="23" fill="hold">
                            <p:stCondLst>
                              <p:cond delay="0"/>
                            </p:stCondLst>
                            <p:childTnLst>
                              <p:par>
                                <p:cTn id="24" presetID="9" presetClass="entr" presetSubtype="0" fill="hold" grpId="0" nodeType="click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dissolve">
                                      <p:cBhvr>
                                        <p:cTn id="26" dur="500"/>
                                        <p:tgtEl>
                                          <p:spTgt spid="10"/>
                                        </p:tgtEl>
                                      </p:cBhvr>
                                    </p:animEffect>
                                  </p:childTnLst>
                                  <p:subTnLst>
                                    <p:audio>
                                      <p:cMediaNode>
                                        <p:cTn display="0" masterRel="sameClick">
                                          <p:stCondLst>
                                            <p:cond evt="begin" delay="0">
                                              <p:tn val="24"/>
                                            </p:cond>
                                          </p:stCondLst>
                                          <p:endCondLst>
                                            <p:cond evt="onStopAudio" delay="0">
                                              <p:tgtEl>
                                                <p:sldTgt/>
                                              </p:tgtEl>
                                            </p:cond>
                                          </p:endCondLst>
                                        </p:cTn>
                                        <p:tgtEl>
                                          <p:sndTgt r:embed="rId4" name="suction.wav"/>
                                        </p:tgtEl>
                                      </p:cMediaNode>
                                    </p:audio>
                                  </p:subTnLst>
                                </p:cTn>
                              </p:par>
                            </p:childTnLst>
                          </p:cTn>
                        </p:par>
                      </p:childTnLst>
                    </p:cTn>
                  </p:par>
                  <p:par>
                    <p:cTn id="27" fill="hold">
                      <p:stCondLst>
                        <p:cond delay="indefinite"/>
                      </p:stCondLst>
                      <p:childTnLst>
                        <p:par>
                          <p:cTn id="28" fill="hold">
                            <p:stCondLst>
                              <p:cond delay="0"/>
                            </p:stCondLst>
                            <p:childTnLst>
                              <p:par>
                                <p:cTn id="29" presetID="9"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dissolve">
                                      <p:cBhvr>
                                        <p:cTn id="31" dur="500"/>
                                        <p:tgtEl>
                                          <p:spTgt spid="11"/>
                                        </p:tgtEl>
                                      </p:cBhvr>
                                    </p:animEffect>
                                  </p:childTnLst>
                                  <p:subTnLst>
                                    <p:audio>
                                      <p:cMediaNode>
                                        <p:cTn display="0" masterRel="sameClick">
                                          <p:stCondLst>
                                            <p:cond evt="begin" delay="0">
                                              <p:tn val="29"/>
                                            </p:cond>
                                          </p:stCondLst>
                                          <p:endCondLst>
                                            <p:cond evt="onStopAudio" delay="0">
                                              <p:tgtEl>
                                                <p:sldTgt/>
                                              </p:tgtEl>
                                            </p:cond>
                                          </p:endCondLst>
                                        </p:cTn>
                                        <p:tgtEl>
                                          <p:sndTgt r:embed="rId4" name="suction.wav"/>
                                        </p:tgtEl>
                                      </p:cMediaNode>
                                    </p:audio>
                                  </p:subTnLst>
                                </p:cTn>
                              </p:par>
                            </p:childTnLst>
                          </p:cTn>
                        </p:par>
                      </p:childTnLst>
                    </p:cTn>
                  </p:par>
                  <p:par>
                    <p:cTn id="32" fill="hold">
                      <p:stCondLst>
                        <p:cond delay="indefinite"/>
                      </p:stCondLst>
                      <p:childTnLst>
                        <p:par>
                          <p:cTn id="33" fill="hold">
                            <p:stCondLst>
                              <p:cond delay="0"/>
                            </p:stCondLst>
                            <p:childTnLst>
                              <p:par>
                                <p:cTn id="34" presetID="9" presetClass="entr" presetSubtype="0" fill="hold" grpId="0" nodeType="click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dissolve">
                                      <p:cBhvr>
                                        <p:cTn id="36" dur="500"/>
                                        <p:tgtEl>
                                          <p:spTgt spid="15"/>
                                        </p:tgtEl>
                                      </p:cBhvr>
                                    </p:animEffect>
                                  </p:childTnLst>
                                  <p:subTnLst>
                                    <p:audio>
                                      <p:cMediaNode>
                                        <p:cTn display="0" masterRel="sameClick">
                                          <p:stCondLst>
                                            <p:cond evt="begin" delay="0">
                                              <p:tn val="34"/>
                                            </p:cond>
                                          </p:stCondLst>
                                          <p:endCondLst>
                                            <p:cond evt="onStopAudio" delay="0">
                                              <p:tgtEl>
                                                <p:sldTgt/>
                                              </p:tgtEl>
                                            </p:cond>
                                          </p:endCondLst>
                                        </p:cTn>
                                        <p:tgtEl>
                                          <p:sndTgt r:embed="rId4" name="suction.wav"/>
                                        </p:tgtEl>
                                      </p:cMediaNode>
                                    </p:audio>
                                  </p:subTnLst>
                                </p:cTn>
                              </p:par>
                            </p:childTnLst>
                          </p:cTn>
                        </p:par>
                      </p:childTnLst>
                    </p:cTn>
                  </p:par>
                  <p:par>
                    <p:cTn id="37" fill="hold">
                      <p:stCondLst>
                        <p:cond delay="indefinite"/>
                      </p:stCondLst>
                      <p:childTnLst>
                        <p:par>
                          <p:cTn id="38" fill="hold">
                            <p:stCondLst>
                              <p:cond delay="0"/>
                            </p:stCondLst>
                            <p:childTnLst>
                              <p:par>
                                <p:cTn id="39" presetID="47" presetClass="entr" presetSubtype="0" fill="hold" grpId="0" nodeType="click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fade">
                                      <p:cBhvr>
                                        <p:cTn id="41" dur="1000"/>
                                        <p:tgtEl>
                                          <p:spTgt spid="12"/>
                                        </p:tgtEl>
                                      </p:cBhvr>
                                    </p:animEffect>
                                    <p:anim calcmode="lin" valueType="num">
                                      <p:cBhvr>
                                        <p:cTn id="42" dur="1000" fill="hold"/>
                                        <p:tgtEl>
                                          <p:spTgt spid="12"/>
                                        </p:tgtEl>
                                        <p:attrNameLst>
                                          <p:attrName>ppt_x</p:attrName>
                                        </p:attrNameLst>
                                      </p:cBhvr>
                                      <p:tavLst>
                                        <p:tav tm="0">
                                          <p:val>
                                            <p:strVal val="#ppt_x"/>
                                          </p:val>
                                        </p:tav>
                                        <p:tav tm="100000">
                                          <p:val>
                                            <p:strVal val="#ppt_x"/>
                                          </p:val>
                                        </p:tav>
                                      </p:tavLst>
                                    </p:anim>
                                    <p:anim calcmode="lin" valueType="num">
                                      <p:cBhvr>
                                        <p:cTn id="43" dur="1000" fill="hold"/>
                                        <p:tgtEl>
                                          <p:spTgt spid="12"/>
                                        </p:tgtEl>
                                        <p:attrNameLst>
                                          <p:attrName>ppt_y</p:attrName>
                                        </p:attrNameLst>
                                      </p:cBhvr>
                                      <p:tavLst>
                                        <p:tav tm="0">
                                          <p:val>
                                            <p:strVal val="#ppt_y-.1"/>
                                          </p:val>
                                        </p:tav>
                                        <p:tav tm="100000">
                                          <p:val>
                                            <p:strVal val="#ppt_y"/>
                                          </p:val>
                                        </p:tav>
                                      </p:tavLst>
                                    </p:anim>
                                  </p:childTnLst>
                                  <p:subTnLst>
                                    <p:audio>
                                      <p:cMediaNode>
                                        <p:cTn display="0" masterRel="sameClick">
                                          <p:stCondLst>
                                            <p:cond evt="begin" delay="0">
                                              <p:tn val="39"/>
                                            </p:cond>
                                          </p:stCondLst>
                                          <p:endCondLst>
                                            <p:cond evt="onStopAudio" delay="0">
                                              <p:tgtEl>
                                                <p:sldTgt/>
                                              </p:tgtEl>
                                            </p:cond>
                                          </p:endCondLst>
                                        </p:cTn>
                                        <p:tgtEl>
                                          <p:sndTgt r:embed="rId5" name="whoosh.wav"/>
                                        </p:tgtEl>
                                      </p:cMediaNode>
                                    </p:audio>
                                  </p:subTnLst>
                                </p:cTn>
                              </p:par>
                            </p:childTnLst>
                          </p:cTn>
                        </p:par>
                      </p:childTnLst>
                    </p:cTn>
                  </p:par>
                  <p:par>
                    <p:cTn id="44" fill="hold">
                      <p:stCondLst>
                        <p:cond delay="indefinite"/>
                      </p:stCondLst>
                      <p:childTnLst>
                        <p:par>
                          <p:cTn id="45" fill="hold">
                            <p:stCondLst>
                              <p:cond delay="0"/>
                            </p:stCondLst>
                            <p:childTnLst>
                              <p:par>
                                <p:cTn id="46" presetID="47" presetClass="entr" presetSubtype="0" fill="hold" grpId="0" nodeType="click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fade">
                                      <p:cBhvr>
                                        <p:cTn id="48" dur="1000"/>
                                        <p:tgtEl>
                                          <p:spTgt spid="13"/>
                                        </p:tgtEl>
                                      </p:cBhvr>
                                    </p:animEffect>
                                    <p:anim calcmode="lin" valueType="num">
                                      <p:cBhvr>
                                        <p:cTn id="49" dur="1000" fill="hold"/>
                                        <p:tgtEl>
                                          <p:spTgt spid="13"/>
                                        </p:tgtEl>
                                        <p:attrNameLst>
                                          <p:attrName>ppt_x</p:attrName>
                                        </p:attrNameLst>
                                      </p:cBhvr>
                                      <p:tavLst>
                                        <p:tav tm="0">
                                          <p:val>
                                            <p:strVal val="#ppt_x"/>
                                          </p:val>
                                        </p:tav>
                                        <p:tav tm="100000">
                                          <p:val>
                                            <p:strVal val="#ppt_x"/>
                                          </p:val>
                                        </p:tav>
                                      </p:tavLst>
                                    </p:anim>
                                    <p:anim calcmode="lin" valueType="num">
                                      <p:cBhvr>
                                        <p:cTn id="50" dur="1000" fill="hold"/>
                                        <p:tgtEl>
                                          <p:spTgt spid="13"/>
                                        </p:tgtEl>
                                        <p:attrNameLst>
                                          <p:attrName>ppt_y</p:attrName>
                                        </p:attrNameLst>
                                      </p:cBhvr>
                                      <p:tavLst>
                                        <p:tav tm="0">
                                          <p:val>
                                            <p:strVal val="#ppt_y-.1"/>
                                          </p:val>
                                        </p:tav>
                                        <p:tav tm="100000">
                                          <p:val>
                                            <p:strVal val="#ppt_y"/>
                                          </p:val>
                                        </p:tav>
                                      </p:tavLst>
                                    </p:anim>
                                  </p:childTnLst>
                                  <p:subTnLst>
                                    <p:audio>
                                      <p:cMediaNode>
                                        <p:cTn display="0" masterRel="sameClick">
                                          <p:stCondLst>
                                            <p:cond evt="begin" delay="0">
                                              <p:tn val="46"/>
                                            </p:cond>
                                          </p:stCondLst>
                                          <p:endCondLst>
                                            <p:cond evt="onStopAudio" delay="0">
                                              <p:tgtEl>
                                                <p:sldTgt/>
                                              </p:tgtEl>
                                            </p:cond>
                                          </p:endCondLst>
                                        </p:cTn>
                                        <p:tgtEl>
                                          <p:sndTgt r:embed="rId5" name="whoosh.wav"/>
                                        </p:tgtEl>
                                      </p:cMediaNode>
                                    </p:audio>
                                  </p:subTnLst>
                                </p:cTn>
                              </p:par>
                            </p:childTnLst>
                          </p:cTn>
                        </p:par>
                      </p:childTnLst>
                    </p:cTn>
                  </p:par>
                  <p:par>
                    <p:cTn id="51" fill="hold">
                      <p:stCondLst>
                        <p:cond delay="indefinite"/>
                      </p:stCondLst>
                      <p:childTnLst>
                        <p:par>
                          <p:cTn id="52" fill="hold">
                            <p:stCondLst>
                              <p:cond delay="0"/>
                            </p:stCondLst>
                            <p:childTnLst>
                              <p:par>
                                <p:cTn id="53" presetID="47" presetClass="entr" presetSubtype="0" fill="hold" grpId="0" nodeType="clickEffect">
                                  <p:stCondLst>
                                    <p:cond delay="0"/>
                                  </p:stCondLst>
                                  <p:childTnLst>
                                    <p:set>
                                      <p:cBhvr>
                                        <p:cTn id="54" dur="1" fill="hold">
                                          <p:stCondLst>
                                            <p:cond delay="0"/>
                                          </p:stCondLst>
                                        </p:cTn>
                                        <p:tgtEl>
                                          <p:spTgt spid="14"/>
                                        </p:tgtEl>
                                        <p:attrNameLst>
                                          <p:attrName>style.visibility</p:attrName>
                                        </p:attrNameLst>
                                      </p:cBhvr>
                                      <p:to>
                                        <p:strVal val="visible"/>
                                      </p:to>
                                    </p:set>
                                    <p:animEffect transition="in" filter="fade">
                                      <p:cBhvr>
                                        <p:cTn id="55" dur="1000"/>
                                        <p:tgtEl>
                                          <p:spTgt spid="14"/>
                                        </p:tgtEl>
                                      </p:cBhvr>
                                    </p:animEffect>
                                    <p:anim calcmode="lin" valueType="num">
                                      <p:cBhvr>
                                        <p:cTn id="56" dur="1000" fill="hold"/>
                                        <p:tgtEl>
                                          <p:spTgt spid="14"/>
                                        </p:tgtEl>
                                        <p:attrNameLst>
                                          <p:attrName>ppt_x</p:attrName>
                                        </p:attrNameLst>
                                      </p:cBhvr>
                                      <p:tavLst>
                                        <p:tav tm="0">
                                          <p:val>
                                            <p:strVal val="#ppt_x"/>
                                          </p:val>
                                        </p:tav>
                                        <p:tav tm="100000">
                                          <p:val>
                                            <p:strVal val="#ppt_x"/>
                                          </p:val>
                                        </p:tav>
                                      </p:tavLst>
                                    </p:anim>
                                    <p:anim calcmode="lin" valueType="num">
                                      <p:cBhvr>
                                        <p:cTn id="57" dur="1000" fill="hold"/>
                                        <p:tgtEl>
                                          <p:spTgt spid="14"/>
                                        </p:tgtEl>
                                        <p:attrNameLst>
                                          <p:attrName>ppt_y</p:attrName>
                                        </p:attrNameLst>
                                      </p:cBhvr>
                                      <p:tavLst>
                                        <p:tav tm="0">
                                          <p:val>
                                            <p:strVal val="#ppt_y-.1"/>
                                          </p:val>
                                        </p:tav>
                                        <p:tav tm="100000">
                                          <p:val>
                                            <p:strVal val="#ppt_y"/>
                                          </p:val>
                                        </p:tav>
                                      </p:tavLst>
                                    </p:anim>
                                  </p:childTnLst>
                                  <p:subTnLst>
                                    <p:audio>
                                      <p:cMediaNode>
                                        <p:cTn display="0" masterRel="sameClick">
                                          <p:stCondLst>
                                            <p:cond evt="begin" delay="0">
                                              <p:tn val="53"/>
                                            </p:cond>
                                          </p:stCondLst>
                                          <p:endCondLst>
                                            <p:cond evt="onStopAudio" delay="0">
                                              <p:tgtEl>
                                                <p:sldTgt/>
                                              </p:tgtEl>
                                            </p:cond>
                                          </p:endCondLst>
                                        </p:cTn>
                                        <p:tgtEl>
                                          <p:sndTgt r:embed="rId5" name="whoosh.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1" grpId="0"/>
      <p:bldP spid="12" grpId="0"/>
      <p:bldP spid="13" grpId="0"/>
      <p:bldP spid="14" grpId="0"/>
      <p:bldP spid="15" grpId="0"/>
      <p:bldP spid="6246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3"/>
          <a:stretch>
            <a:fillRect/>
          </a:stretch>
        </p:blipFill>
        <p:spPr>
          <a:xfrm>
            <a:off x="827585" y="764704"/>
            <a:ext cx="7704855" cy="5328591"/>
          </a:xfrm>
          <a:prstGeom prst="rect">
            <a:avLst/>
          </a:prstGeom>
        </p:spPr>
      </p:pic>
      <p:sp>
        <p:nvSpPr>
          <p:cNvPr id="7" name="Rectangle 11"/>
          <p:cNvSpPr/>
          <p:nvPr/>
        </p:nvSpPr>
        <p:spPr>
          <a:xfrm>
            <a:off x="323528" y="2485345"/>
            <a:ext cx="6357950" cy="1015663"/>
          </a:xfrm>
          <a:prstGeom prst="rect">
            <a:avLst/>
          </a:prstGeom>
        </p:spPr>
        <p:txBody>
          <a:bodyPr wrap="square">
            <a:spAutoFit/>
          </a:bodyPr>
          <a:lstStyle/>
          <a:p>
            <a:pPr algn="r"/>
            <a:r>
              <a:rPr lang="ar-SA" sz="2000" b="1" dirty="0">
                <a:solidFill>
                  <a:srgbClr val="C00000"/>
                </a:solidFill>
              </a:rPr>
              <a:t>رأيته كلما سقطت ورقة أو أي شيء آخر تحت الطاولة أخذه إلى سلة المهملات أحبه زملاؤه في الفصل وفعلوا مثله قلدوه فصار فصلهم نظيفاً وانتشر الخلق في المدرسة.</a:t>
            </a:r>
            <a:endParaRPr lang="en-US" sz="2000" dirty="0">
              <a:solidFill>
                <a:srgbClr val="C00000"/>
              </a:solidFill>
            </a:endParaRPr>
          </a:p>
        </p:txBody>
      </p:sp>
      <p:sp>
        <p:nvSpPr>
          <p:cNvPr id="8" name="Rectangle 12"/>
          <p:cNvSpPr/>
          <p:nvPr/>
        </p:nvSpPr>
        <p:spPr>
          <a:xfrm>
            <a:off x="827584" y="3443309"/>
            <a:ext cx="5853894" cy="707886"/>
          </a:xfrm>
          <a:prstGeom prst="rect">
            <a:avLst/>
          </a:prstGeom>
        </p:spPr>
        <p:txBody>
          <a:bodyPr wrap="square">
            <a:spAutoFit/>
          </a:bodyPr>
          <a:lstStyle/>
          <a:p>
            <a:pPr algn="r"/>
            <a:r>
              <a:rPr lang="ar-SA" sz="2000" b="1" dirty="0">
                <a:solidFill>
                  <a:srgbClr val="0000FF"/>
                </a:solidFill>
              </a:rPr>
              <a:t>النحلة العاملة في الخلية وكل نملة تخرج من بيتها فتفعل كأخواتها فتكون الخلية كأجمل ما يكون</a:t>
            </a:r>
            <a:endParaRPr lang="en-US" sz="2000" b="1" dirty="0">
              <a:solidFill>
                <a:srgbClr val="0000FF"/>
              </a:solidFill>
            </a:endParaRPr>
          </a:p>
        </p:txBody>
      </p:sp>
      <p:sp>
        <p:nvSpPr>
          <p:cNvPr id="9" name="Rectangle 13"/>
          <p:cNvSpPr/>
          <p:nvPr/>
        </p:nvSpPr>
        <p:spPr>
          <a:xfrm>
            <a:off x="2109446" y="5301208"/>
            <a:ext cx="4572032" cy="400110"/>
          </a:xfrm>
          <a:prstGeom prst="rect">
            <a:avLst/>
          </a:prstGeom>
        </p:spPr>
        <p:txBody>
          <a:bodyPr wrap="square">
            <a:spAutoFit/>
          </a:bodyPr>
          <a:lstStyle/>
          <a:p>
            <a:pPr algn="ctr"/>
            <a:r>
              <a:rPr lang="ar-SA" sz="2000" b="1" dirty="0">
                <a:solidFill>
                  <a:srgbClr val="0000FF"/>
                </a:solidFill>
              </a:rPr>
              <a:t>يا له من طالب مجد! القدوة القدوة نعم الطالب علي</a:t>
            </a:r>
            <a:endParaRPr lang="en-US" sz="2000" b="1" dirty="0">
              <a:solidFill>
                <a:srgbClr val="0000FF"/>
              </a:solidFill>
            </a:endParaRPr>
          </a:p>
        </p:txBody>
      </p:sp>
      <p:sp>
        <p:nvSpPr>
          <p:cNvPr id="10" name="مستطيل 9"/>
          <p:cNvSpPr/>
          <p:nvPr/>
        </p:nvSpPr>
        <p:spPr>
          <a:xfrm>
            <a:off x="3754531" y="4450966"/>
            <a:ext cx="2859498" cy="400110"/>
          </a:xfrm>
          <a:prstGeom prst="rect">
            <a:avLst/>
          </a:prstGeom>
        </p:spPr>
        <p:txBody>
          <a:bodyPr wrap="square">
            <a:spAutoFit/>
          </a:bodyPr>
          <a:lstStyle/>
          <a:p>
            <a:pPr algn="r"/>
            <a:r>
              <a:rPr lang="ar-SA" sz="2000" b="1" dirty="0">
                <a:solidFill>
                  <a:srgbClr val="C00000"/>
                </a:solidFill>
              </a:rPr>
              <a:t>﴿ وَاشْتَعَلَ الرَّأْسُ شَيْباً ﴾</a:t>
            </a:r>
          </a:p>
        </p:txBody>
      </p:sp>
    </p:spTree>
    <p:extLst>
      <p:ext uri="{BB962C8B-B14F-4D97-AF65-F5344CB8AC3E}">
        <p14:creationId xmlns:p14="http://schemas.microsoft.com/office/powerpoint/2010/main" val="21341690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7"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anim calcmode="lin" valueType="num">
                                      <p:cBhvr>
                                        <p:cTn id="12" dur="1000" fill="hold"/>
                                        <p:tgtEl>
                                          <p:spTgt spid="7"/>
                                        </p:tgtEl>
                                        <p:attrNameLst>
                                          <p:attrName>ppt_x</p:attrName>
                                        </p:attrNameLst>
                                      </p:cBhvr>
                                      <p:tavLst>
                                        <p:tav tm="0">
                                          <p:val>
                                            <p:strVal val="#ppt_x"/>
                                          </p:val>
                                        </p:tav>
                                        <p:tav tm="100000">
                                          <p:val>
                                            <p:strVal val="#ppt_x"/>
                                          </p:val>
                                        </p:tav>
                                      </p:tavLst>
                                    </p:anim>
                                    <p:anim calcmode="lin" valueType="num">
                                      <p:cBhvr>
                                        <p:cTn id="13" dur="1000" fill="hold"/>
                                        <p:tgtEl>
                                          <p:spTgt spid="7"/>
                                        </p:tgtEl>
                                        <p:attrNameLst>
                                          <p:attrName>ppt_y</p:attrName>
                                        </p:attrNameLst>
                                      </p:cBhvr>
                                      <p:tavLst>
                                        <p:tav tm="0">
                                          <p:val>
                                            <p:strVal val="#ppt_y-.1"/>
                                          </p:val>
                                        </p:tav>
                                        <p:tav tm="100000">
                                          <p:val>
                                            <p:strVal val="#ppt_y"/>
                                          </p:val>
                                        </p:tav>
                                      </p:tavLst>
                                    </p:anim>
                                  </p:childTnLst>
                                  <p:subTnLst>
                                    <p:audio>
                                      <p:cMediaNode>
                                        <p:cTn display="0" masterRel="sameClick">
                                          <p:stCondLst>
                                            <p:cond evt="begin" delay="0">
                                              <p:tn val="9"/>
                                            </p:cond>
                                          </p:stCondLst>
                                          <p:endCondLst>
                                            <p:cond evt="onStopAudio" delay="0">
                                              <p:tgtEl>
                                                <p:sldTgt/>
                                              </p:tgtEl>
                                            </p:cond>
                                          </p:endCondLst>
                                        </p:cTn>
                                        <p:tgtEl>
                                          <p:sndTgt r:embed="rId2" name="whoosh.wav"/>
                                        </p:tgtEl>
                                      </p:cMediaNode>
                                    </p:audio>
                                  </p:subTnLst>
                                </p:cTn>
                              </p:par>
                            </p:childTnLst>
                          </p:cTn>
                        </p:par>
                      </p:childTnLst>
                    </p:cTn>
                  </p:par>
                  <p:par>
                    <p:cTn id="14" fill="hold">
                      <p:stCondLst>
                        <p:cond delay="indefinite"/>
                      </p:stCondLst>
                      <p:childTnLst>
                        <p:par>
                          <p:cTn id="15" fill="hold">
                            <p:stCondLst>
                              <p:cond delay="0"/>
                            </p:stCondLst>
                            <p:childTnLst>
                              <p:par>
                                <p:cTn id="16" presetID="47" presetClass="entr" presetSubtype="0"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1000"/>
                                        <p:tgtEl>
                                          <p:spTgt spid="8"/>
                                        </p:tgtEl>
                                      </p:cBhvr>
                                    </p:animEffect>
                                    <p:anim calcmode="lin" valueType="num">
                                      <p:cBhvr>
                                        <p:cTn id="19" dur="1000" fill="hold"/>
                                        <p:tgtEl>
                                          <p:spTgt spid="8"/>
                                        </p:tgtEl>
                                        <p:attrNameLst>
                                          <p:attrName>ppt_x</p:attrName>
                                        </p:attrNameLst>
                                      </p:cBhvr>
                                      <p:tavLst>
                                        <p:tav tm="0">
                                          <p:val>
                                            <p:strVal val="#ppt_x"/>
                                          </p:val>
                                        </p:tav>
                                        <p:tav tm="100000">
                                          <p:val>
                                            <p:strVal val="#ppt_x"/>
                                          </p:val>
                                        </p:tav>
                                      </p:tavLst>
                                    </p:anim>
                                    <p:anim calcmode="lin" valueType="num">
                                      <p:cBhvr>
                                        <p:cTn id="20" dur="1000" fill="hold"/>
                                        <p:tgtEl>
                                          <p:spTgt spid="8"/>
                                        </p:tgtEl>
                                        <p:attrNameLst>
                                          <p:attrName>ppt_y</p:attrName>
                                        </p:attrNameLst>
                                      </p:cBhvr>
                                      <p:tavLst>
                                        <p:tav tm="0">
                                          <p:val>
                                            <p:strVal val="#ppt_y-.1"/>
                                          </p:val>
                                        </p:tav>
                                        <p:tav tm="100000">
                                          <p:val>
                                            <p:strVal val="#ppt_y"/>
                                          </p:val>
                                        </p:tav>
                                      </p:tavLst>
                                    </p:anim>
                                  </p:childTnLst>
                                  <p:subTnLst>
                                    <p:audio>
                                      <p:cMediaNode>
                                        <p:cTn display="0" masterRel="sameClick">
                                          <p:stCondLst>
                                            <p:cond evt="begin" delay="0">
                                              <p:tn val="16"/>
                                            </p:cond>
                                          </p:stCondLst>
                                          <p:endCondLst>
                                            <p:cond evt="onStopAudio" delay="0">
                                              <p:tgtEl>
                                                <p:sldTgt/>
                                              </p:tgtEl>
                                            </p:cond>
                                          </p:endCondLst>
                                        </p:cTn>
                                        <p:tgtEl>
                                          <p:sndTgt r:embed="rId2" name="whoosh.wav"/>
                                        </p:tgtEl>
                                      </p:cMediaNode>
                                    </p:audio>
                                  </p:sub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47" presetClass="entr" presetSubtype="0" fill="hold" grpId="0" nodeType="click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1000" fill="hold"/>
                                        <p:tgtEl>
                                          <p:spTgt spid="9"/>
                                        </p:tgtEl>
                                        <p:attrNameLst>
                                          <p:attrName>ppt_y</p:attrName>
                                        </p:attrNameLst>
                                      </p:cBhvr>
                                      <p:tavLst>
                                        <p:tav tm="0">
                                          <p:val>
                                            <p:strVal val="#ppt_y-.1"/>
                                          </p:val>
                                        </p:tav>
                                        <p:tav tm="100000">
                                          <p:val>
                                            <p:strVal val="#ppt_y"/>
                                          </p:val>
                                        </p:tav>
                                      </p:tavLst>
                                    </p:anim>
                                  </p:childTnLst>
                                  <p:subTnLst>
                                    <p:audio>
                                      <p:cMediaNode>
                                        <p:cTn display="0" masterRel="sameClick">
                                          <p:stCondLst>
                                            <p:cond evt="begin" delay="0">
                                              <p:tn val="27"/>
                                            </p:cond>
                                          </p:stCondLst>
                                          <p:endCondLst>
                                            <p:cond evt="onStopAudio" delay="0">
                                              <p:tgtEl>
                                                <p:sldTgt/>
                                              </p:tgtEl>
                                            </p:cond>
                                          </p:endCondLst>
                                        </p:cTn>
                                        <p:tgtEl>
                                          <p:sndTgt r:embed="rId2" name="whoosh.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3"/>
          <a:stretch>
            <a:fillRect/>
          </a:stretch>
        </p:blipFill>
        <p:spPr>
          <a:xfrm>
            <a:off x="827584" y="764704"/>
            <a:ext cx="7560840" cy="5328592"/>
          </a:xfrm>
          <a:prstGeom prst="rect">
            <a:avLst/>
          </a:prstGeom>
        </p:spPr>
      </p:pic>
      <p:sp>
        <p:nvSpPr>
          <p:cNvPr id="3" name="Rectangle 16"/>
          <p:cNvSpPr/>
          <p:nvPr/>
        </p:nvSpPr>
        <p:spPr>
          <a:xfrm>
            <a:off x="1691680" y="2630052"/>
            <a:ext cx="4357718" cy="400110"/>
          </a:xfrm>
          <a:prstGeom prst="rect">
            <a:avLst/>
          </a:prstGeom>
        </p:spPr>
        <p:txBody>
          <a:bodyPr wrap="square">
            <a:spAutoFit/>
          </a:bodyPr>
          <a:lstStyle/>
          <a:p>
            <a:pPr algn="ctr"/>
            <a:r>
              <a:rPr lang="ar-SA" sz="2000" b="1" dirty="0">
                <a:solidFill>
                  <a:srgbClr val="C00000"/>
                </a:solidFill>
              </a:rPr>
              <a:t> – الموت – خسارة الأرواح والأموال</a:t>
            </a:r>
            <a:endParaRPr lang="en-US" sz="2000" dirty="0">
              <a:solidFill>
                <a:srgbClr val="C00000"/>
              </a:solidFill>
            </a:endParaRPr>
          </a:p>
        </p:txBody>
      </p:sp>
      <p:sp>
        <p:nvSpPr>
          <p:cNvPr id="4" name="Rectangle 17"/>
          <p:cNvSpPr/>
          <p:nvPr/>
        </p:nvSpPr>
        <p:spPr>
          <a:xfrm>
            <a:off x="827584" y="3285983"/>
            <a:ext cx="6000792" cy="707886"/>
          </a:xfrm>
          <a:prstGeom prst="rect">
            <a:avLst/>
          </a:prstGeom>
        </p:spPr>
        <p:txBody>
          <a:bodyPr wrap="square">
            <a:spAutoFit/>
          </a:bodyPr>
          <a:lstStyle/>
          <a:p>
            <a:pPr algn="ctr"/>
            <a:r>
              <a:rPr lang="ar-SA" sz="2000" b="1" dirty="0">
                <a:solidFill>
                  <a:srgbClr val="C00000"/>
                </a:solidFill>
              </a:rPr>
              <a:t>الأجر والثواب – رضا الله تعالى – الارتقاء في منازل الجنة – أهل الله وخاصته تاج الوقار</a:t>
            </a:r>
            <a:endParaRPr lang="en-US" sz="2000" dirty="0">
              <a:solidFill>
                <a:srgbClr val="C00000"/>
              </a:solidFill>
            </a:endParaRPr>
          </a:p>
        </p:txBody>
      </p:sp>
      <p:sp>
        <p:nvSpPr>
          <p:cNvPr id="5" name="Rectangle 18"/>
          <p:cNvSpPr/>
          <p:nvPr/>
        </p:nvSpPr>
        <p:spPr>
          <a:xfrm>
            <a:off x="1187624" y="4351199"/>
            <a:ext cx="5929354" cy="400110"/>
          </a:xfrm>
          <a:prstGeom prst="rect">
            <a:avLst/>
          </a:prstGeom>
        </p:spPr>
        <p:txBody>
          <a:bodyPr wrap="square">
            <a:spAutoFit/>
          </a:bodyPr>
          <a:lstStyle/>
          <a:p>
            <a:pPr algn="ctr"/>
            <a:r>
              <a:rPr lang="ar-SA" sz="2000" b="1" dirty="0">
                <a:solidFill>
                  <a:srgbClr val="C00000"/>
                </a:solidFill>
              </a:rPr>
              <a:t>التوفير – شكر النعم – الارتقاء ببلادنا</a:t>
            </a:r>
            <a:endParaRPr lang="en-US" sz="2000" dirty="0">
              <a:solidFill>
                <a:srgbClr val="C00000"/>
              </a:solidFill>
            </a:endParaRPr>
          </a:p>
        </p:txBody>
      </p:sp>
      <p:sp>
        <p:nvSpPr>
          <p:cNvPr id="6" name="Rectangle 19"/>
          <p:cNvSpPr/>
          <p:nvPr/>
        </p:nvSpPr>
        <p:spPr>
          <a:xfrm>
            <a:off x="1043608" y="5351386"/>
            <a:ext cx="5929354" cy="400110"/>
          </a:xfrm>
          <a:prstGeom prst="rect">
            <a:avLst/>
          </a:prstGeom>
        </p:spPr>
        <p:txBody>
          <a:bodyPr wrap="square">
            <a:spAutoFit/>
          </a:bodyPr>
          <a:lstStyle/>
          <a:p>
            <a:pPr algn="ctr"/>
            <a:r>
              <a:rPr lang="ar-SA" sz="2000" b="1" dirty="0">
                <a:solidFill>
                  <a:srgbClr val="C00000"/>
                </a:solidFill>
              </a:rPr>
              <a:t>ارتقا الوطن – الحفاظ على الأوطان – الأمن والسلام</a:t>
            </a:r>
            <a:endParaRPr lang="en-US" sz="2000" dirty="0">
              <a:solidFill>
                <a:srgbClr val="C00000"/>
              </a:solidFill>
            </a:endParaRPr>
          </a:p>
        </p:txBody>
      </p:sp>
    </p:spTree>
    <p:extLst>
      <p:ext uri="{BB962C8B-B14F-4D97-AF65-F5344CB8AC3E}">
        <p14:creationId xmlns:p14="http://schemas.microsoft.com/office/powerpoint/2010/main" val="35660826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whoosh.wav"/>
                                        </p:tgtEl>
                                      </p:cMediaNode>
                                    </p:audio>
                                  </p:sub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subTnLst>
                                    <p:audio>
                                      <p:cMediaNode>
                                        <p:cTn display="0" masterRel="sameClick">
                                          <p:stCondLst>
                                            <p:cond evt="begin" delay="0">
                                              <p:tn val="12"/>
                                            </p:cond>
                                          </p:stCondLst>
                                          <p:endCondLst>
                                            <p:cond evt="onStopAudio" delay="0">
                                              <p:tgtEl>
                                                <p:sldTgt/>
                                              </p:tgtEl>
                                            </p:cond>
                                          </p:endCondLst>
                                        </p:cTn>
                                        <p:tgtEl>
                                          <p:sndTgt r:embed="rId2" name="whoosh.wav"/>
                                        </p:tgtEl>
                                      </p:cMediaNode>
                                    </p:audio>
                                  </p:subTnLst>
                                </p:cTn>
                              </p:par>
                            </p:childTnLst>
                          </p:cTn>
                        </p:par>
                      </p:childTnLst>
                    </p:cTn>
                  </p:par>
                  <p:par>
                    <p:cTn id="17" fill="hold">
                      <p:stCondLst>
                        <p:cond delay="indefinite"/>
                      </p:stCondLst>
                      <p:childTnLst>
                        <p:par>
                          <p:cTn id="18" fill="hold">
                            <p:stCondLst>
                              <p:cond delay="0"/>
                            </p:stCondLst>
                            <p:childTnLst>
                              <p:par>
                                <p:cTn id="19" presetID="47"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1000"/>
                                        <p:tgtEl>
                                          <p:spTgt spid="5"/>
                                        </p:tgtEl>
                                      </p:cBhvr>
                                    </p:animEffect>
                                    <p:anim calcmode="lin" valueType="num">
                                      <p:cBhvr>
                                        <p:cTn id="22" dur="1000" fill="hold"/>
                                        <p:tgtEl>
                                          <p:spTgt spid="5"/>
                                        </p:tgtEl>
                                        <p:attrNameLst>
                                          <p:attrName>ppt_x</p:attrName>
                                        </p:attrNameLst>
                                      </p:cBhvr>
                                      <p:tavLst>
                                        <p:tav tm="0">
                                          <p:val>
                                            <p:strVal val="#ppt_x"/>
                                          </p:val>
                                        </p:tav>
                                        <p:tav tm="100000">
                                          <p:val>
                                            <p:strVal val="#ppt_x"/>
                                          </p:val>
                                        </p:tav>
                                      </p:tavLst>
                                    </p:anim>
                                    <p:anim calcmode="lin" valueType="num">
                                      <p:cBhvr>
                                        <p:cTn id="23" dur="1000" fill="hold"/>
                                        <p:tgtEl>
                                          <p:spTgt spid="5"/>
                                        </p:tgtEl>
                                        <p:attrNameLst>
                                          <p:attrName>ppt_y</p:attrName>
                                        </p:attrNameLst>
                                      </p:cBhvr>
                                      <p:tavLst>
                                        <p:tav tm="0">
                                          <p:val>
                                            <p:strVal val="#ppt_y-.1"/>
                                          </p:val>
                                        </p:tav>
                                        <p:tav tm="100000">
                                          <p:val>
                                            <p:strVal val="#ppt_y"/>
                                          </p:val>
                                        </p:tav>
                                      </p:tavLst>
                                    </p:anim>
                                  </p:childTnLst>
                                  <p:subTnLst>
                                    <p:audio>
                                      <p:cMediaNode>
                                        <p:cTn display="0" masterRel="sameClick">
                                          <p:stCondLst>
                                            <p:cond evt="begin" delay="0">
                                              <p:tn val="19"/>
                                            </p:cond>
                                          </p:stCondLst>
                                          <p:endCondLst>
                                            <p:cond evt="onStopAudio" delay="0">
                                              <p:tgtEl>
                                                <p:sldTgt/>
                                              </p:tgtEl>
                                            </p:cond>
                                          </p:endCondLst>
                                        </p:cTn>
                                        <p:tgtEl>
                                          <p:sndTgt r:embed="rId2" name="whoosh.wav"/>
                                        </p:tgtEl>
                                      </p:cMediaNode>
                                    </p:audio>
                                  </p:subTnLst>
                                </p:cTn>
                              </p:par>
                            </p:childTnLst>
                          </p:cTn>
                        </p:par>
                      </p:childTnLst>
                    </p:cTn>
                  </p:par>
                  <p:par>
                    <p:cTn id="24" fill="hold">
                      <p:stCondLst>
                        <p:cond delay="indefinite"/>
                      </p:stCondLst>
                      <p:childTnLst>
                        <p:par>
                          <p:cTn id="25" fill="hold">
                            <p:stCondLst>
                              <p:cond delay="0"/>
                            </p:stCondLst>
                            <p:childTnLst>
                              <p:par>
                                <p:cTn id="26" presetID="47" presetClass="entr" presetSubtype="0" fill="hold" grpId="0" nodeType="click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1000"/>
                                        <p:tgtEl>
                                          <p:spTgt spid="6"/>
                                        </p:tgtEl>
                                      </p:cBhvr>
                                    </p:animEffect>
                                    <p:anim calcmode="lin" valueType="num">
                                      <p:cBhvr>
                                        <p:cTn id="29" dur="1000" fill="hold"/>
                                        <p:tgtEl>
                                          <p:spTgt spid="6"/>
                                        </p:tgtEl>
                                        <p:attrNameLst>
                                          <p:attrName>ppt_x</p:attrName>
                                        </p:attrNameLst>
                                      </p:cBhvr>
                                      <p:tavLst>
                                        <p:tav tm="0">
                                          <p:val>
                                            <p:strVal val="#ppt_x"/>
                                          </p:val>
                                        </p:tav>
                                        <p:tav tm="100000">
                                          <p:val>
                                            <p:strVal val="#ppt_x"/>
                                          </p:val>
                                        </p:tav>
                                      </p:tavLst>
                                    </p:anim>
                                    <p:anim calcmode="lin" valueType="num">
                                      <p:cBhvr>
                                        <p:cTn id="30" dur="1000" fill="hold"/>
                                        <p:tgtEl>
                                          <p:spTgt spid="6"/>
                                        </p:tgtEl>
                                        <p:attrNameLst>
                                          <p:attrName>ppt_y</p:attrName>
                                        </p:attrNameLst>
                                      </p:cBhvr>
                                      <p:tavLst>
                                        <p:tav tm="0">
                                          <p:val>
                                            <p:strVal val="#ppt_y-.1"/>
                                          </p:val>
                                        </p:tav>
                                        <p:tav tm="100000">
                                          <p:val>
                                            <p:strVal val="#ppt_y"/>
                                          </p:val>
                                        </p:tav>
                                      </p:tavLst>
                                    </p:anim>
                                  </p:childTnLst>
                                  <p:subTnLst>
                                    <p:audio>
                                      <p:cMediaNode>
                                        <p:cTn display="0" masterRel="sameClick">
                                          <p:stCondLst>
                                            <p:cond evt="begin" delay="0">
                                              <p:tn val="26"/>
                                            </p:cond>
                                          </p:stCondLst>
                                          <p:endCondLst>
                                            <p:cond evt="onStopAudio" delay="0">
                                              <p:tgtEl>
                                                <p:sldTgt/>
                                              </p:tgtEl>
                                            </p:cond>
                                          </p:endCondLst>
                                        </p:cTn>
                                        <p:tgtEl>
                                          <p:sndTgt r:embed="rId2" name="whoosh.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3"/>
          <a:stretch>
            <a:fillRect/>
          </a:stretch>
        </p:blipFill>
        <p:spPr>
          <a:xfrm>
            <a:off x="971601" y="1628801"/>
            <a:ext cx="7272808" cy="4536504"/>
          </a:xfrm>
          <a:prstGeom prst="rect">
            <a:avLst/>
          </a:prstGeom>
        </p:spPr>
      </p:pic>
      <p:pic>
        <p:nvPicPr>
          <p:cNvPr id="3" name="صورة 2"/>
          <p:cNvPicPr>
            <a:picLocks noChangeAspect="1"/>
          </p:cNvPicPr>
          <p:nvPr/>
        </p:nvPicPr>
        <p:blipFill>
          <a:blip r:embed="rId4"/>
          <a:stretch>
            <a:fillRect/>
          </a:stretch>
        </p:blipFill>
        <p:spPr>
          <a:xfrm>
            <a:off x="1119950" y="692696"/>
            <a:ext cx="6976105" cy="792088"/>
          </a:xfrm>
          <a:prstGeom prst="rect">
            <a:avLst/>
          </a:prstGeom>
        </p:spPr>
      </p:pic>
      <p:sp>
        <p:nvSpPr>
          <p:cNvPr id="4" name="Rectangle 13"/>
          <p:cNvSpPr/>
          <p:nvPr/>
        </p:nvSpPr>
        <p:spPr>
          <a:xfrm rot="20360490">
            <a:off x="4844696" y="2527507"/>
            <a:ext cx="1107996" cy="523220"/>
          </a:xfrm>
          <a:prstGeom prst="rect">
            <a:avLst/>
          </a:prstGeom>
        </p:spPr>
        <p:txBody>
          <a:bodyPr wrap="none">
            <a:spAutoFit/>
          </a:bodyPr>
          <a:lstStyle/>
          <a:p>
            <a:pPr algn="l"/>
            <a:r>
              <a:rPr lang="ar-SA" sz="2800" b="1" dirty="0">
                <a:solidFill>
                  <a:srgbClr val="C00000"/>
                </a:solidFill>
              </a:rPr>
              <a:t>أحداث</a:t>
            </a:r>
            <a:r>
              <a:rPr lang="ar-EG" sz="2800" b="1" dirty="0">
                <a:solidFill>
                  <a:srgbClr val="C00000"/>
                </a:solidFill>
              </a:rPr>
              <a:t>	</a:t>
            </a:r>
            <a:endParaRPr lang="en-US" sz="2800" dirty="0">
              <a:solidFill>
                <a:srgbClr val="C00000"/>
              </a:solidFill>
            </a:endParaRPr>
          </a:p>
        </p:txBody>
      </p:sp>
      <p:sp>
        <p:nvSpPr>
          <p:cNvPr id="7" name="Rectangle 13"/>
          <p:cNvSpPr/>
          <p:nvPr/>
        </p:nvSpPr>
        <p:spPr>
          <a:xfrm rot="20360490">
            <a:off x="5537989" y="2087269"/>
            <a:ext cx="2031325" cy="523220"/>
          </a:xfrm>
          <a:prstGeom prst="rect">
            <a:avLst/>
          </a:prstGeom>
        </p:spPr>
        <p:txBody>
          <a:bodyPr wrap="none">
            <a:spAutoFit/>
          </a:bodyPr>
          <a:lstStyle/>
          <a:p>
            <a:pPr algn="l"/>
            <a:r>
              <a:rPr lang="ar-SA" sz="2800" b="1" dirty="0">
                <a:solidFill>
                  <a:srgbClr val="C00000"/>
                </a:solidFill>
              </a:rPr>
              <a:t>شخصيات  -</a:t>
            </a:r>
            <a:r>
              <a:rPr lang="ar-EG" sz="2800" b="1" dirty="0">
                <a:solidFill>
                  <a:srgbClr val="C00000"/>
                </a:solidFill>
              </a:rPr>
              <a:t>	</a:t>
            </a:r>
            <a:endParaRPr lang="en-US" sz="2800" dirty="0">
              <a:solidFill>
                <a:srgbClr val="C00000"/>
              </a:solidFill>
            </a:endParaRPr>
          </a:p>
        </p:txBody>
      </p:sp>
      <p:sp>
        <p:nvSpPr>
          <p:cNvPr id="8" name="Rectangle 13"/>
          <p:cNvSpPr/>
          <p:nvPr/>
        </p:nvSpPr>
        <p:spPr>
          <a:xfrm rot="20360490">
            <a:off x="6066039" y="2807347"/>
            <a:ext cx="1107996" cy="523220"/>
          </a:xfrm>
          <a:prstGeom prst="rect">
            <a:avLst/>
          </a:prstGeom>
        </p:spPr>
        <p:txBody>
          <a:bodyPr wrap="none">
            <a:spAutoFit/>
          </a:bodyPr>
          <a:lstStyle/>
          <a:p>
            <a:pPr algn="l"/>
            <a:r>
              <a:rPr lang="ar-SA" sz="2800" b="1" dirty="0">
                <a:solidFill>
                  <a:srgbClr val="C00000"/>
                </a:solidFill>
              </a:rPr>
              <a:t>زمان  -</a:t>
            </a:r>
            <a:r>
              <a:rPr lang="ar-EG" sz="2800" b="1" dirty="0">
                <a:solidFill>
                  <a:srgbClr val="C00000"/>
                </a:solidFill>
              </a:rPr>
              <a:t>	</a:t>
            </a:r>
            <a:endParaRPr lang="en-US" sz="2800" dirty="0">
              <a:solidFill>
                <a:srgbClr val="C00000"/>
              </a:solidFill>
            </a:endParaRPr>
          </a:p>
        </p:txBody>
      </p:sp>
      <p:sp>
        <p:nvSpPr>
          <p:cNvPr id="9" name="Rectangle 13"/>
          <p:cNvSpPr/>
          <p:nvPr/>
        </p:nvSpPr>
        <p:spPr>
          <a:xfrm rot="20360490">
            <a:off x="5351547" y="3087192"/>
            <a:ext cx="1107996" cy="523220"/>
          </a:xfrm>
          <a:prstGeom prst="rect">
            <a:avLst/>
          </a:prstGeom>
        </p:spPr>
        <p:txBody>
          <a:bodyPr wrap="none">
            <a:spAutoFit/>
          </a:bodyPr>
          <a:lstStyle/>
          <a:p>
            <a:pPr algn="l"/>
            <a:r>
              <a:rPr lang="ar-SA" sz="2800" b="1" dirty="0">
                <a:solidFill>
                  <a:srgbClr val="C00000"/>
                </a:solidFill>
              </a:rPr>
              <a:t>مكان</a:t>
            </a:r>
            <a:r>
              <a:rPr lang="ar-EG" sz="2800" b="1" dirty="0">
                <a:solidFill>
                  <a:srgbClr val="C00000"/>
                </a:solidFill>
              </a:rPr>
              <a:t>	</a:t>
            </a:r>
            <a:endParaRPr lang="en-US" sz="2800" dirty="0">
              <a:solidFill>
                <a:srgbClr val="C00000"/>
              </a:solidFill>
            </a:endParaRPr>
          </a:p>
        </p:txBody>
      </p:sp>
      <p:sp>
        <p:nvSpPr>
          <p:cNvPr id="10" name="Rectangle 13"/>
          <p:cNvSpPr/>
          <p:nvPr/>
        </p:nvSpPr>
        <p:spPr>
          <a:xfrm rot="20360490">
            <a:off x="6491662" y="3087189"/>
            <a:ext cx="1569660" cy="523220"/>
          </a:xfrm>
          <a:prstGeom prst="rect">
            <a:avLst/>
          </a:prstGeom>
        </p:spPr>
        <p:txBody>
          <a:bodyPr wrap="none">
            <a:spAutoFit/>
          </a:bodyPr>
          <a:lstStyle/>
          <a:p>
            <a:pPr algn="l"/>
            <a:r>
              <a:rPr lang="ar-SA" sz="2800" b="1" dirty="0">
                <a:solidFill>
                  <a:srgbClr val="000099"/>
                </a:solidFill>
              </a:rPr>
              <a:t>مقدمة   -</a:t>
            </a:r>
            <a:r>
              <a:rPr lang="ar-EG" sz="2800" b="1" dirty="0">
                <a:solidFill>
                  <a:srgbClr val="000099"/>
                </a:solidFill>
              </a:rPr>
              <a:t>	</a:t>
            </a:r>
            <a:endParaRPr lang="en-US" sz="2800" dirty="0">
              <a:solidFill>
                <a:srgbClr val="000099"/>
              </a:solidFill>
            </a:endParaRPr>
          </a:p>
        </p:txBody>
      </p:sp>
      <p:sp>
        <p:nvSpPr>
          <p:cNvPr id="11" name="Rectangle 13"/>
          <p:cNvSpPr/>
          <p:nvPr/>
        </p:nvSpPr>
        <p:spPr>
          <a:xfrm rot="20360490">
            <a:off x="5409582" y="3527427"/>
            <a:ext cx="1107996" cy="523220"/>
          </a:xfrm>
          <a:prstGeom prst="rect">
            <a:avLst/>
          </a:prstGeom>
        </p:spPr>
        <p:txBody>
          <a:bodyPr wrap="none">
            <a:spAutoFit/>
          </a:bodyPr>
          <a:lstStyle/>
          <a:p>
            <a:pPr algn="l"/>
            <a:r>
              <a:rPr lang="ar-SA" sz="2800" b="1" dirty="0">
                <a:solidFill>
                  <a:srgbClr val="000099"/>
                </a:solidFill>
              </a:rPr>
              <a:t>خاتمة</a:t>
            </a:r>
            <a:r>
              <a:rPr lang="ar-EG" sz="2800" b="1" dirty="0">
                <a:solidFill>
                  <a:srgbClr val="C00000"/>
                </a:solidFill>
              </a:rPr>
              <a:t>	</a:t>
            </a:r>
            <a:endParaRPr lang="en-US" sz="2800" dirty="0">
              <a:solidFill>
                <a:srgbClr val="C00000"/>
              </a:solidFill>
            </a:endParaRPr>
          </a:p>
        </p:txBody>
      </p:sp>
      <p:sp>
        <p:nvSpPr>
          <p:cNvPr id="12" name="Rectangle 13"/>
          <p:cNvSpPr/>
          <p:nvPr/>
        </p:nvSpPr>
        <p:spPr>
          <a:xfrm rot="20360490">
            <a:off x="6667626" y="3831839"/>
            <a:ext cx="1107996" cy="523220"/>
          </a:xfrm>
          <a:prstGeom prst="rect">
            <a:avLst/>
          </a:prstGeom>
        </p:spPr>
        <p:txBody>
          <a:bodyPr wrap="none">
            <a:spAutoFit/>
          </a:bodyPr>
          <a:lstStyle/>
          <a:p>
            <a:pPr algn="l"/>
            <a:r>
              <a:rPr lang="ar-SA" sz="2800" b="1" dirty="0">
                <a:solidFill>
                  <a:srgbClr val="000099"/>
                </a:solidFill>
              </a:rPr>
              <a:t>فكرة   -</a:t>
            </a:r>
            <a:r>
              <a:rPr lang="ar-EG" sz="2800" b="1" dirty="0">
                <a:solidFill>
                  <a:srgbClr val="000099"/>
                </a:solidFill>
              </a:rPr>
              <a:t>	</a:t>
            </a:r>
            <a:endParaRPr lang="en-US" sz="2800" dirty="0">
              <a:solidFill>
                <a:srgbClr val="000099"/>
              </a:solidFill>
            </a:endParaRPr>
          </a:p>
        </p:txBody>
      </p:sp>
      <p:sp>
        <p:nvSpPr>
          <p:cNvPr id="13" name="Rectangle 13"/>
          <p:cNvSpPr/>
          <p:nvPr/>
        </p:nvSpPr>
        <p:spPr>
          <a:xfrm rot="20360490">
            <a:off x="5786097" y="4227157"/>
            <a:ext cx="1107996" cy="523220"/>
          </a:xfrm>
          <a:prstGeom prst="rect">
            <a:avLst/>
          </a:prstGeom>
        </p:spPr>
        <p:txBody>
          <a:bodyPr wrap="none">
            <a:spAutoFit/>
          </a:bodyPr>
          <a:lstStyle/>
          <a:p>
            <a:pPr algn="l"/>
            <a:r>
              <a:rPr lang="ar-SA" sz="2800" b="1" dirty="0">
                <a:solidFill>
                  <a:srgbClr val="000099"/>
                </a:solidFill>
              </a:rPr>
              <a:t>أحداث</a:t>
            </a:r>
            <a:r>
              <a:rPr lang="ar-EG" sz="2800" b="1" dirty="0">
                <a:solidFill>
                  <a:srgbClr val="C00000"/>
                </a:solidFill>
              </a:rPr>
              <a:t>	</a:t>
            </a:r>
            <a:endParaRPr lang="en-US" sz="2800" dirty="0">
              <a:solidFill>
                <a:srgbClr val="C00000"/>
              </a:solidFill>
            </a:endParaRPr>
          </a:p>
        </p:txBody>
      </p:sp>
      <p:sp>
        <p:nvSpPr>
          <p:cNvPr id="14" name="Rectangle 13"/>
          <p:cNvSpPr/>
          <p:nvPr/>
        </p:nvSpPr>
        <p:spPr>
          <a:xfrm rot="1589794">
            <a:off x="2822168" y="2171121"/>
            <a:ext cx="702436" cy="523220"/>
          </a:xfrm>
          <a:prstGeom prst="rect">
            <a:avLst/>
          </a:prstGeom>
        </p:spPr>
        <p:txBody>
          <a:bodyPr wrap="none">
            <a:spAutoFit/>
          </a:bodyPr>
          <a:lstStyle/>
          <a:p>
            <a:pPr algn="l"/>
            <a:r>
              <a:rPr lang="ar-SA" sz="2800" b="1" dirty="0">
                <a:solidFill>
                  <a:srgbClr val="000099"/>
                </a:solidFill>
              </a:rPr>
              <a:t>فكرة</a:t>
            </a:r>
            <a:endParaRPr lang="en-US" sz="2800" dirty="0">
              <a:solidFill>
                <a:srgbClr val="000099"/>
              </a:solidFill>
            </a:endParaRPr>
          </a:p>
        </p:txBody>
      </p:sp>
      <p:sp>
        <p:nvSpPr>
          <p:cNvPr id="15" name="Rectangle 13"/>
          <p:cNvSpPr/>
          <p:nvPr/>
        </p:nvSpPr>
        <p:spPr>
          <a:xfrm rot="1589794">
            <a:off x="3101124" y="3712669"/>
            <a:ext cx="933269" cy="523220"/>
          </a:xfrm>
          <a:prstGeom prst="rect">
            <a:avLst/>
          </a:prstGeom>
        </p:spPr>
        <p:txBody>
          <a:bodyPr wrap="none">
            <a:spAutoFit/>
          </a:bodyPr>
          <a:lstStyle/>
          <a:p>
            <a:pPr algn="l"/>
            <a:r>
              <a:rPr lang="ar-SA" sz="2800" b="1" dirty="0">
                <a:solidFill>
                  <a:srgbClr val="C00000"/>
                </a:solidFill>
              </a:rPr>
              <a:t>تحيز -</a:t>
            </a:r>
            <a:endParaRPr lang="en-US" sz="2800" b="1" dirty="0">
              <a:solidFill>
                <a:srgbClr val="C00000"/>
              </a:solidFill>
            </a:endParaRPr>
          </a:p>
        </p:txBody>
      </p:sp>
      <p:sp>
        <p:nvSpPr>
          <p:cNvPr id="16" name="Rectangle 13"/>
          <p:cNvSpPr/>
          <p:nvPr/>
        </p:nvSpPr>
        <p:spPr>
          <a:xfrm rot="1589794">
            <a:off x="2107046" y="3248572"/>
            <a:ext cx="1168910" cy="523220"/>
          </a:xfrm>
          <a:prstGeom prst="rect">
            <a:avLst/>
          </a:prstGeom>
        </p:spPr>
        <p:txBody>
          <a:bodyPr wrap="none">
            <a:spAutoFit/>
          </a:bodyPr>
          <a:lstStyle/>
          <a:p>
            <a:r>
              <a:rPr lang="ar-SA" sz="2800" b="1" dirty="0">
                <a:solidFill>
                  <a:srgbClr val="C00000"/>
                </a:solidFill>
              </a:rPr>
              <a:t>مرسل  -</a:t>
            </a:r>
            <a:endParaRPr lang="en-US" sz="2800" b="1" dirty="0">
              <a:solidFill>
                <a:srgbClr val="C00000"/>
              </a:solidFill>
            </a:endParaRPr>
          </a:p>
        </p:txBody>
      </p:sp>
      <p:sp>
        <p:nvSpPr>
          <p:cNvPr id="17" name="Rectangle 13"/>
          <p:cNvSpPr/>
          <p:nvPr/>
        </p:nvSpPr>
        <p:spPr>
          <a:xfrm rot="1589794">
            <a:off x="1396052" y="2837359"/>
            <a:ext cx="947695" cy="523220"/>
          </a:xfrm>
          <a:prstGeom prst="rect">
            <a:avLst/>
          </a:prstGeom>
        </p:spPr>
        <p:txBody>
          <a:bodyPr wrap="none">
            <a:spAutoFit/>
          </a:bodyPr>
          <a:lstStyle/>
          <a:p>
            <a:r>
              <a:rPr lang="ar-SA" sz="2800" b="1" dirty="0">
                <a:solidFill>
                  <a:srgbClr val="C00000"/>
                </a:solidFill>
              </a:rPr>
              <a:t>مراسل</a:t>
            </a:r>
            <a:endParaRPr lang="en-US" sz="2800" b="1" dirty="0">
              <a:solidFill>
                <a:srgbClr val="C00000"/>
              </a:solidFill>
            </a:endParaRPr>
          </a:p>
        </p:txBody>
      </p:sp>
      <p:sp>
        <p:nvSpPr>
          <p:cNvPr id="18" name="Rectangle 13"/>
          <p:cNvSpPr/>
          <p:nvPr/>
        </p:nvSpPr>
        <p:spPr>
          <a:xfrm rot="1362502">
            <a:off x="2478248" y="4493828"/>
            <a:ext cx="1592103" cy="523220"/>
          </a:xfrm>
          <a:prstGeom prst="rect">
            <a:avLst/>
          </a:prstGeom>
        </p:spPr>
        <p:txBody>
          <a:bodyPr wrap="none">
            <a:spAutoFit/>
          </a:bodyPr>
          <a:lstStyle/>
          <a:p>
            <a:r>
              <a:rPr lang="ar-SA" sz="2800" b="1" dirty="0">
                <a:solidFill>
                  <a:srgbClr val="C00000"/>
                </a:solidFill>
              </a:rPr>
              <a:t>الموضوع  -</a:t>
            </a:r>
            <a:endParaRPr lang="en-US" sz="2800" b="1" dirty="0">
              <a:solidFill>
                <a:srgbClr val="C00000"/>
              </a:solidFill>
            </a:endParaRPr>
          </a:p>
        </p:txBody>
      </p:sp>
      <p:sp>
        <p:nvSpPr>
          <p:cNvPr id="19" name="Rectangle 13"/>
          <p:cNvSpPr/>
          <p:nvPr/>
        </p:nvSpPr>
        <p:spPr>
          <a:xfrm rot="1501400">
            <a:off x="1547204" y="3929574"/>
            <a:ext cx="982961" cy="523220"/>
          </a:xfrm>
          <a:prstGeom prst="rect">
            <a:avLst/>
          </a:prstGeom>
        </p:spPr>
        <p:txBody>
          <a:bodyPr wrap="none">
            <a:spAutoFit/>
          </a:bodyPr>
          <a:lstStyle/>
          <a:p>
            <a:r>
              <a:rPr lang="ar-SA" sz="2800" b="1" dirty="0">
                <a:solidFill>
                  <a:srgbClr val="C00000"/>
                </a:solidFill>
              </a:rPr>
              <a:t>التوقيع</a:t>
            </a:r>
            <a:endParaRPr lang="en-US" sz="2800" b="1" dirty="0">
              <a:solidFill>
                <a:srgbClr val="C00000"/>
              </a:solidFill>
            </a:endParaRPr>
          </a:p>
        </p:txBody>
      </p:sp>
      <p:sp>
        <p:nvSpPr>
          <p:cNvPr id="25" name="مستطيل مستدير الزوايا 14"/>
          <p:cNvSpPr/>
          <p:nvPr/>
        </p:nvSpPr>
        <p:spPr>
          <a:xfrm>
            <a:off x="4682461" y="692689"/>
            <a:ext cx="2268306" cy="354783"/>
          </a:xfrm>
          <a:prstGeom prst="roundRect">
            <a:avLst>
              <a:gd name="adj" fmla="val 5100"/>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eaLnBrk="1" fontAlgn="auto" hangingPunct="1">
              <a:spcBef>
                <a:spcPts val="0"/>
              </a:spcBef>
              <a:spcAft>
                <a:spcPts val="0"/>
              </a:spcAft>
              <a:defRPr/>
            </a:pPr>
            <a:endParaRPr lang="ar-SA"/>
          </a:p>
        </p:txBody>
      </p:sp>
    </p:spTree>
    <p:extLst>
      <p:ext uri="{BB962C8B-B14F-4D97-AF65-F5344CB8AC3E}">
        <p14:creationId xmlns:p14="http://schemas.microsoft.com/office/powerpoint/2010/main" val="4935286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45" presetClass="entr" presetSubtype="0" fill="hold" grpId="0" nodeType="click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fade">
                                      <p:cBhvr>
                                        <p:cTn id="13" dur="2000"/>
                                        <p:tgtEl>
                                          <p:spTgt spid="25"/>
                                        </p:tgtEl>
                                      </p:cBhvr>
                                    </p:animEffect>
                                    <p:anim calcmode="lin" valueType="num">
                                      <p:cBhvr>
                                        <p:cTn id="14" dur="2000" fill="hold"/>
                                        <p:tgtEl>
                                          <p:spTgt spid="25"/>
                                        </p:tgtEl>
                                        <p:attrNameLst>
                                          <p:attrName>ppt_w</p:attrName>
                                        </p:attrNameLst>
                                      </p:cBhvr>
                                      <p:tavLst>
                                        <p:tav tm="0" fmla="#ppt_w*sin(2.5*pi*$)">
                                          <p:val>
                                            <p:fltVal val="0"/>
                                          </p:val>
                                        </p:tav>
                                        <p:tav tm="100000">
                                          <p:val>
                                            <p:fltVal val="1"/>
                                          </p:val>
                                        </p:tav>
                                      </p:tavLst>
                                    </p:anim>
                                    <p:anim calcmode="lin" valueType="num">
                                      <p:cBhvr>
                                        <p:cTn id="15" dur="2000" fill="hold"/>
                                        <p:tgtEl>
                                          <p:spTgt spid="25"/>
                                        </p:tgtEl>
                                        <p:attrNameLst>
                                          <p:attrName>ppt_h</p:attrName>
                                        </p:attrNameLst>
                                      </p:cBhvr>
                                      <p:tavLst>
                                        <p:tav tm="0">
                                          <p:val>
                                            <p:strVal val="#ppt_h"/>
                                          </p:val>
                                        </p:tav>
                                        <p:tav tm="100000">
                                          <p:val>
                                            <p:strVal val="#ppt_h"/>
                                          </p:val>
                                        </p:tav>
                                      </p:tavLst>
                                    </p:anim>
                                  </p:childTnLst>
                                </p:cTn>
                              </p:par>
                            </p:childTnLst>
                          </p:cTn>
                        </p:par>
                      </p:childTnLst>
                    </p:cTn>
                  </p:par>
                  <p:par>
                    <p:cTn id="16" fill="hold">
                      <p:stCondLst>
                        <p:cond delay="indefinite"/>
                      </p:stCondLst>
                      <p:childTnLst>
                        <p:par>
                          <p:cTn id="17" fill="hold">
                            <p:stCondLst>
                              <p:cond delay="0"/>
                            </p:stCondLst>
                            <p:childTnLst>
                              <p:par>
                                <p:cTn id="18" presetID="5" presetClass="entr" presetSubtype="10" fill="hold" grpId="0"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checkerboard(across)">
                                      <p:cBhvr>
                                        <p:cTn id="20" dur="500"/>
                                        <p:tgtEl>
                                          <p:spTgt spid="7"/>
                                        </p:tgtEl>
                                      </p:cBhvr>
                                    </p:animEffect>
                                  </p:childTnLst>
                                  <p:subTnLst>
                                    <p:audio>
                                      <p:cMediaNode>
                                        <p:cTn display="0" masterRel="sameClick">
                                          <p:stCondLst>
                                            <p:cond evt="begin" delay="0">
                                              <p:tn val="18"/>
                                            </p:cond>
                                          </p:stCondLst>
                                          <p:endCondLst>
                                            <p:cond evt="onStopAudio" delay="0">
                                              <p:tgtEl>
                                                <p:sldTgt/>
                                              </p:tgtEl>
                                            </p:cond>
                                          </p:endCondLst>
                                        </p:cTn>
                                        <p:tgtEl>
                                          <p:sndTgt r:embed="rId2" name="coin.wav"/>
                                        </p:tgtEl>
                                      </p:cMediaNode>
                                    </p:audio>
                                  </p:subTnLst>
                                </p:cTn>
                              </p:par>
                            </p:childTnLst>
                          </p:cTn>
                        </p:par>
                      </p:childTnLst>
                    </p:cTn>
                  </p:par>
                  <p:par>
                    <p:cTn id="21" fill="hold">
                      <p:stCondLst>
                        <p:cond delay="indefinite"/>
                      </p:stCondLst>
                      <p:childTnLst>
                        <p:par>
                          <p:cTn id="22" fill="hold">
                            <p:stCondLst>
                              <p:cond delay="0"/>
                            </p:stCondLst>
                            <p:childTnLst>
                              <p:par>
                                <p:cTn id="23" presetID="5" presetClass="entr" presetSubtype="10" fill="hold" grpId="0" nodeType="click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checkerboard(across)">
                                      <p:cBhvr>
                                        <p:cTn id="25" dur="500"/>
                                        <p:tgtEl>
                                          <p:spTgt spid="4"/>
                                        </p:tgtEl>
                                      </p:cBhvr>
                                    </p:animEffect>
                                  </p:childTnLst>
                                  <p:subTnLst>
                                    <p:audio>
                                      <p:cMediaNode>
                                        <p:cTn display="0" masterRel="sameClick">
                                          <p:stCondLst>
                                            <p:cond evt="begin" delay="0">
                                              <p:tn val="23"/>
                                            </p:cond>
                                          </p:stCondLst>
                                          <p:endCondLst>
                                            <p:cond evt="onStopAudio" delay="0">
                                              <p:tgtEl>
                                                <p:sldTgt/>
                                              </p:tgtEl>
                                            </p:cond>
                                          </p:endCondLst>
                                        </p:cTn>
                                        <p:tgtEl>
                                          <p:sndTgt r:embed="rId2" name="coin.wav"/>
                                        </p:tgtEl>
                                      </p:cMediaNode>
                                    </p:audio>
                                  </p:subTnLst>
                                </p:cTn>
                              </p:par>
                            </p:childTnLst>
                          </p:cTn>
                        </p:par>
                      </p:childTnLst>
                    </p:cTn>
                  </p:par>
                  <p:par>
                    <p:cTn id="26" fill="hold">
                      <p:stCondLst>
                        <p:cond delay="indefinite"/>
                      </p:stCondLst>
                      <p:childTnLst>
                        <p:par>
                          <p:cTn id="27" fill="hold">
                            <p:stCondLst>
                              <p:cond delay="0"/>
                            </p:stCondLst>
                            <p:childTnLst>
                              <p:par>
                                <p:cTn id="28" presetID="5" presetClass="entr" presetSubtype="10" fill="hold" grpId="0" nodeType="click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checkerboard(across)">
                                      <p:cBhvr>
                                        <p:cTn id="30" dur="500"/>
                                        <p:tgtEl>
                                          <p:spTgt spid="8"/>
                                        </p:tgtEl>
                                      </p:cBhvr>
                                    </p:animEffect>
                                  </p:childTnLst>
                                  <p:subTnLst>
                                    <p:audio>
                                      <p:cMediaNode>
                                        <p:cTn display="0" masterRel="sameClick">
                                          <p:stCondLst>
                                            <p:cond evt="begin" delay="0">
                                              <p:tn val="28"/>
                                            </p:cond>
                                          </p:stCondLst>
                                          <p:endCondLst>
                                            <p:cond evt="onStopAudio" delay="0">
                                              <p:tgtEl>
                                                <p:sldTgt/>
                                              </p:tgtEl>
                                            </p:cond>
                                          </p:endCondLst>
                                        </p:cTn>
                                        <p:tgtEl>
                                          <p:sndTgt r:embed="rId2" name="coin.wav"/>
                                        </p:tgtEl>
                                      </p:cMediaNode>
                                    </p:audio>
                                  </p:subTnLst>
                                </p:cTn>
                              </p:par>
                            </p:childTnLst>
                          </p:cTn>
                        </p:par>
                      </p:childTnLst>
                    </p:cTn>
                  </p:par>
                  <p:par>
                    <p:cTn id="31" fill="hold">
                      <p:stCondLst>
                        <p:cond delay="indefinite"/>
                      </p:stCondLst>
                      <p:childTnLst>
                        <p:par>
                          <p:cTn id="32" fill="hold">
                            <p:stCondLst>
                              <p:cond delay="0"/>
                            </p:stCondLst>
                            <p:childTnLst>
                              <p:par>
                                <p:cTn id="33" presetID="5" presetClass="entr" presetSubtype="10" fill="hold" grpId="0" nodeType="click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checkerboard(across)">
                                      <p:cBhvr>
                                        <p:cTn id="35" dur="500"/>
                                        <p:tgtEl>
                                          <p:spTgt spid="9"/>
                                        </p:tgtEl>
                                      </p:cBhvr>
                                    </p:animEffect>
                                  </p:childTnLst>
                                  <p:subTnLst>
                                    <p:audio>
                                      <p:cMediaNode>
                                        <p:cTn display="0" masterRel="sameClick">
                                          <p:stCondLst>
                                            <p:cond evt="begin" delay="0">
                                              <p:tn val="33"/>
                                            </p:cond>
                                          </p:stCondLst>
                                          <p:endCondLst>
                                            <p:cond evt="onStopAudio" delay="0">
                                              <p:tgtEl>
                                                <p:sldTgt/>
                                              </p:tgtEl>
                                            </p:cond>
                                          </p:endCondLst>
                                        </p:cTn>
                                        <p:tgtEl>
                                          <p:sndTgt r:embed="rId2" name="coin.wav"/>
                                        </p:tgtEl>
                                      </p:cMediaNode>
                                    </p:audio>
                                  </p:subTnLst>
                                </p:cTn>
                              </p:par>
                            </p:childTnLst>
                          </p:cTn>
                        </p:par>
                      </p:childTnLst>
                    </p:cTn>
                  </p:par>
                  <p:par>
                    <p:cTn id="36" fill="hold">
                      <p:stCondLst>
                        <p:cond delay="indefinite"/>
                      </p:stCondLst>
                      <p:childTnLst>
                        <p:par>
                          <p:cTn id="37" fill="hold">
                            <p:stCondLst>
                              <p:cond delay="0"/>
                            </p:stCondLst>
                            <p:childTnLst>
                              <p:par>
                                <p:cTn id="38" presetID="5" presetClass="entr" presetSubtype="10" fill="hold" grpId="0" nodeType="click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checkerboard(across)">
                                      <p:cBhvr>
                                        <p:cTn id="40" dur="500"/>
                                        <p:tgtEl>
                                          <p:spTgt spid="10"/>
                                        </p:tgtEl>
                                      </p:cBhvr>
                                    </p:animEffect>
                                  </p:childTnLst>
                                  <p:subTnLst>
                                    <p:audio>
                                      <p:cMediaNode>
                                        <p:cTn display="0" masterRel="sameClick">
                                          <p:stCondLst>
                                            <p:cond evt="begin" delay="0">
                                              <p:tn val="38"/>
                                            </p:cond>
                                          </p:stCondLst>
                                          <p:endCondLst>
                                            <p:cond evt="onStopAudio" delay="0">
                                              <p:tgtEl>
                                                <p:sldTgt/>
                                              </p:tgtEl>
                                            </p:cond>
                                          </p:endCondLst>
                                        </p:cTn>
                                        <p:tgtEl>
                                          <p:sndTgt r:embed="rId2" name="coin.wav"/>
                                        </p:tgtEl>
                                      </p:cMediaNode>
                                    </p:audio>
                                  </p:subTnLst>
                                </p:cTn>
                              </p:par>
                            </p:childTnLst>
                          </p:cTn>
                        </p:par>
                      </p:childTnLst>
                    </p:cTn>
                  </p:par>
                  <p:par>
                    <p:cTn id="41" fill="hold">
                      <p:stCondLst>
                        <p:cond delay="indefinite"/>
                      </p:stCondLst>
                      <p:childTnLst>
                        <p:par>
                          <p:cTn id="42" fill="hold">
                            <p:stCondLst>
                              <p:cond delay="0"/>
                            </p:stCondLst>
                            <p:childTnLst>
                              <p:par>
                                <p:cTn id="43" presetID="5" presetClass="entr" presetSubtype="10" fill="hold" grpId="0" nodeType="clickEffect">
                                  <p:stCondLst>
                                    <p:cond delay="0"/>
                                  </p:stCondLst>
                                  <p:childTnLst>
                                    <p:set>
                                      <p:cBhvr>
                                        <p:cTn id="44" dur="1" fill="hold">
                                          <p:stCondLst>
                                            <p:cond delay="0"/>
                                          </p:stCondLst>
                                        </p:cTn>
                                        <p:tgtEl>
                                          <p:spTgt spid="11"/>
                                        </p:tgtEl>
                                        <p:attrNameLst>
                                          <p:attrName>style.visibility</p:attrName>
                                        </p:attrNameLst>
                                      </p:cBhvr>
                                      <p:to>
                                        <p:strVal val="visible"/>
                                      </p:to>
                                    </p:set>
                                    <p:animEffect transition="in" filter="checkerboard(across)">
                                      <p:cBhvr>
                                        <p:cTn id="45" dur="500"/>
                                        <p:tgtEl>
                                          <p:spTgt spid="11"/>
                                        </p:tgtEl>
                                      </p:cBhvr>
                                    </p:animEffect>
                                  </p:childTnLst>
                                  <p:subTnLst>
                                    <p:audio>
                                      <p:cMediaNode>
                                        <p:cTn display="0" masterRel="sameClick">
                                          <p:stCondLst>
                                            <p:cond evt="begin" delay="0">
                                              <p:tn val="43"/>
                                            </p:cond>
                                          </p:stCondLst>
                                          <p:endCondLst>
                                            <p:cond evt="onStopAudio" delay="0">
                                              <p:tgtEl>
                                                <p:sldTgt/>
                                              </p:tgtEl>
                                            </p:cond>
                                          </p:endCondLst>
                                        </p:cTn>
                                        <p:tgtEl>
                                          <p:sndTgt r:embed="rId2" name="coin.wav"/>
                                        </p:tgtEl>
                                      </p:cMediaNode>
                                    </p:audio>
                                  </p:subTnLst>
                                </p:cTn>
                              </p:par>
                            </p:childTnLst>
                          </p:cTn>
                        </p:par>
                      </p:childTnLst>
                    </p:cTn>
                  </p:par>
                  <p:par>
                    <p:cTn id="46" fill="hold">
                      <p:stCondLst>
                        <p:cond delay="indefinite"/>
                      </p:stCondLst>
                      <p:childTnLst>
                        <p:par>
                          <p:cTn id="47" fill="hold">
                            <p:stCondLst>
                              <p:cond delay="0"/>
                            </p:stCondLst>
                            <p:childTnLst>
                              <p:par>
                                <p:cTn id="48" presetID="5" presetClass="entr" presetSubtype="10" fill="hold" grpId="0" nodeType="clickEffect">
                                  <p:stCondLst>
                                    <p:cond delay="0"/>
                                  </p:stCondLst>
                                  <p:childTnLst>
                                    <p:set>
                                      <p:cBhvr>
                                        <p:cTn id="49" dur="1" fill="hold">
                                          <p:stCondLst>
                                            <p:cond delay="0"/>
                                          </p:stCondLst>
                                        </p:cTn>
                                        <p:tgtEl>
                                          <p:spTgt spid="12"/>
                                        </p:tgtEl>
                                        <p:attrNameLst>
                                          <p:attrName>style.visibility</p:attrName>
                                        </p:attrNameLst>
                                      </p:cBhvr>
                                      <p:to>
                                        <p:strVal val="visible"/>
                                      </p:to>
                                    </p:set>
                                    <p:animEffect transition="in" filter="checkerboard(across)">
                                      <p:cBhvr>
                                        <p:cTn id="50" dur="500"/>
                                        <p:tgtEl>
                                          <p:spTgt spid="12"/>
                                        </p:tgtEl>
                                      </p:cBhvr>
                                    </p:animEffect>
                                  </p:childTnLst>
                                  <p:subTnLst>
                                    <p:audio>
                                      <p:cMediaNode>
                                        <p:cTn display="0" masterRel="sameClick">
                                          <p:stCondLst>
                                            <p:cond evt="begin" delay="0">
                                              <p:tn val="48"/>
                                            </p:cond>
                                          </p:stCondLst>
                                          <p:endCondLst>
                                            <p:cond evt="onStopAudio" delay="0">
                                              <p:tgtEl>
                                                <p:sldTgt/>
                                              </p:tgtEl>
                                            </p:cond>
                                          </p:endCondLst>
                                        </p:cTn>
                                        <p:tgtEl>
                                          <p:sndTgt r:embed="rId2" name="coin.wav"/>
                                        </p:tgtEl>
                                      </p:cMediaNode>
                                    </p:audio>
                                  </p:subTnLst>
                                </p:cTn>
                              </p:par>
                            </p:childTnLst>
                          </p:cTn>
                        </p:par>
                      </p:childTnLst>
                    </p:cTn>
                  </p:par>
                  <p:par>
                    <p:cTn id="51" fill="hold">
                      <p:stCondLst>
                        <p:cond delay="indefinite"/>
                      </p:stCondLst>
                      <p:childTnLst>
                        <p:par>
                          <p:cTn id="52" fill="hold">
                            <p:stCondLst>
                              <p:cond delay="0"/>
                            </p:stCondLst>
                            <p:childTnLst>
                              <p:par>
                                <p:cTn id="53" presetID="5" presetClass="entr" presetSubtype="10" fill="hold" grpId="0" nodeType="clickEffect">
                                  <p:stCondLst>
                                    <p:cond delay="0"/>
                                  </p:stCondLst>
                                  <p:childTnLst>
                                    <p:set>
                                      <p:cBhvr>
                                        <p:cTn id="54" dur="1" fill="hold">
                                          <p:stCondLst>
                                            <p:cond delay="0"/>
                                          </p:stCondLst>
                                        </p:cTn>
                                        <p:tgtEl>
                                          <p:spTgt spid="13"/>
                                        </p:tgtEl>
                                        <p:attrNameLst>
                                          <p:attrName>style.visibility</p:attrName>
                                        </p:attrNameLst>
                                      </p:cBhvr>
                                      <p:to>
                                        <p:strVal val="visible"/>
                                      </p:to>
                                    </p:set>
                                    <p:animEffect transition="in" filter="checkerboard(across)">
                                      <p:cBhvr>
                                        <p:cTn id="55" dur="500"/>
                                        <p:tgtEl>
                                          <p:spTgt spid="13"/>
                                        </p:tgtEl>
                                      </p:cBhvr>
                                    </p:animEffect>
                                  </p:childTnLst>
                                  <p:subTnLst>
                                    <p:audio>
                                      <p:cMediaNode>
                                        <p:cTn display="0" masterRel="sameClick">
                                          <p:stCondLst>
                                            <p:cond evt="begin" delay="0">
                                              <p:tn val="53"/>
                                            </p:cond>
                                          </p:stCondLst>
                                          <p:endCondLst>
                                            <p:cond evt="onStopAudio" delay="0">
                                              <p:tgtEl>
                                                <p:sldTgt/>
                                              </p:tgtEl>
                                            </p:cond>
                                          </p:endCondLst>
                                        </p:cTn>
                                        <p:tgtEl>
                                          <p:sndTgt r:embed="rId2" name="coin.wav"/>
                                        </p:tgtEl>
                                      </p:cMediaNode>
                                    </p:audio>
                                  </p:subTnLst>
                                </p:cTn>
                              </p:par>
                            </p:childTnLst>
                          </p:cTn>
                        </p:par>
                      </p:childTnLst>
                    </p:cTn>
                  </p:par>
                  <p:par>
                    <p:cTn id="56" fill="hold">
                      <p:stCondLst>
                        <p:cond delay="indefinite"/>
                      </p:stCondLst>
                      <p:childTnLst>
                        <p:par>
                          <p:cTn id="57" fill="hold">
                            <p:stCondLst>
                              <p:cond delay="0"/>
                            </p:stCondLst>
                            <p:childTnLst>
                              <p:par>
                                <p:cTn id="58" presetID="5" presetClass="entr" presetSubtype="10" fill="hold" grpId="0" nodeType="clickEffect">
                                  <p:stCondLst>
                                    <p:cond delay="0"/>
                                  </p:stCondLst>
                                  <p:childTnLst>
                                    <p:set>
                                      <p:cBhvr>
                                        <p:cTn id="59" dur="1" fill="hold">
                                          <p:stCondLst>
                                            <p:cond delay="0"/>
                                          </p:stCondLst>
                                        </p:cTn>
                                        <p:tgtEl>
                                          <p:spTgt spid="14"/>
                                        </p:tgtEl>
                                        <p:attrNameLst>
                                          <p:attrName>style.visibility</p:attrName>
                                        </p:attrNameLst>
                                      </p:cBhvr>
                                      <p:to>
                                        <p:strVal val="visible"/>
                                      </p:to>
                                    </p:set>
                                    <p:animEffect transition="in" filter="checkerboard(across)">
                                      <p:cBhvr>
                                        <p:cTn id="60" dur="500"/>
                                        <p:tgtEl>
                                          <p:spTgt spid="14"/>
                                        </p:tgtEl>
                                      </p:cBhvr>
                                    </p:animEffect>
                                  </p:childTnLst>
                                  <p:subTnLst>
                                    <p:audio>
                                      <p:cMediaNode>
                                        <p:cTn display="0" masterRel="sameClick">
                                          <p:stCondLst>
                                            <p:cond evt="begin" delay="0">
                                              <p:tn val="58"/>
                                            </p:cond>
                                          </p:stCondLst>
                                          <p:endCondLst>
                                            <p:cond evt="onStopAudio" delay="0">
                                              <p:tgtEl>
                                                <p:sldTgt/>
                                              </p:tgtEl>
                                            </p:cond>
                                          </p:endCondLst>
                                        </p:cTn>
                                        <p:tgtEl>
                                          <p:sndTgt r:embed="rId2" name="coin.wav"/>
                                        </p:tgtEl>
                                      </p:cMediaNode>
                                    </p:audio>
                                  </p:subTnLst>
                                </p:cTn>
                              </p:par>
                            </p:childTnLst>
                          </p:cTn>
                        </p:par>
                      </p:childTnLst>
                    </p:cTn>
                  </p:par>
                  <p:par>
                    <p:cTn id="61" fill="hold">
                      <p:stCondLst>
                        <p:cond delay="indefinite"/>
                      </p:stCondLst>
                      <p:childTnLst>
                        <p:par>
                          <p:cTn id="62" fill="hold">
                            <p:stCondLst>
                              <p:cond delay="0"/>
                            </p:stCondLst>
                            <p:childTnLst>
                              <p:par>
                                <p:cTn id="63" presetID="5" presetClass="entr" presetSubtype="10" fill="hold" grpId="0" nodeType="clickEffect">
                                  <p:stCondLst>
                                    <p:cond delay="0"/>
                                  </p:stCondLst>
                                  <p:childTnLst>
                                    <p:set>
                                      <p:cBhvr>
                                        <p:cTn id="64" dur="1" fill="hold">
                                          <p:stCondLst>
                                            <p:cond delay="0"/>
                                          </p:stCondLst>
                                        </p:cTn>
                                        <p:tgtEl>
                                          <p:spTgt spid="15"/>
                                        </p:tgtEl>
                                        <p:attrNameLst>
                                          <p:attrName>style.visibility</p:attrName>
                                        </p:attrNameLst>
                                      </p:cBhvr>
                                      <p:to>
                                        <p:strVal val="visible"/>
                                      </p:to>
                                    </p:set>
                                    <p:animEffect transition="in" filter="checkerboard(across)">
                                      <p:cBhvr>
                                        <p:cTn id="65" dur="500"/>
                                        <p:tgtEl>
                                          <p:spTgt spid="15"/>
                                        </p:tgtEl>
                                      </p:cBhvr>
                                    </p:animEffect>
                                  </p:childTnLst>
                                  <p:subTnLst>
                                    <p:audio>
                                      <p:cMediaNode>
                                        <p:cTn display="0" masterRel="sameClick">
                                          <p:stCondLst>
                                            <p:cond evt="begin" delay="0">
                                              <p:tn val="63"/>
                                            </p:cond>
                                          </p:stCondLst>
                                          <p:endCondLst>
                                            <p:cond evt="onStopAudio" delay="0">
                                              <p:tgtEl>
                                                <p:sldTgt/>
                                              </p:tgtEl>
                                            </p:cond>
                                          </p:endCondLst>
                                        </p:cTn>
                                        <p:tgtEl>
                                          <p:sndTgt r:embed="rId2" name="coin.wav"/>
                                        </p:tgtEl>
                                      </p:cMediaNode>
                                    </p:audio>
                                  </p:subTnLst>
                                </p:cTn>
                              </p:par>
                            </p:childTnLst>
                          </p:cTn>
                        </p:par>
                      </p:childTnLst>
                    </p:cTn>
                  </p:par>
                  <p:par>
                    <p:cTn id="66" fill="hold">
                      <p:stCondLst>
                        <p:cond delay="indefinite"/>
                      </p:stCondLst>
                      <p:childTnLst>
                        <p:par>
                          <p:cTn id="67" fill="hold">
                            <p:stCondLst>
                              <p:cond delay="0"/>
                            </p:stCondLst>
                            <p:childTnLst>
                              <p:par>
                                <p:cTn id="68" presetID="5" presetClass="entr" presetSubtype="10" fill="hold" grpId="0" nodeType="clickEffect">
                                  <p:stCondLst>
                                    <p:cond delay="0"/>
                                  </p:stCondLst>
                                  <p:childTnLst>
                                    <p:set>
                                      <p:cBhvr>
                                        <p:cTn id="69" dur="1" fill="hold">
                                          <p:stCondLst>
                                            <p:cond delay="0"/>
                                          </p:stCondLst>
                                        </p:cTn>
                                        <p:tgtEl>
                                          <p:spTgt spid="16"/>
                                        </p:tgtEl>
                                        <p:attrNameLst>
                                          <p:attrName>style.visibility</p:attrName>
                                        </p:attrNameLst>
                                      </p:cBhvr>
                                      <p:to>
                                        <p:strVal val="visible"/>
                                      </p:to>
                                    </p:set>
                                    <p:animEffect transition="in" filter="checkerboard(across)">
                                      <p:cBhvr>
                                        <p:cTn id="70" dur="500"/>
                                        <p:tgtEl>
                                          <p:spTgt spid="16"/>
                                        </p:tgtEl>
                                      </p:cBhvr>
                                    </p:animEffect>
                                  </p:childTnLst>
                                  <p:subTnLst>
                                    <p:audio>
                                      <p:cMediaNode>
                                        <p:cTn display="0" masterRel="sameClick">
                                          <p:stCondLst>
                                            <p:cond evt="begin" delay="0">
                                              <p:tn val="68"/>
                                            </p:cond>
                                          </p:stCondLst>
                                          <p:endCondLst>
                                            <p:cond evt="onStopAudio" delay="0">
                                              <p:tgtEl>
                                                <p:sldTgt/>
                                              </p:tgtEl>
                                            </p:cond>
                                          </p:endCondLst>
                                        </p:cTn>
                                        <p:tgtEl>
                                          <p:sndTgt r:embed="rId2" name="coin.wav"/>
                                        </p:tgtEl>
                                      </p:cMediaNode>
                                    </p:audio>
                                  </p:subTnLst>
                                </p:cTn>
                              </p:par>
                            </p:childTnLst>
                          </p:cTn>
                        </p:par>
                      </p:childTnLst>
                    </p:cTn>
                  </p:par>
                  <p:par>
                    <p:cTn id="71" fill="hold">
                      <p:stCondLst>
                        <p:cond delay="indefinite"/>
                      </p:stCondLst>
                      <p:childTnLst>
                        <p:par>
                          <p:cTn id="72" fill="hold">
                            <p:stCondLst>
                              <p:cond delay="0"/>
                            </p:stCondLst>
                            <p:childTnLst>
                              <p:par>
                                <p:cTn id="73" presetID="5" presetClass="entr" presetSubtype="10" fill="hold" grpId="0" nodeType="clickEffect">
                                  <p:stCondLst>
                                    <p:cond delay="0"/>
                                  </p:stCondLst>
                                  <p:childTnLst>
                                    <p:set>
                                      <p:cBhvr>
                                        <p:cTn id="74" dur="1" fill="hold">
                                          <p:stCondLst>
                                            <p:cond delay="0"/>
                                          </p:stCondLst>
                                        </p:cTn>
                                        <p:tgtEl>
                                          <p:spTgt spid="17"/>
                                        </p:tgtEl>
                                        <p:attrNameLst>
                                          <p:attrName>style.visibility</p:attrName>
                                        </p:attrNameLst>
                                      </p:cBhvr>
                                      <p:to>
                                        <p:strVal val="visible"/>
                                      </p:to>
                                    </p:set>
                                    <p:animEffect transition="in" filter="checkerboard(across)">
                                      <p:cBhvr>
                                        <p:cTn id="75" dur="500"/>
                                        <p:tgtEl>
                                          <p:spTgt spid="17"/>
                                        </p:tgtEl>
                                      </p:cBhvr>
                                    </p:animEffect>
                                  </p:childTnLst>
                                  <p:subTnLst>
                                    <p:audio>
                                      <p:cMediaNode>
                                        <p:cTn display="0" masterRel="sameClick">
                                          <p:stCondLst>
                                            <p:cond evt="begin" delay="0">
                                              <p:tn val="73"/>
                                            </p:cond>
                                          </p:stCondLst>
                                          <p:endCondLst>
                                            <p:cond evt="onStopAudio" delay="0">
                                              <p:tgtEl>
                                                <p:sldTgt/>
                                              </p:tgtEl>
                                            </p:cond>
                                          </p:endCondLst>
                                        </p:cTn>
                                        <p:tgtEl>
                                          <p:sndTgt r:embed="rId2" name="coin.wav"/>
                                        </p:tgtEl>
                                      </p:cMediaNode>
                                    </p:audio>
                                  </p:subTnLst>
                                </p:cTn>
                              </p:par>
                            </p:childTnLst>
                          </p:cTn>
                        </p:par>
                      </p:childTnLst>
                    </p:cTn>
                  </p:par>
                  <p:par>
                    <p:cTn id="76" fill="hold">
                      <p:stCondLst>
                        <p:cond delay="indefinite"/>
                      </p:stCondLst>
                      <p:childTnLst>
                        <p:par>
                          <p:cTn id="77" fill="hold">
                            <p:stCondLst>
                              <p:cond delay="0"/>
                            </p:stCondLst>
                            <p:childTnLst>
                              <p:par>
                                <p:cTn id="78" presetID="5" presetClass="entr" presetSubtype="10" fill="hold" grpId="0" nodeType="clickEffect">
                                  <p:stCondLst>
                                    <p:cond delay="0"/>
                                  </p:stCondLst>
                                  <p:childTnLst>
                                    <p:set>
                                      <p:cBhvr>
                                        <p:cTn id="79" dur="1" fill="hold">
                                          <p:stCondLst>
                                            <p:cond delay="0"/>
                                          </p:stCondLst>
                                        </p:cTn>
                                        <p:tgtEl>
                                          <p:spTgt spid="18"/>
                                        </p:tgtEl>
                                        <p:attrNameLst>
                                          <p:attrName>style.visibility</p:attrName>
                                        </p:attrNameLst>
                                      </p:cBhvr>
                                      <p:to>
                                        <p:strVal val="visible"/>
                                      </p:to>
                                    </p:set>
                                    <p:animEffect transition="in" filter="checkerboard(across)">
                                      <p:cBhvr>
                                        <p:cTn id="80" dur="500"/>
                                        <p:tgtEl>
                                          <p:spTgt spid="18"/>
                                        </p:tgtEl>
                                      </p:cBhvr>
                                    </p:animEffect>
                                  </p:childTnLst>
                                  <p:subTnLst>
                                    <p:audio>
                                      <p:cMediaNode>
                                        <p:cTn display="0" masterRel="sameClick">
                                          <p:stCondLst>
                                            <p:cond evt="begin" delay="0">
                                              <p:tn val="78"/>
                                            </p:cond>
                                          </p:stCondLst>
                                          <p:endCondLst>
                                            <p:cond evt="onStopAudio" delay="0">
                                              <p:tgtEl>
                                                <p:sldTgt/>
                                              </p:tgtEl>
                                            </p:cond>
                                          </p:endCondLst>
                                        </p:cTn>
                                        <p:tgtEl>
                                          <p:sndTgt r:embed="rId2" name="coin.wav"/>
                                        </p:tgtEl>
                                      </p:cMediaNode>
                                    </p:audio>
                                  </p:subTnLst>
                                </p:cTn>
                              </p:par>
                            </p:childTnLst>
                          </p:cTn>
                        </p:par>
                      </p:childTnLst>
                    </p:cTn>
                  </p:par>
                  <p:par>
                    <p:cTn id="81" fill="hold">
                      <p:stCondLst>
                        <p:cond delay="indefinite"/>
                      </p:stCondLst>
                      <p:childTnLst>
                        <p:par>
                          <p:cTn id="82" fill="hold">
                            <p:stCondLst>
                              <p:cond delay="0"/>
                            </p:stCondLst>
                            <p:childTnLst>
                              <p:par>
                                <p:cTn id="83" presetID="5" presetClass="entr" presetSubtype="10" fill="hold" grpId="0" nodeType="clickEffect">
                                  <p:stCondLst>
                                    <p:cond delay="0"/>
                                  </p:stCondLst>
                                  <p:childTnLst>
                                    <p:set>
                                      <p:cBhvr>
                                        <p:cTn id="84" dur="1" fill="hold">
                                          <p:stCondLst>
                                            <p:cond delay="0"/>
                                          </p:stCondLst>
                                        </p:cTn>
                                        <p:tgtEl>
                                          <p:spTgt spid="19"/>
                                        </p:tgtEl>
                                        <p:attrNameLst>
                                          <p:attrName>style.visibility</p:attrName>
                                        </p:attrNameLst>
                                      </p:cBhvr>
                                      <p:to>
                                        <p:strVal val="visible"/>
                                      </p:to>
                                    </p:set>
                                    <p:animEffect transition="in" filter="checkerboard(across)">
                                      <p:cBhvr>
                                        <p:cTn id="85" dur="500"/>
                                        <p:tgtEl>
                                          <p:spTgt spid="19"/>
                                        </p:tgtEl>
                                      </p:cBhvr>
                                    </p:animEffect>
                                  </p:childTnLst>
                                  <p:subTnLst>
                                    <p:audio>
                                      <p:cMediaNode>
                                        <p:cTn display="0" masterRel="sameClick">
                                          <p:stCondLst>
                                            <p:cond evt="begin" delay="0">
                                              <p:tn val="83"/>
                                            </p:cond>
                                          </p:stCondLst>
                                          <p:endCondLst>
                                            <p:cond evt="onStopAudio" delay="0">
                                              <p:tgtEl>
                                                <p:sldTgt/>
                                              </p:tgtEl>
                                            </p:cond>
                                          </p:endCondLst>
                                        </p:cTn>
                                        <p:tgtEl>
                                          <p:sndTgt r:embed="rId2" name="coin.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P spid="8" grpId="0"/>
      <p:bldP spid="9" grpId="0"/>
      <p:bldP spid="10" grpId="0"/>
      <p:bldP spid="11" grpId="0"/>
      <p:bldP spid="12" grpId="0"/>
      <p:bldP spid="13" grpId="0"/>
      <p:bldP spid="14" grpId="0"/>
      <p:bldP spid="15" grpId="0"/>
      <p:bldP spid="16" grpId="0"/>
      <p:bldP spid="17" grpId="0"/>
      <p:bldP spid="18" grpId="0"/>
      <p:bldP spid="19" grpId="0"/>
      <p:bldP spid="25"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BUS451.WMF"/>
          <p:cNvPicPr>
            <a:picLocks noChangeAspect="1"/>
          </p:cNvPicPr>
          <p:nvPr/>
        </p:nvPicPr>
        <p:blipFill>
          <a:blip r:embed="rId4" cstate="print"/>
          <a:stretch>
            <a:fillRect/>
          </a:stretch>
        </p:blipFill>
        <p:spPr>
          <a:xfrm>
            <a:off x="1187624" y="1088740"/>
            <a:ext cx="700756" cy="1008112"/>
          </a:xfrm>
          <a:prstGeom prst="rect">
            <a:avLst/>
          </a:prstGeom>
        </p:spPr>
      </p:pic>
      <p:pic>
        <p:nvPicPr>
          <p:cNvPr id="4" name="صورة 3"/>
          <p:cNvPicPr>
            <a:picLocks noChangeAspect="1"/>
          </p:cNvPicPr>
          <p:nvPr/>
        </p:nvPicPr>
        <p:blipFill>
          <a:blip r:embed="rId5"/>
          <a:stretch>
            <a:fillRect/>
          </a:stretch>
        </p:blipFill>
        <p:spPr>
          <a:xfrm>
            <a:off x="1187624" y="2420888"/>
            <a:ext cx="6624735" cy="1440160"/>
          </a:xfrm>
          <a:prstGeom prst="rect">
            <a:avLst/>
          </a:prstGeom>
        </p:spPr>
      </p:pic>
      <p:cxnSp>
        <p:nvCxnSpPr>
          <p:cNvPr id="6" name="رابط مستقيم 5"/>
          <p:cNvCxnSpPr>
            <a:cxnSpLocks/>
          </p:cNvCxnSpPr>
          <p:nvPr/>
        </p:nvCxnSpPr>
        <p:spPr>
          <a:xfrm flipH="1">
            <a:off x="5004048" y="3068960"/>
            <a:ext cx="2196298" cy="0"/>
          </a:xfrm>
          <a:prstGeom prst="line">
            <a:avLst/>
          </a:prstGeom>
          <a:ln>
            <a:solidFill>
              <a:srgbClr val="FF0000"/>
            </a:solidFill>
          </a:ln>
        </p:spPr>
        <p:style>
          <a:lnRef idx="3">
            <a:schemeClr val="dk1"/>
          </a:lnRef>
          <a:fillRef idx="0">
            <a:schemeClr val="dk1"/>
          </a:fillRef>
          <a:effectRef idx="2">
            <a:schemeClr val="dk1"/>
          </a:effectRef>
          <a:fontRef idx="minor">
            <a:schemeClr val="tx1"/>
          </a:fontRef>
        </p:style>
      </p:cxnSp>
      <p:cxnSp>
        <p:nvCxnSpPr>
          <p:cNvPr id="7" name="رابط مستقيم 6"/>
          <p:cNvCxnSpPr>
            <a:cxnSpLocks/>
          </p:cNvCxnSpPr>
          <p:nvPr/>
        </p:nvCxnSpPr>
        <p:spPr>
          <a:xfrm flipH="1">
            <a:off x="1403648" y="3068960"/>
            <a:ext cx="2232356" cy="0"/>
          </a:xfrm>
          <a:prstGeom prst="line">
            <a:avLst/>
          </a:prstGeom>
          <a:ln>
            <a:solidFill>
              <a:srgbClr val="FF0000"/>
            </a:solidFill>
          </a:ln>
        </p:spPr>
        <p:style>
          <a:lnRef idx="3">
            <a:schemeClr val="dk1"/>
          </a:lnRef>
          <a:fillRef idx="0">
            <a:schemeClr val="dk1"/>
          </a:fillRef>
          <a:effectRef idx="2">
            <a:schemeClr val="dk1"/>
          </a:effectRef>
          <a:fontRef idx="minor">
            <a:schemeClr val="tx1"/>
          </a:fontRef>
        </p:style>
      </p:cxnSp>
    </p:spTree>
  </p:cSld>
  <p:clrMapOvr>
    <a:masterClrMapping/>
  </p:clrMapOvr>
  <p:transition>
    <p:wipe dir="r"/>
    <p:sndAc>
      <p:stSnd>
        <p:snd r:embed="rId2" name="beep.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Active.wav"/>
                                        </p:tgtEl>
                                      </p:cMediaNode>
                                    </p:audio>
                                  </p:subTnLst>
                                </p:cTn>
                              </p:par>
                            </p:childTnLst>
                          </p:cTn>
                        </p:par>
                      </p:childTnLst>
                    </p:cTn>
                  </p:par>
                  <p:par>
                    <p:cTn id="13" fill="hold">
                      <p:stCondLst>
                        <p:cond delay="indefinite"/>
                      </p:stCondLst>
                      <p:childTnLst>
                        <p:par>
                          <p:cTn id="14" fill="hold">
                            <p:stCondLst>
                              <p:cond delay="0"/>
                            </p:stCondLst>
                            <p:childTnLst>
                              <p:par>
                                <p:cTn id="15" presetID="45"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2000"/>
                                        <p:tgtEl>
                                          <p:spTgt spid="6"/>
                                        </p:tgtEl>
                                      </p:cBhvr>
                                    </p:animEffect>
                                    <p:anim calcmode="lin" valueType="num">
                                      <p:cBhvr>
                                        <p:cTn id="18" dur="2000" fill="hold"/>
                                        <p:tgtEl>
                                          <p:spTgt spid="6"/>
                                        </p:tgtEl>
                                        <p:attrNameLst>
                                          <p:attrName>ppt_w</p:attrName>
                                        </p:attrNameLst>
                                      </p:cBhvr>
                                      <p:tavLst>
                                        <p:tav tm="0" fmla="#ppt_w*sin(2.5*pi*$)">
                                          <p:val>
                                            <p:fltVal val="0"/>
                                          </p:val>
                                        </p:tav>
                                        <p:tav tm="100000">
                                          <p:val>
                                            <p:fltVal val="1"/>
                                          </p:val>
                                        </p:tav>
                                      </p:tavLst>
                                    </p:anim>
                                    <p:anim calcmode="lin" valueType="num">
                                      <p:cBhvr>
                                        <p:cTn id="19" dur="2000" fill="hold"/>
                                        <p:tgtEl>
                                          <p:spTgt spid="6"/>
                                        </p:tgtEl>
                                        <p:attrNameLst>
                                          <p:attrName>ppt_h</p:attrName>
                                        </p:attrNameLst>
                                      </p:cBhvr>
                                      <p:tavLst>
                                        <p:tav tm="0">
                                          <p:val>
                                            <p:strVal val="#ppt_h"/>
                                          </p:val>
                                        </p:tav>
                                        <p:tav tm="100000">
                                          <p:val>
                                            <p:strVal val="#ppt_h"/>
                                          </p:val>
                                        </p:tav>
                                      </p:tavLst>
                                    </p:anim>
                                  </p:childTnLst>
                                </p:cTn>
                              </p:par>
                            </p:childTnLst>
                          </p:cTn>
                        </p:par>
                      </p:childTnLst>
                    </p:cTn>
                  </p:par>
                  <p:par>
                    <p:cTn id="20" fill="hold">
                      <p:stCondLst>
                        <p:cond delay="indefinite"/>
                      </p:stCondLst>
                      <p:childTnLst>
                        <p:par>
                          <p:cTn id="21" fill="hold">
                            <p:stCondLst>
                              <p:cond delay="0"/>
                            </p:stCondLst>
                            <p:childTnLst>
                              <p:par>
                                <p:cTn id="22" presetID="45" presetClass="entr" presetSubtype="0" fill="hold"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2000"/>
                                        <p:tgtEl>
                                          <p:spTgt spid="7"/>
                                        </p:tgtEl>
                                      </p:cBhvr>
                                    </p:animEffect>
                                    <p:anim calcmode="lin" valueType="num">
                                      <p:cBhvr>
                                        <p:cTn id="25" dur="2000" fill="hold"/>
                                        <p:tgtEl>
                                          <p:spTgt spid="7"/>
                                        </p:tgtEl>
                                        <p:attrNameLst>
                                          <p:attrName>ppt_w</p:attrName>
                                        </p:attrNameLst>
                                      </p:cBhvr>
                                      <p:tavLst>
                                        <p:tav tm="0" fmla="#ppt_w*sin(2.5*pi*$)">
                                          <p:val>
                                            <p:fltVal val="0"/>
                                          </p:val>
                                        </p:tav>
                                        <p:tav tm="100000">
                                          <p:val>
                                            <p:fltVal val="1"/>
                                          </p:val>
                                        </p:tav>
                                      </p:tavLst>
                                    </p:anim>
                                    <p:anim calcmode="lin" valueType="num">
                                      <p:cBhvr>
                                        <p:cTn id="26" dur="2000" fill="hold"/>
                                        <p:tgtEl>
                                          <p:spTgt spid="7"/>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صورة 11"/>
          <p:cNvPicPr>
            <a:picLocks noChangeAspect="1"/>
          </p:cNvPicPr>
          <p:nvPr/>
        </p:nvPicPr>
        <p:blipFill rotWithShape="1">
          <a:blip r:embed="rId2"/>
          <a:srcRect t="8334"/>
          <a:stretch/>
        </p:blipFill>
        <p:spPr>
          <a:xfrm>
            <a:off x="755576" y="764705"/>
            <a:ext cx="7632848" cy="5472608"/>
          </a:xfrm>
          <a:prstGeom prst="rect">
            <a:avLst/>
          </a:prstGeom>
        </p:spPr>
      </p:pic>
      <p:sp>
        <p:nvSpPr>
          <p:cNvPr id="3" name="مستطيل مستدير الزوايا 14"/>
          <p:cNvSpPr/>
          <p:nvPr/>
        </p:nvSpPr>
        <p:spPr>
          <a:xfrm>
            <a:off x="4932040" y="764704"/>
            <a:ext cx="2808000" cy="288000"/>
          </a:xfrm>
          <a:prstGeom prst="roundRect">
            <a:avLst>
              <a:gd name="adj" fmla="val 12471"/>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eaLnBrk="1" fontAlgn="auto" hangingPunct="1">
              <a:spcBef>
                <a:spcPts val="0"/>
              </a:spcBef>
              <a:spcAft>
                <a:spcPts val="0"/>
              </a:spcAft>
              <a:defRPr/>
            </a:pPr>
            <a:endParaRPr lang="ar-SA"/>
          </a:p>
        </p:txBody>
      </p:sp>
    </p:spTree>
    <p:extLst>
      <p:ext uri="{BB962C8B-B14F-4D97-AF65-F5344CB8AC3E}">
        <p14:creationId xmlns:p14="http://schemas.microsoft.com/office/powerpoint/2010/main" val="2136584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anim calcmode="lin" valueType="num">
                                      <p:cBhvr>
                                        <p:cTn id="8" dur="2000" fill="hold"/>
                                        <p:tgtEl>
                                          <p:spTgt spid="3"/>
                                        </p:tgtEl>
                                        <p:attrNameLst>
                                          <p:attrName>ppt_w</p:attrName>
                                        </p:attrNameLst>
                                      </p:cBhvr>
                                      <p:tavLst>
                                        <p:tav tm="0" fmla="#ppt_w*sin(2.5*pi*$)">
                                          <p:val>
                                            <p:fltVal val="0"/>
                                          </p:val>
                                        </p:tav>
                                        <p:tav tm="100000">
                                          <p:val>
                                            <p:fltVal val="1"/>
                                          </p:val>
                                        </p:tav>
                                      </p:tavLst>
                                    </p:anim>
                                    <p:anim calcmode="lin" valueType="num">
                                      <p:cBhvr>
                                        <p:cTn id="9" dur="2000" fill="hold"/>
                                        <p:tgtEl>
                                          <p:spTgt spid="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stretch>
            <a:fillRect/>
          </a:stretch>
        </p:blipFill>
        <p:spPr>
          <a:xfrm>
            <a:off x="755576" y="692696"/>
            <a:ext cx="7632847" cy="5472608"/>
          </a:xfrm>
          <a:prstGeom prst="rect">
            <a:avLst/>
          </a:prstGeom>
        </p:spPr>
      </p:pic>
      <p:sp>
        <p:nvSpPr>
          <p:cNvPr id="3" name="Rectangle 1"/>
          <p:cNvSpPr>
            <a:spLocks noChangeArrowheads="1"/>
          </p:cNvSpPr>
          <p:nvPr/>
        </p:nvSpPr>
        <p:spPr bwMode="auto">
          <a:xfrm>
            <a:off x="6444208" y="1660738"/>
            <a:ext cx="2411659"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fontAlgn="base">
              <a:spcBef>
                <a:spcPct val="0"/>
              </a:spcBef>
              <a:spcAft>
                <a:spcPct val="0"/>
              </a:spcAft>
            </a:pPr>
            <a:r>
              <a:rPr lang="ar-EG" sz="2000" b="1" dirty="0">
                <a:solidFill>
                  <a:srgbClr val="000099"/>
                </a:solidFill>
              </a:rPr>
              <a:t>العنوان</a:t>
            </a:r>
            <a:endParaRPr lang="en-US" sz="2000" dirty="0">
              <a:solidFill>
                <a:srgbClr val="000099"/>
              </a:solidFill>
            </a:endParaRPr>
          </a:p>
        </p:txBody>
      </p:sp>
      <p:sp>
        <p:nvSpPr>
          <p:cNvPr id="4" name="Rectangle 1"/>
          <p:cNvSpPr>
            <a:spLocks noChangeArrowheads="1"/>
          </p:cNvSpPr>
          <p:nvPr/>
        </p:nvSpPr>
        <p:spPr bwMode="auto">
          <a:xfrm>
            <a:off x="5652120" y="1700808"/>
            <a:ext cx="1337504"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fontAlgn="base">
              <a:spcBef>
                <a:spcPct val="0"/>
              </a:spcBef>
              <a:spcAft>
                <a:spcPct val="0"/>
              </a:spcAft>
            </a:pPr>
            <a:r>
              <a:rPr lang="ar-EG" sz="2000" b="1" dirty="0">
                <a:solidFill>
                  <a:srgbClr val="000099"/>
                </a:solidFill>
              </a:rPr>
              <a:t>مقدمة</a:t>
            </a:r>
            <a:endParaRPr lang="en-US" sz="2000" dirty="0">
              <a:solidFill>
                <a:srgbClr val="000099"/>
              </a:solidFill>
            </a:endParaRPr>
          </a:p>
        </p:txBody>
      </p:sp>
      <p:sp>
        <p:nvSpPr>
          <p:cNvPr id="5" name="Rectangle 1"/>
          <p:cNvSpPr>
            <a:spLocks noChangeArrowheads="1"/>
          </p:cNvSpPr>
          <p:nvPr/>
        </p:nvSpPr>
        <p:spPr bwMode="auto">
          <a:xfrm>
            <a:off x="3563888" y="1700808"/>
            <a:ext cx="2034733"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fontAlgn="base">
              <a:spcBef>
                <a:spcPct val="0"/>
              </a:spcBef>
              <a:spcAft>
                <a:spcPct val="0"/>
              </a:spcAft>
            </a:pPr>
            <a:r>
              <a:rPr lang="ar-SA" sz="2000" b="1" dirty="0">
                <a:solidFill>
                  <a:srgbClr val="000099"/>
                </a:solidFill>
              </a:rPr>
              <a:t>مضمون (محتوى)</a:t>
            </a:r>
            <a:endParaRPr lang="en-US" sz="2000" dirty="0">
              <a:solidFill>
                <a:srgbClr val="000099"/>
              </a:solidFill>
            </a:endParaRPr>
          </a:p>
        </p:txBody>
      </p:sp>
      <p:sp>
        <p:nvSpPr>
          <p:cNvPr id="6" name="Rectangle 1"/>
          <p:cNvSpPr>
            <a:spLocks noChangeArrowheads="1"/>
          </p:cNvSpPr>
          <p:nvPr/>
        </p:nvSpPr>
        <p:spPr bwMode="auto">
          <a:xfrm>
            <a:off x="1893614" y="1700808"/>
            <a:ext cx="1869876"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fontAlgn="base">
              <a:spcBef>
                <a:spcPct val="0"/>
              </a:spcBef>
              <a:spcAft>
                <a:spcPct val="0"/>
              </a:spcAft>
            </a:pPr>
            <a:r>
              <a:rPr lang="ar-SA" sz="2000" b="1" dirty="0">
                <a:solidFill>
                  <a:srgbClr val="000099"/>
                </a:solidFill>
              </a:rPr>
              <a:t>خاتمة</a:t>
            </a:r>
            <a:endParaRPr lang="en-US" sz="2000" dirty="0">
              <a:solidFill>
                <a:srgbClr val="000099"/>
              </a:solidFill>
            </a:endParaRPr>
          </a:p>
        </p:txBody>
      </p:sp>
    </p:spTree>
    <p:extLst>
      <p:ext uri="{BB962C8B-B14F-4D97-AF65-F5344CB8AC3E}">
        <p14:creationId xmlns:p14="http://schemas.microsoft.com/office/powerpoint/2010/main" val="39246149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3"/>
          <a:stretch>
            <a:fillRect/>
          </a:stretch>
        </p:blipFill>
        <p:spPr>
          <a:xfrm>
            <a:off x="755576" y="980728"/>
            <a:ext cx="7632848" cy="4608512"/>
          </a:xfrm>
          <a:prstGeom prst="rect">
            <a:avLst/>
          </a:prstGeom>
        </p:spPr>
      </p:pic>
      <p:sp>
        <p:nvSpPr>
          <p:cNvPr id="3" name="Rectangle 11"/>
          <p:cNvSpPr/>
          <p:nvPr/>
        </p:nvSpPr>
        <p:spPr>
          <a:xfrm>
            <a:off x="395536" y="2564904"/>
            <a:ext cx="5500726" cy="400110"/>
          </a:xfrm>
          <a:prstGeom prst="rect">
            <a:avLst/>
          </a:prstGeom>
        </p:spPr>
        <p:txBody>
          <a:bodyPr wrap="square">
            <a:spAutoFit/>
          </a:bodyPr>
          <a:lstStyle/>
          <a:p>
            <a:pPr lvl="0" algn="r"/>
            <a:r>
              <a:rPr lang="ar-EG" sz="2000" b="1" dirty="0">
                <a:solidFill>
                  <a:srgbClr val="C00000"/>
                </a:solidFill>
              </a:rPr>
              <a:t>1- </a:t>
            </a:r>
            <a:r>
              <a:rPr lang="ar-SA" sz="2000" b="1" dirty="0">
                <a:solidFill>
                  <a:srgbClr val="C00000"/>
                </a:solidFill>
              </a:rPr>
              <a:t>الافتتاح (العنوان – اسم المعد للبرنامج – الأسباب... الخ).</a:t>
            </a:r>
            <a:endParaRPr lang="en-US" sz="2000" dirty="0">
              <a:solidFill>
                <a:srgbClr val="C00000"/>
              </a:solidFill>
            </a:endParaRPr>
          </a:p>
        </p:txBody>
      </p:sp>
      <p:sp>
        <p:nvSpPr>
          <p:cNvPr id="4" name="Rectangle 12"/>
          <p:cNvSpPr/>
          <p:nvPr/>
        </p:nvSpPr>
        <p:spPr>
          <a:xfrm>
            <a:off x="1331640" y="2924944"/>
            <a:ext cx="4572032" cy="400110"/>
          </a:xfrm>
          <a:prstGeom prst="rect">
            <a:avLst/>
          </a:prstGeom>
        </p:spPr>
        <p:txBody>
          <a:bodyPr wrap="square">
            <a:spAutoFit/>
          </a:bodyPr>
          <a:lstStyle/>
          <a:p>
            <a:pPr lvl="0" algn="r"/>
            <a:r>
              <a:rPr lang="ar-EG" sz="2000" b="1" dirty="0">
                <a:solidFill>
                  <a:srgbClr val="C00000"/>
                </a:solidFill>
              </a:rPr>
              <a:t>2- </a:t>
            </a:r>
            <a:r>
              <a:rPr lang="ar-SA" sz="2000" b="1" dirty="0">
                <a:solidFill>
                  <a:srgbClr val="C00000"/>
                </a:solidFill>
              </a:rPr>
              <a:t>المقدمة (مدخل).</a:t>
            </a:r>
            <a:endParaRPr lang="en-US" sz="2000" dirty="0">
              <a:solidFill>
                <a:srgbClr val="C00000"/>
              </a:solidFill>
            </a:endParaRPr>
          </a:p>
        </p:txBody>
      </p:sp>
      <p:sp>
        <p:nvSpPr>
          <p:cNvPr id="5" name="Rectangle 14"/>
          <p:cNvSpPr/>
          <p:nvPr/>
        </p:nvSpPr>
        <p:spPr>
          <a:xfrm>
            <a:off x="1342063" y="3284984"/>
            <a:ext cx="4572032" cy="400110"/>
          </a:xfrm>
          <a:prstGeom prst="rect">
            <a:avLst/>
          </a:prstGeom>
        </p:spPr>
        <p:txBody>
          <a:bodyPr wrap="square">
            <a:spAutoFit/>
          </a:bodyPr>
          <a:lstStyle/>
          <a:p>
            <a:pPr algn="r"/>
            <a:r>
              <a:rPr lang="ar-EG" sz="2000" b="1" dirty="0">
                <a:solidFill>
                  <a:srgbClr val="C00000"/>
                </a:solidFill>
              </a:rPr>
              <a:t>3- </a:t>
            </a:r>
            <a:r>
              <a:rPr lang="ar-SA" sz="2000" b="1" dirty="0">
                <a:solidFill>
                  <a:srgbClr val="C00000"/>
                </a:solidFill>
              </a:rPr>
              <a:t>المضمون (العرض).</a:t>
            </a:r>
            <a:endParaRPr lang="en-US" sz="2000" dirty="0">
              <a:solidFill>
                <a:srgbClr val="C00000"/>
              </a:solidFill>
            </a:endParaRPr>
          </a:p>
        </p:txBody>
      </p:sp>
      <p:sp>
        <p:nvSpPr>
          <p:cNvPr id="6" name="Rectangle 15"/>
          <p:cNvSpPr/>
          <p:nvPr/>
        </p:nvSpPr>
        <p:spPr>
          <a:xfrm>
            <a:off x="1331640" y="3645024"/>
            <a:ext cx="4572032" cy="400110"/>
          </a:xfrm>
          <a:prstGeom prst="rect">
            <a:avLst/>
          </a:prstGeom>
        </p:spPr>
        <p:txBody>
          <a:bodyPr wrap="square">
            <a:spAutoFit/>
          </a:bodyPr>
          <a:lstStyle/>
          <a:p>
            <a:pPr algn="r"/>
            <a:r>
              <a:rPr lang="ar-EG" sz="2000" b="1" dirty="0">
                <a:solidFill>
                  <a:srgbClr val="C00000"/>
                </a:solidFill>
              </a:rPr>
              <a:t>4- </a:t>
            </a:r>
            <a:r>
              <a:rPr lang="ar-SA" sz="2000" b="1" dirty="0">
                <a:solidFill>
                  <a:srgbClr val="C00000"/>
                </a:solidFill>
              </a:rPr>
              <a:t>الخاتمة.</a:t>
            </a:r>
            <a:endParaRPr lang="en-US" sz="2000" dirty="0">
              <a:solidFill>
                <a:srgbClr val="C00000"/>
              </a:solidFill>
            </a:endParaRPr>
          </a:p>
        </p:txBody>
      </p:sp>
      <p:sp>
        <p:nvSpPr>
          <p:cNvPr id="7" name="Rectangle 16"/>
          <p:cNvSpPr/>
          <p:nvPr/>
        </p:nvSpPr>
        <p:spPr>
          <a:xfrm>
            <a:off x="827584" y="4037002"/>
            <a:ext cx="5040560" cy="400110"/>
          </a:xfrm>
          <a:prstGeom prst="rect">
            <a:avLst/>
          </a:prstGeom>
        </p:spPr>
        <p:txBody>
          <a:bodyPr wrap="square">
            <a:spAutoFit/>
          </a:bodyPr>
          <a:lstStyle/>
          <a:p>
            <a:pPr algn="r"/>
            <a:r>
              <a:rPr lang="ar-EG" sz="2000" b="1" dirty="0">
                <a:solidFill>
                  <a:srgbClr val="0000FF"/>
                </a:solidFill>
              </a:rPr>
              <a:t>1- </a:t>
            </a:r>
            <a:r>
              <a:rPr lang="ar-SA" sz="2000" b="1" dirty="0">
                <a:solidFill>
                  <a:srgbClr val="0000FF"/>
                </a:solidFill>
              </a:rPr>
              <a:t>المقدمة (التوجيه – التحية).</a:t>
            </a:r>
            <a:endParaRPr lang="en-US" sz="2000" dirty="0">
              <a:solidFill>
                <a:srgbClr val="0000FF"/>
              </a:solidFill>
            </a:endParaRPr>
          </a:p>
        </p:txBody>
      </p:sp>
      <p:sp>
        <p:nvSpPr>
          <p:cNvPr id="8" name="Rectangle 17"/>
          <p:cNvSpPr/>
          <p:nvPr/>
        </p:nvSpPr>
        <p:spPr>
          <a:xfrm>
            <a:off x="827584" y="4397042"/>
            <a:ext cx="5068678" cy="400110"/>
          </a:xfrm>
          <a:prstGeom prst="rect">
            <a:avLst/>
          </a:prstGeom>
        </p:spPr>
        <p:txBody>
          <a:bodyPr wrap="square">
            <a:spAutoFit/>
          </a:bodyPr>
          <a:lstStyle/>
          <a:p>
            <a:pPr algn="r"/>
            <a:r>
              <a:rPr lang="ar-EG" sz="2000" b="1" dirty="0">
                <a:solidFill>
                  <a:srgbClr val="0000FF"/>
                </a:solidFill>
              </a:rPr>
              <a:t>2- </a:t>
            </a:r>
            <a:r>
              <a:rPr lang="ar-SA" sz="2000" b="1" dirty="0">
                <a:solidFill>
                  <a:srgbClr val="0000FF"/>
                </a:solidFill>
              </a:rPr>
              <a:t>العرض (التعريف – السبب – الأعمال – النتائج).</a:t>
            </a:r>
            <a:endParaRPr lang="en-US" sz="2000" dirty="0">
              <a:solidFill>
                <a:srgbClr val="0000FF"/>
              </a:solidFill>
            </a:endParaRPr>
          </a:p>
        </p:txBody>
      </p:sp>
      <p:sp>
        <p:nvSpPr>
          <p:cNvPr id="9" name="Rectangle 18"/>
          <p:cNvSpPr/>
          <p:nvPr/>
        </p:nvSpPr>
        <p:spPr>
          <a:xfrm>
            <a:off x="827584" y="4797152"/>
            <a:ext cx="5072098" cy="707886"/>
          </a:xfrm>
          <a:prstGeom prst="rect">
            <a:avLst/>
          </a:prstGeom>
        </p:spPr>
        <p:txBody>
          <a:bodyPr wrap="square">
            <a:spAutoFit/>
          </a:bodyPr>
          <a:lstStyle/>
          <a:p>
            <a:pPr algn="r"/>
            <a:r>
              <a:rPr lang="ar-EG" sz="2000" b="1" dirty="0">
                <a:solidFill>
                  <a:srgbClr val="0000FF"/>
                </a:solidFill>
              </a:rPr>
              <a:t>3- </a:t>
            </a:r>
            <a:r>
              <a:rPr lang="ar-SA" sz="2000" b="1" dirty="0">
                <a:solidFill>
                  <a:srgbClr val="0000FF"/>
                </a:solidFill>
              </a:rPr>
              <a:t>الخاتمة – شكر الرعاة – المشاركين – القائمين – تمني التوفيق – التحية الختامية.</a:t>
            </a:r>
            <a:endParaRPr lang="en-US" sz="2000" dirty="0">
              <a:solidFill>
                <a:srgbClr val="0000FF"/>
              </a:solidFill>
            </a:endParaRPr>
          </a:p>
        </p:txBody>
      </p:sp>
    </p:spTree>
    <p:extLst>
      <p:ext uri="{BB962C8B-B14F-4D97-AF65-F5344CB8AC3E}">
        <p14:creationId xmlns:p14="http://schemas.microsoft.com/office/powerpoint/2010/main" val="1207498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subTnLst>
                                    <p:audio>
                                      <p:cMediaNode>
                                        <p:cTn display="0" masterRel="sameClick">
                                          <p:stCondLst>
                                            <p:cond evt="begin" delay="0">
                                              <p:tn val="12"/>
                                            </p:cond>
                                          </p:stCondLst>
                                          <p:endCondLst>
                                            <p:cond evt="onStopAudio" delay="0">
                                              <p:tgtEl>
                                                <p:sldTgt/>
                                              </p:tgtEl>
                                            </p:cond>
                                          </p:endCondLst>
                                        </p:cTn>
                                        <p:tgtEl>
                                          <p:sndTgt r:embed="rId2" name="whoosh.wav"/>
                                        </p:tgtEl>
                                      </p:cMediaNode>
                                    </p:audio>
                                  </p:subTnLst>
                                </p:cTn>
                              </p:par>
                            </p:childTnLst>
                          </p:cTn>
                        </p:par>
                      </p:childTnLst>
                    </p:cTn>
                  </p:par>
                  <p:par>
                    <p:cTn id="17" fill="hold">
                      <p:stCondLst>
                        <p:cond delay="indefinite"/>
                      </p:stCondLst>
                      <p:childTnLst>
                        <p:par>
                          <p:cTn id="18" fill="hold">
                            <p:stCondLst>
                              <p:cond delay="0"/>
                            </p:stCondLst>
                            <p:childTnLst>
                              <p:par>
                                <p:cTn id="19" presetID="47"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subTnLst>
                                    <p:audio>
                                      <p:cMediaNode>
                                        <p:cTn display="0" masterRel="sameClick">
                                          <p:stCondLst>
                                            <p:cond evt="begin" delay="0">
                                              <p:tn val="19"/>
                                            </p:cond>
                                          </p:stCondLst>
                                          <p:endCondLst>
                                            <p:cond evt="onStopAudio" delay="0">
                                              <p:tgtEl>
                                                <p:sldTgt/>
                                              </p:tgtEl>
                                            </p:cond>
                                          </p:endCondLst>
                                        </p:cTn>
                                        <p:tgtEl>
                                          <p:sndTgt r:embed="rId2" name="whoosh.wav"/>
                                        </p:tgtEl>
                                      </p:cMediaNode>
                                    </p:audio>
                                  </p:subTnLst>
                                </p:cTn>
                              </p:par>
                            </p:childTnLst>
                          </p:cTn>
                        </p:par>
                      </p:childTnLst>
                    </p:cTn>
                  </p:par>
                  <p:par>
                    <p:cTn id="24" fill="hold">
                      <p:stCondLst>
                        <p:cond delay="indefinite"/>
                      </p:stCondLst>
                      <p:childTnLst>
                        <p:par>
                          <p:cTn id="25" fill="hold">
                            <p:stCondLst>
                              <p:cond delay="0"/>
                            </p:stCondLst>
                            <p:childTnLst>
                              <p:par>
                                <p:cTn id="26" presetID="47" presetClass="entr" presetSubtype="0" fill="hold" grpId="0" nodeType="click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1000"/>
                                        <p:tgtEl>
                                          <p:spTgt spid="5"/>
                                        </p:tgtEl>
                                      </p:cBhvr>
                                    </p:animEffect>
                                    <p:anim calcmode="lin" valueType="num">
                                      <p:cBhvr>
                                        <p:cTn id="29" dur="1000" fill="hold"/>
                                        <p:tgtEl>
                                          <p:spTgt spid="5"/>
                                        </p:tgtEl>
                                        <p:attrNameLst>
                                          <p:attrName>ppt_x</p:attrName>
                                        </p:attrNameLst>
                                      </p:cBhvr>
                                      <p:tavLst>
                                        <p:tav tm="0">
                                          <p:val>
                                            <p:strVal val="#ppt_x"/>
                                          </p:val>
                                        </p:tav>
                                        <p:tav tm="100000">
                                          <p:val>
                                            <p:strVal val="#ppt_x"/>
                                          </p:val>
                                        </p:tav>
                                      </p:tavLst>
                                    </p:anim>
                                    <p:anim calcmode="lin" valueType="num">
                                      <p:cBhvr>
                                        <p:cTn id="30" dur="1000" fill="hold"/>
                                        <p:tgtEl>
                                          <p:spTgt spid="5"/>
                                        </p:tgtEl>
                                        <p:attrNameLst>
                                          <p:attrName>ppt_y</p:attrName>
                                        </p:attrNameLst>
                                      </p:cBhvr>
                                      <p:tavLst>
                                        <p:tav tm="0">
                                          <p:val>
                                            <p:strVal val="#ppt_y-.1"/>
                                          </p:val>
                                        </p:tav>
                                        <p:tav tm="100000">
                                          <p:val>
                                            <p:strVal val="#ppt_y"/>
                                          </p:val>
                                        </p:tav>
                                      </p:tavLst>
                                    </p:anim>
                                  </p:childTnLst>
                                  <p:subTnLst>
                                    <p:audio>
                                      <p:cMediaNode>
                                        <p:cTn display="0" masterRel="sameClick">
                                          <p:stCondLst>
                                            <p:cond evt="begin" delay="0">
                                              <p:tn val="26"/>
                                            </p:cond>
                                          </p:stCondLst>
                                          <p:endCondLst>
                                            <p:cond evt="onStopAudio" delay="0">
                                              <p:tgtEl>
                                                <p:sldTgt/>
                                              </p:tgtEl>
                                            </p:cond>
                                          </p:endCondLst>
                                        </p:cTn>
                                        <p:tgtEl>
                                          <p:sndTgt r:embed="rId2" name="whoosh.wav"/>
                                        </p:tgtEl>
                                      </p:cMediaNode>
                                    </p:audio>
                                  </p:subTnLst>
                                </p:cTn>
                              </p:par>
                            </p:childTnLst>
                          </p:cTn>
                        </p:par>
                      </p:childTnLst>
                    </p:cTn>
                  </p:par>
                  <p:par>
                    <p:cTn id="31" fill="hold">
                      <p:stCondLst>
                        <p:cond delay="indefinite"/>
                      </p:stCondLst>
                      <p:childTnLst>
                        <p:par>
                          <p:cTn id="32" fill="hold">
                            <p:stCondLst>
                              <p:cond delay="0"/>
                            </p:stCondLst>
                            <p:childTnLst>
                              <p:par>
                                <p:cTn id="33" presetID="47" presetClass="entr" presetSubtype="0" fill="hold" grpId="0" nodeType="click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fade">
                                      <p:cBhvr>
                                        <p:cTn id="35" dur="1000"/>
                                        <p:tgtEl>
                                          <p:spTgt spid="6"/>
                                        </p:tgtEl>
                                      </p:cBhvr>
                                    </p:animEffect>
                                    <p:anim calcmode="lin" valueType="num">
                                      <p:cBhvr>
                                        <p:cTn id="36" dur="1000" fill="hold"/>
                                        <p:tgtEl>
                                          <p:spTgt spid="6"/>
                                        </p:tgtEl>
                                        <p:attrNameLst>
                                          <p:attrName>ppt_x</p:attrName>
                                        </p:attrNameLst>
                                      </p:cBhvr>
                                      <p:tavLst>
                                        <p:tav tm="0">
                                          <p:val>
                                            <p:strVal val="#ppt_x"/>
                                          </p:val>
                                        </p:tav>
                                        <p:tav tm="100000">
                                          <p:val>
                                            <p:strVal val="#ppt_x"/>
                                          </p:val>
                                        </p:tav>
                                      </p:tavLst>
                                    </p:anim>
                                    <p:anim calcmode="lin" valueType="num">
                                      <p:cBhvr>
                                        <p:cTn id="37" dur="1000" fill="hold"/>
                                        <p:tgtEl>
                                          <p:spTgt spid="6"/>
                                        </p:tgtEl>
                                        <p:attrNameLst>
                                          <p:attrName>ppt_y</p:attrName>
                                        </p:attrNameLst>
                                      </p:cBhvr>
                                      <p:tavLst>
                                        <p:tav tm="0">
                                          <p:val>
                                            <p:strVal val="#ppt_y-.1"/>
                                          </p:val>
                                        </p:tav>
                                        <p:tav tm="100000">
                                          <p:val>
                                            <p:strVal val="#ppt_y"/>
                                          </p:val>
                                        </p:tav>
                                      </p:tavLst>
                                    </p:anim>
                                  </p:childTnLst>
                                  <p:subTnLst>
                                    <p:audio>
                                      <p:cMediaNode>
                                        <p:cTn display="0" masterRel="sameClick">
                                          <p:stCondLst>
                                            <p:cond evt="begin" delay="0">
                                              <p:tn val="33"/>
                                            </p:cond>
                                          </p:stCondLst>
                                          <p:endCondLst>
                                            <p:cond evt="onStopAudio" delay="0">
                                              <p:tgtEl>
                                                <p:sldTgt/>
                                              </p:tgtEl>
                                            </p:cond>
                                          </p:endCondLst>
                                        </p:cTn>
                                        <p:tgtEl>
                                          <p:sndTgt r:embed="rId2" name="whoosh.wav"/>
                                        </p:tgtEl>
                                      </p:cMediaNode>
                                    </p:audio>
                                  </p:subTnLst>
                                </p:cTn>
                              </p:par>
                            </p:childTnLst>
                          </p:cTn>
                        </p:par>
                      </p:childTnLst>
                    </p:cTn>
                  </p:par>
                  <p:par>
                    <p:cTn id="38" fill="hold">
                      <p:stCondLst>
                        <p:cond delay="indefinite"/>
                      </p:stCondLst>
                      <p:childTnLst>
                        <p:par>
                          <p:cTn id="39" fill="hold">
                            <p:stCondLst>
                              <p:cond delay="0"/>
                            </p:stCondLst>
                            <p:childTnLst>
                              <p:par>
                                <p:cTn id="40" presetID="47" presetClass="entr" presetSubtype="0" fill="hold" grpId="0" nodeType="click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fade">
                                      <p:cBhvr>
                                        <p:cTn id="42" dur="1000"/>
                                        <p:tgtEl>
                                          <p:spTgt spid="7"/>
                                        </p:tgtEl>
                                      </p:cBhvr>
                                    </p:animEffect>
                                    <p:anim calcmode="lin" valueType="num">
                                      <p:cBhvr>
                                        <p:cTn id="43" dur="1000" fill="hold"/>
                                        <p:tgtEl>
                                          <p:spTgt spid="7"/>
                                        </p:tgtEl>
                                        <p:attrNameLst>
                                          <p:attrName>ppt_x</p:attrName>
                                        </p:attrNameLst>
                                      </p:cBhvr>
                                      <p:tavLst>
                                        <p:tav tm="0">
                                          <p:val>
                                            <p:strVal val="#ppt_x"/>
                                          </p:val>
                                        </p:tav>
                                        <p:tav tm="100000">
                                          <p:val>
                                            <p:strVal val="#ppt_x"/>
                                          </p:val>
                                        </p:tav>
                                      </p:tavLst>
                                    </p:anim>
                                    <p:anim calcmode="lin" valueType="num">
                                      <p:cBhvr>
                                        <p:cTn id="44" dur="1000" fill="hold"/>
                                        <p:tgtEl>
                                          <p:spTgt spid="7"/>
                                        </p:tgtEl>
                                        <p:attrNameLst>
                                          <p:attrName>ppt_y</p:attrName>
                                        </p:attrNameLst>
                                      </p:cBhvr>
                                      <p:tavLst>
                                        <p:tav tm="0">
                                          <p:val>
                                            <p:strVal val="#ppt_y-.1"/>
                                          </p:val>
                                        </p:tav>
                                        <p:tav tm="100000">
                                          <p:val>
                                            <p:strVal val="#ppt_y"/>
                                          </p:val>
                                        </p:tav>
                                      </p:tavLst>
                                    </p:anim>
                                  </p:childTnLst>
                                  <p:subTnLst>
                                    <p:audio>
                                      <p:cMediaNode>
                                        <p:cTn display="0" masterRel="sameClick">
                                          <p:stCondLst>
                                            <p:cond evt="begin" delay="0">
                                              <p:tn val="40"/>
                                            </p:cond>
                                          </p:stCondLst>
                                          <p:endCondLst>
                                            <p:cond evt="onStopAudio" delay="0">
                                              <p:tgtEl>
                                                <p:sldTgt/>
                                              </p:tgtEl>
                                            </p:cond>
                                          </p:endCondLst>
                                        </p:cTn>
                                        <p:tgtEl>
                                          <p:sndTgt r:embed="rId2" name="whoosh.wav"/>
                                        </p:tgtEl>
                                      </p:cMediaNode>
                                    </p:audio>
                                  </p:subTnLst>
                                </p:cTn>
                              </p:par>
                            </p:childTnLst>
                          </p:cTn>
                        </p:par>
                      </p:childTnLst>
                    </p:cTn>
                  </p:par>
                  <p:par>
                    <p:cTn id="45" fill="hold">
                      <p:stCondLst>
                        <p:cond delay="indefinite"/>
                      </p:stCondLst>
                      <p:childTnLst>
                        <p:par>
                          <p:cTn id="46" fill="hold">
                            <p:stCondLst>
                              <p:cond delay="0"/>
                            </p:stCondLst>
                            <p:childTnLst>
                              <p:par>
                                <p:cTn id="47" presetID="47" presetClass="entr" presetSubtype="0" fill="hold" grpId="0" nodeType="clickEffect">
                                  <p:stCondLst>
                                    <p:cond delay="0"/>
                                  </p:stCondLst>
                                  <p:childTnLst>
                                    <p:set>
                                      <p:cBhvr>
                                        <p:cTn id="48" dur="1" fill="hold">
                                          <p:stCondLst>
                                            <p:cond delay="0"/>
                                          </p:stCondLst>
                                        </p:cTn>
                                        <p:tgtEl>
                                          <p:spTgt spid="8"/>
                                        </p:tgtEl>
                                        <p:attrNameLst>
                                          <p:attrName>style.visibility</p:attrName>
                                        </p:attrNameLst>
                                      </p:cBhvr>
                                      <p:to>
                                        <p:strVal val="visible"/>
                                      </p:to>
                                    </p:set>
                                    <p:animEffect transition="in" filter="fade">
                                      <p:cBhvr>
                                        <p:cTn id="49" dur="1000"/>
                                        <p:tgtEl>
                                          <p:spTgt spid="8"/>
                                        </p:tgtEl>
                                      </p:cBhvr>
                                    </p:animEffect>
                                    <p:anim calcmode="lin" valueType="num">
                                      <p:cBhvr>
                                        <p:cTn id="50" dur="1000" fill="hold"/>
                                        <p:tgtEl>
                                          <p:spTgt spid="8"/>
                                        </p:tgtEl>
                                        <p:attrNameLst>
                                          <p:attrName>ppt_x</p:attrName>
                                        </p:attrNameLst>
                                      </p:cBhvr>
                                      <p:tavLst>
                                        <p:tav tm="0">
                                          <p:val>
                                            <p:strVal val="#ppt_x"/>
                                          </p:val>
                                        </p:tav>
                                        <p:tav tm="100000">
                                          <p:val>
                                            <p:strVal val="#ppt_x"/>
                                          </p:val>
                                        </p:tav>
                                      </p:tavLst>
                                    </p:anim>
                                    <p:anim calcmode="lin" valueType="num">
                                      <p:cBhvr>
                                        <p:cTn id="51" dur="1000" fill="hold"/>
                                        <p:tgtEl>
                                          <p:spTgt spid="8"/>
                                        </p:tgtEl>
                                        <p:attrNameLst>
                                          <p:attrName>ppt_y</p:attrName>
                                        </p:attrNameLst>
                                      </p:cBhvr>
                                      <p:tavLst>
                                        <p:tav tm="0">
                                          <p:val>
                                            <p:strVal val="#ppt_y-.1"/>
                                          </p:val>
                                        </p:tav>
                                        <p:tav tm="100000">
                                          <p:val>
                                            <p:strVal val="#ppt_y"/>
                                          </p:val>
                                        </p:tav>
                                      </p:tavLst>
                                    </p:anim>
                                  </p:childTnLst>
                                  <p:subTnLst>
                                    <p:audio>
                                      <p:cMediaNode>
                                        <p:cTn display="0" masterRel="sameClick">
                                          <p:stCondLst>
                                            <p:cond evt="begin" delay="0">
                                              <p:tn val="47"/>
                                            </p:cond>
                                          </p:stCondLst>
                                          <p:endCondLst>
                                            <p:cond evt="onStopAudio" delay="0">
                                              <p:tgtEl>
                                                <p:sldTgt/>
                                              </p:tgtEl>
                                            </p:cond>
                                          </p:endCondLst>
                                        </p:cTn>
                                        <p:tgtEl>
                                          <p:sndTgt r:embed="rId2" name="whoosh.wav"/>
                                        </p:tgtEl>
                                      </p:cMediaNode>
                                    </p:audio>
                                  </p:subTnLst>
                                </p:cTn>
                              </p:par>
                            </p:childTnLst>
                          </p:cTn>
                        </p:par>
                      </p:childTnLst>
                    </p:cTn>
                  </p:par>
                  <p:par>
                    <p:cTn id="52" fill="hold">
                      <p:stCondLst>
                        <p:cond delay="indefinite"/>
                      </p:stCondLst>
                      <p:childTnLst>
                        <p:par>
                          <p:cTn id="53" fill="hold">
                            <p:stCondLst>
                              <p:cond delay="0"/>
                            </p:stCondLst>
                            <p:childTnLst>
                              <p:par>
                                <p:cTn id="54" presetID="47" presetClass="entr" presetSubtype="0" fill="hold" grpId="0" nodeType="clickEffect">
                                  <p:stCondLst>
                                    <p:cond delay="0"/>
                                  </p:stCondLst>
                                  <p:childTnLst>
                                    <p:set>
                                      <p:cBhvr>
                                        <p:cTn id="55" dur="1" fill="hold">
                                          <p:stCondLst>
                                            <p:cond delay="0"/>
                                          </p:stCondLst>
                                        </p:cTn>
                                        <p:tgtEl>
                                          <p:spTgt spid="9"/>
                                        </p:tgtEl>
                                        <p:attrNameLst>
                                          <p:attrName>style.visibility</p:attrName>
                                        </p:attrNameLst>
                                      </p:cBhvr>
                                      <p:to>
                                        <p:strVal val="visible"/>
                                      </p:to>
                                    </p:set>
                                    <p:animEffect transition="in" filter="fade">
                                      <p:cBhvr>
                                        <p:cTn id="56" dur="1000"/>
                                        <p:tgtEl>
                                          <p:spTgt spid="9"/>
                                        </p:tgtEl>
                                      </p:cBhvr>
                                    </p:animEffect>
                                    <p:anim calcmode="lin" valueType="num">
                                      <p:cBhvr>
                                        <p:cTn id="57" dur="1000" fill="hold"/>
                                        <p:tgtEl>
                                          <p:spTgt spid="9"/>
                                        </p:tgtEl>
                                        <p:attrNameLst>
                                          <p:attrName>ppt_x</p:attrName>
                                        </p:attrNameLst>
                                      </p:cBhvr>
                                      <p:tavLst>
                                        <p:tav tm="0">
                                          <p:val>
                                            <p:strVal val="#ppt_x"/>
                                          </p:val>
                                        </p:tav>
                                        <p:tav tm="100000">
                                          <p:val>
                                            <p:strVal val="#ppt_x"/>
                                          </p:val>
                                        </p:tav>
                                      </p:tavLst>
                                    </p:anim>
                                    <p:anim calcmode="lin" valueType="num">
                                      <p:cBhvr>
                                        <p:cTn id="58" dur="1000" fill="hold"/>
                                        <p:tgtEl>
                                          <p:spTgt spid="9"/>
                                        </p:tgtEl>
                                        <p:attrNameLst>
                                          <p:attrName>ppt_y</p:attrName>
                                        </p:attrNameLst>
                                      </p:cBhvr>
                                      <p:tavLst>
                                        <p:tav tm="0">
                                          <p:val>
                                            <p:strVal val="#ppt_y-.1"/>
                                          </p:val>
                                        </p:tav>
                                        <p:tav tm="100000">
                                          <p:val>
                                            <p:strVal val="#ppt_y"/>
                                          </p:val>
                                        </p:tav>
                                      </p:tavLst>
                                    </p:anim>
                                  </p:childTnLst>
                                  <p:subTnLst>
                                    <p:audio>
                                      <p:cMediaNode>
                                        <p:cTn display="0" masterRel="sameClick">
                                          <p:stCondLst>
                                            <p:cond evt="begin" delay="0">
                                              <p:tn val="54"/>
                                            </p:cond>
                                          </p:stCondLst>
                                          <p:endCondLst>
                                            <p:cond evt="onStopAudio" delay="0">
                                              <p:tgtEl>
                                                <p:sldTgt/>
                                              </p:tgtEl>
                                            </p:cond>
                                          </p:endCondLst>
                                        </p:cTn>
                                        <p:tgtEl>
                                          <p:sndTgt r:embed="rId2" name="whoosh.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BCKLN064.WMF"/>
          <p:cNvPicPr>
            <a:picLocks noChangeAspect="1"/>
          </p:cNvPicPr>
          <p:nvPr/>
        </p:nvPicPr>
        <p:blipFill>
          <a:blip r:embed="rId6" cstate="print"/>
          <a:stretch>
            <a:fillRect/>
          </a:stretch>
        </p:blipFill>
        <p:spPr>
          <a:xfrm>
            <a:off x="4071934" y="260648"/>
            <a:ext cx="4460506" cy="1098360"/>
          </a:xfrm>
          <a:prstGeom prst="rect">
            <a:avLst/>
          </a:prstGeom>
          <a:effectLst>
            <a:glow rad="139700">
              <a:schemeClr val="accent2">
                <a:satMod val="175000"/>
                <a:alpha val="40000"/>
              </a:schemeClr>
            </a:glow>
          </a:effectLst>
        </p:spPr>
      </p:pic>
      <p:sp>
        <p:nvSpPr>
          <p:cNvPr id="6" name="Rectangle 5"/>
          <p:cNvSpPr>
            <a:spLocks noChangeArrowheads="1"/>
          </p:cNvSpPr>
          <p:nvPr/>
        </p:nvSpPr>
        <p:spPr bwMode="auto">
          <a:xfrm>
            <a:off x="4786314" y="488866"/>
            <a:ext cx="3312368" cy="707886"/>
          </a:xfrm>
          <a:prstGeom prst="rect">
            <a:avLst/>
          </a:prstGeom>
          <a:noFill/>
          <a:ln w="9525">
            <a:noFill/>
            <a:miter lim="800000"/>
            <a:headEnd/>
            <a:tailEnd/>
          </a:ln>
        </p:spPr>
        <p:txBody>
          <a:bodyPr wrap="square">
            <a:spAutoFit/>
          </a:bodyPr>
          <a:lstStyle/>
          <a:p>
            <a:r>
              <a:rPr lang="ar-EG" sz="4000" b="1" dirty="0">
                <a:solidFill>
                  <a:schemeClr val="accent6">
                    <a:lumMod val="50000"/>
                  </a:schemeClr>
                </a:solidFill>
              </a:rPr>
              <a:t>أهداف الوحدة</a:t>
            </a:r>
            <a:endParaRPr lang="en-US" sz="4000" dirty="0">
              <a:solidFill>
                <a:schemeClr val="accent6">
                  <a:lumMod val="50000"/>
                </a:schemeClr>
              </a:solidFill>
            </a:endParaRPr>
          </a:p>
        </p:txBody>
      </p:sp>
      <p:sp>
        <p:nvSpPr>
          <p:cNvPr id="9" name="Flowchart: Card 8"/>
          <p:cNvSpPr/>
          <p:nvPr/>
        </p:nvSpPr>
        <p:spPr>
          <a:xfrm>
            <a:off x="357158" y="2092198"/>
            <a:ext cx="8452450" cy="3929090"/>
          </a:xfrm>
          <a:prstGeom prst="flowChartPunchedCard">
            <a:avLst/>
          </a:prstGeom>
          <a:blipFill>
            <a:blip r:embed="rId7" cstate="print"/>
            <a:stretch>
              <a:fillRect/>
            </a:stretch>
          </a:blip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10" name="TextBox 9"/>
          <p:cNvSpPr txBox="1"/>
          <p:nvPr/>
        </p:nvSpPr>
        <p:spPr>
          <a:xfrm>
            <a:off x="611560" y="2686268"/>
            <a:ext cx="7929618" cy="3046988"/>
          </a:xfrm>
          <a:prstGeom prst="rect">
            <a:avLst/>
          </a:prstGeom>
          <a:noFill/>
        </p:spPr>
        <p:txBody>
          <a:bodyPr wrap="square" rtlCol="1">
            <a:spAutoFit/>
          </a:bodyPr>
          <a:lstStyle/>
          <a:p>
            <a:pPr algn="r"/>
            <a:r>
              <a:rPr lang="ar-EG" sz="3200" b="1" dirty="0">
                <a:solidFill>
                  <a:srgbClr val="006600"/>
                </a:solidFill>
              </a:rPr>
              <a:t>يتوقع بعد دراستك لهذه الوحدة أن:</a:t>
            </a:r>
          </a:p>
          <a:p>
            <a:pPr algn="r"/>
            <a:endParaRPr lang="en-US" sz="3200" dirty="0"/>
          </a:p>
          <a:p>
            <a:pPr lvl="0" algn="r"/>
            <a:r>
              <a:rPr lang="ar-EG" sz="3200" b="1" dirty="0">
                <a:solidFill>
                  <a:srgbClr val="C00000"/>
                </a:solidFill>
              </a:rPr>
              <a:t>1- تتعرف فنون الكتابة الوظيفية، وأعرفها، وأسلوبها (خصائصها)، وعناصرها الرئيسة ومحتويات كل عنصر.</a:t>
            </a:r>
            <a:endParaRPr lang="en-US" sz="3200" dirty="0">
              <a:solidFill>
                <a:srgbClr val="C00000"/>
              </a:solidFill>
            </a:endParaRPr>
          </a:p>
          <a:p>
            <a:pPr lvl="0" algn="r"/>
            <a:r>
              <a:rPr lang="ar-EG" sz="3200" b="1" dirty="0">
                <a:solidFill>
                  <a:srgbClr val="C00000"/>
                </a:solidFill>
              </a:rPr>
              <a:t>2- تكتب موضوعاً وظيفياً مستوفياً عناصره.</a:t>
            </a:r>
          </a:p>
          <a:p>
            <a:pPr algn="r"/>
            <a:r>
              <a:rPr lang="ar-EG" sz="3200" b="1" dirty="0">
                <a:solidFill>
                  <a:srgbClr val="C00000"/>
                </a:solidFill>
              </a:rPr>
              <a:t>3- تلقى كلمات افتتاحية أو ختامية لمناسبة ما.</a:t>
            </a:r>
            <a:endParaRPr lang="en-US" sz="3200" dirty="0">
              <a:solidFill>
                <a:srgbClr val="C00000"/>
              </a:solidFill>
            </a:endParaRPr>
          </a:p>
        </p:txBody>
      </p:sp>
    </p:spTree>
  </p:cSld>
  <p:clrMapOvr>
    <a:masterClrMapping/>
  </p:clrMapOvr>
  <p:transition>
    <p:cover dir="d"/>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cp_empty.wav"/>
                                        </p:tgtEl>
                                      </p:cMediaNode>
                                    </p:audio>
                                  </p:subTnLst>
                                </p:cTn>
                              </p:par>
                              <p:par>
                                <p:cTn id="10" presetID="42"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subTnLst>
                                    <p:audio>
                                      <p:cMediaNode>
                                        <p:cTn display="0" masterRel="sameClick">
                                          <p:stCondLst>
                                            <p:cond evt="begin" delay="0">
                                              <p:tn val="10"/>
                                            </p:cond>
                                          </p:stCondLst>
                                          <p:endCondLst>
                                            <p:cond evt="onStopAudio" delay="0">
                                              <p:tgtEl>
                                                <p:sldTgt/>
                                              </p:tgtEl>
                                            </p:cond>
                                          </p:endCondLst>
                                        </p:cTn>
                                        <p:tgtEl>
                                          <p:sndTgt r:embed="rId3" name="cp_empty.wav"/>
                                        </p:tgtEl>
                                      </p:cMediaNode>
                                    </p:audio>
                                  </p:sub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ppt_w</p:attrName>
                                        </p:attrNameLst>
                                      </p:cBhvr>
                                      <p:tavLst>
                                        <p:tav tm="0">
                                          <p:val>
                                            <p:fltVal val="0"/>
                                          </p:val>
                                        </p:tav>
                                        <p:tav tm="100000">
                                          <p:val>
                                            <p:strVal val="#ppt_w"/>
                                          </p:val>
                                        </p:tav>
                                      </p:tavLst>
                                    </p:anim>
                                    <p:anim calcmode="lin" valueType="num">
                                      <p:cBhvr>
                                        <p:cTn id="20" dur="500" fill="hold"/>
                                        <p:tgtEl>
                                          <p:spTgt spid="9"/>
                                        </p:tgtEl>
                                        <p:attrNameLst>
                                          <p:attrName>ppt_h</p:attrName>
                                        </p:attrNameLst>
                                      </p:cBhvr>
                                      <p:tavLst>
                                        <p:tav tm="0">
                                          <p:val>
                                            <p:fltVal val="0"/>
                                          </p:val>
                                        </p:tav>
                                        <p:tav tm="100000">
                                          <p:val>
                                            <p:strVal val="#ppt_h"/>
                                          </p:val>
                                        </p:tav>
                                      </p:tavLst>
                                    </p:anim>
                                  </p:childTnLst>
                                  <p:subTnLst>
                                    <p:audio>
                                      <p:cMediaNode>
                                        <p:cTn display="0" masterRel="sameClick">
                                          <p:stCondLst>
                                            <p:cond evt="begin" delay="0">
                                              <p:tn val="17"/>
                                            </p:cond>
                                          </p:stCondLst>
                                          <p:endCondLst>
                                            <p:cond evt="onStopAudio" delay="0">
                                              <p:tgtEl>
                                                <p:sldTgt/>
                                              </p:tgtEl>
                                            </p:cond>
                                          </p:endCondLst>
                                        </p:cTn>
                                        <p:tgtEl>
                                          <p:sndTgt r:embed="rId4" name="wind.wav"/>
                                        </p:tgtEl>
                                      </p:cMediaNode>
                                    </p:audio>
                                  </p:subTnLst>
                                </p:cTn>
                              </p:par>
                              <p:par>
                                <p:cTn id="21" presetID="23" presetClass="entr" presetSubtype="16" fill="hold" grpId="0" nodeType="withEffect">
                                  <p:stCondLst>
                                    <p:cond delay="0"/>
                                  </p:stCondLst>
                                  <p:childTnLst>
                                    <p:set>
                                      <p:cBhvr>
                                        <p:cTn id="22" dur="1" fill="hold">
                                          <p:stCondLst>
                                            <p:cond delay="0"/>
                                          </p:stCondLst>
                                        </p:cTn>
                                        <p:tgtEl>
                                          <p:spTgt spid="10">
                                            <p:txEl>
                                              <p:pRg st="0" end="0"/>
                                            </p:txEl>
                                          </p:spTgt>
                                        </p:tgtEl>
                                        <p:attrNameLst>
                                          <p:attrName>style.visibility</p:attrName>
                                        </p:attrNameLst>
                                      </p:cBhvr>
                                      <p:to>
                                        <p:strVal val="visible"/>
                                      </p:to>
                                    </p:set>
                                    <p:anim calcmode="lin" valueType="num">
                                      <p:cBhvr>
                                        <p:cTn id="23" dur="500" fill="hold"/>
                                        <p:tgtEl>
                                          <p:spTgt spid="10">
                                            <p:txEl>
                                              <p:pRg st="0" end="0"/>
                                            </p:txEl>
                                          </p:spTgt>
                                        </p:tgtEl>
                                        <p:attrNameLst>
                                          <p:attrName>ppt_w</p:attrName>
                                        </p:attrNameLst>
                                      </p:cBhvr>
                                      <p:tavLst>
                                        <p:tav tm="0">
                                          <p:val>
                                            <p:fltVal val="0"/>
                                          </p:val>
                                        </p:tav>
                                        <p:tav tm="100000">
                                          <p:val>
                                            <p:strVal val="#ppt_w"/>
                                          </p:val>
                                        </p:tav>
                                      </p:tavLst>
                                    </p:anim>
                                    <p:anim calcmode="lin" valueType="num">
                                      <p:cBhvr>
                                        <p:cTn id="24" dur="500" fill="hold"/>
                                        <p:tgtEl>
                                          <p:spTgt spid="10">
                                            <p:txEl>
                                              <p:pRg st="0" end="0"/>
                                            </p:txEl>
                                          </p:spTgt>
                                        </p:tgtEl>
                                        <p:attrNameLst>
                                          <p:attrName>ppt_h</p:attrName>
                                        </p:attrNameLst>
                                      </p:cBhvr>
                                      <p:tavLst>
                                        <p:tav tm="0">
                                          <p:val>
                                            <p:fltVal val="0"/>
                                          </p:val>
                                        </p:tav>
                                        <p:tav tm="100000">
                                          <p:val>
                                            <p:strVal val="#ppt_h"/>
                                          </p:val>
                                        </p:tav>
                                      </p:tavLst>
                                    </p:anim>
                                  </p:childTnLst>
                                  <p:subTnLst>
                                    <p:audio>
                                      <p:cMediaNode>
                                        <p:cTn display="0" masterRel="sameClick">
                                          <p:stCondLst>
                                            <p:cond evt="begin" delay="0">
                                              <p:tn val="21"/>
                                            </p:cond>
                                          </p:stCondLst>
                                          <p:endCondLst>
                                            <p:cond evt="onStopAudio" delay="0">
                                              <p:tgtEl>
                                                <p:sldTgt/>
                                              </p:tgtEl>
                                            </p:cond>
                                          </p:endCondLst>
                                        </p:cTn>
                                        <p:tgtEl>
                                          <p:sndTgt r:embed="rId4" name="wind.wav"/>
                                        </p:tgtEl>
                                      </p:cMediaNode>
                                    </p:audio>
                                  </p:sub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10">
                                            <p:txEl>
                                              <p:pRg st="2" end="2"/>
                                            </p:txEl>
                                          </p:spTgt>
                                        </p:tgtEl>
                                        <p:attrNameLst>
                                          <p:attrName>style.visibility</p:attrName>
                                        </p:attrNameLst>
                                      </p:cBhvr>
                                      <p:to>
                                        <p:strVal val="visible"/>
                                      </p:to>
                                    </p:set>
                                    <p:animEffect transition="in" filter="fade">
                                      <p:cBhvr>
                                        <p:cTn id="29" dur="1000"/>
                                        <p:tgtEl>
                                          <p:spTgt spid="10">
                                            <p:txEl>
                                              <p:pRg st="2" end="2"/>
                                            </p:txEl>
                                          </p:spTgt>
                                        </p:tgtEl>
                                      </p:cBhvr>
                                    </p:animEffect>
                                    <p:anim calcmode="lin" valueType="num">
                                      <p:cBhvr>
                                        <p:cTn id="30" dur="1000" fill="hold"/>
                                        <p:tgtEl>
                                          <p:spTgt spid="10">
                                            <p:txEl>
                                              <p:pRg st="2" end="2"/>
                                            </p:txEl>
                                          </p:spTgt>
                                        </p:tgtEl>
                                        <p:attrNameLst>
                                          <p:attrName>ppt_x</p:attrName>
                                        </p:attrNameLst>
                                      </p:cBhvr>
                                      <p:tavLst>
                                        <p:tav tm="0">
                                          <p:val>
                                            <p:strVal val="#ppt_x"/>
                                          </p:val>
                                        </p:tav>
                                        <p:tav tm="100000">
                                          <p:val>
                                            <p:strVal val="#ppt_x"/>
                                          </p:val>
                                        </p:tav>
                                      </p:tavLst>
                                    </p:anim>
                                    <p:anim calcmode="lin" valueType="num">
                                      <p:cBhvr>
                                        <p:cTn id="31" dur="1000" fill="hold"/>
                                        <p:tgtEl>
                                          <p:spTgt spid="10">
                                            <p:txEl>
                                              <p:pRg st="2" end="2"/>
                                            </p:txEl>
                                          </p:spTgt>
                                        </p:tgtEl>
                                        <p:attrNameLst>
                                          <p:attrName>ppt_y</p:attrName>
                                        </p:attrNameLst>
                                      </p:cBhvr>
                                      <p:tavLst>
                                        <p:tav tm="0">
                                          <p:val>
                                            <p:strVal val="#ppt_y+.1"/>
                                          </p:val>
                                        </p:tav>
                                        <p:tav tm="100000">
                                          <p:val>
                                            <p:strVal val="#ppt_y"/>
                                          </p:val>
                                        </p:tav>
                                      </p:tavLst>
                                    </p:anim>
                                  </p:childTnLst>
                                  <p:subTnLst>
                                    <p:audio>
                                      <p:cMediaNode>
                                        <p:cTn display="0" masterRel="sameClick">
                                          <p:stCondLst>
                                            <p:cond evt="begin" delay="0">
                                              <p:tn val="27"/>
                                            </p:cond>
                                          </p:stCondLst>
                                          <p:endCondLst>
                                            <p:cond evt="onStopAudio" delay="0">
                                              <p:tgtEl>
                                                <p:sldTgt/>
                                              </p:tgtEl>
                                            </p:cond>
                                          </p:endCondLst>
                                        </p:cTn>
                                        <p:tgtEl>
                                          <p:sndTgt r:embed="rId5" name="voltage.wav"/>
                                        </p:tgtEl>
                                      </p:cMediaNode>
                                    </p:audio>
                                  </p:subTnLst>
                                </p:cTn>
                              </p:par>
                            </p:childTnLst>
                          </p:cTn>
                        </p:par>
                      </p:childTnLst>
                    </p:cTn>
                  </p:par>
                  <p:par>
                    <p:cTn id="32" fill="hold">
                      <p:stCondLst>
                        <p:cond delay="indefinite"/>
                      </p:stCondLst>
                      <p:childTnLst>
                        <p:par>
                          <p:cTn id="33" fill="hold">
                            <p:stCondLst>
                              <p:cond delay="0"/>
                            </p:stCondLst>
                            <p:childTnLst>
                              <p:par>
                                <p:cTn id="34" presetID="42" presetClass="entr" presetSubtype="0" fill="hold" nodeType="clickEffect">
                                  <p:stCondLst>
                                    <p:cond delay="0"/>
                                  </p:stCondLst>
                                  <p:childTnLst>
                                    <p:set>
                                      <p:cBhvr>
                                        <p:cTn id="35" dur="1" fill="hold">
                                          <p:stCondLst>
                                            <p:cond delay="0"/>
                                          </p:stCondLst>
                                        </p:cTn>
                                        <p:tgtEl>
                                          <p:spTgt spid="10">
                                            <p:txEl>
                                              <p:pRg st="3" end="3"/>
                                            </p:txEl>
                                          </p:spTgt>
                                        </p:tgtEl>
                                        <p:attrNameLst>
                                          <p:attrName>style.visibility</p:attrName>
                                        </p:attrNameLst>
                                      </p:cBhvr>
                                      <p:to>
                                        <p:strVal val="visible"/>
                                      </p:to>
                                    </p:set>
                                    <p:animEffect transition="in" filter="fade">
                                      <p:cBhvr>
                                        <p:cTn id="36" dur="1000"/>
                                        <p:tgtEl>
                                          <p:spTgt spid="10">
                                            <p:txEl>
                                              <p:pRg st="3" end="3"/>
                                            </p:txEl>
                                          </p:spTgt>
                                        </p:tgtEl>
                                      </p:cBhvr>
                                    </p:animEffect>
                                    <p:anim calcmode="lin" valueType="num">
                                      <p:cBhvr>
                                        <p:cTn id="37" dur="1000" fill="hold"/>
                                        <p:tgtEl>
                                          <p:spTgt spid="10">
                                            <p:txEl>
                                              <p:pRg st="3" end="3"/>
                                            </p:txEl>
                                          </p:spTgt>
                                        </p:tgtEl>
                                        <p:attrNameLst>
                                          <p:attrName>ppt_x</p:attrName>
                                        </p:attrNameLst>
                                      </p:cBhvr>
                                      <p:tavLst>
                                        <p:tav tm="0">
                                          <p:val>
                                            <p:strVal val="#ppt_x"/>
                                          </p:val>
                                        </p:tav>
                                        <p:tav tm="100000">
                                          <p:val>
                                            <p:strVal val="#ppt_x"/>
                                          </p:val>
                                        </p:tav>
                                      </p:tavLst>
                                    </p:anim>
                                    <p:anim calcmode="lin" valueType="num">
                                      <p:cBhvr>
                                        <p:cTn id="38" dur="1000" fill="hold"/>
                                        <p:tgtEl>
                                          <p:spTgt spid="10">
                                            <p:txEl>
                                              <p:pRg st="3" end="3"/>
                                            </p:txEl>
                                          </p:spTgt>
                                        </p:tgtEl>
                                        <p:attrNameLst>
                                          <p:attrName>ppt_y</p:attrName>
                                        </p:attrNameLst>
                                      </p:cBhvr>
                                      <p:tavLst>
                                        <p:tav tm="0">
                                          <p:val>
                                            <p:strVal val="#ppt_y+.1"/>
                                          </p:val>
                                        </p:tav>
                                        <p:tav tm="100000">
                                          <p:val>
                                            <p:strVal val="#ppt_y"/>
                                          </p:val>
                                        </p:tav>
                                      </p:tavLst>
                                    </p:anim>
                                  </p:childTnLst>
                                  <p:subTnLst>
                                    <p:audio>
                                      <p:cMediaNode>
                                        <p:cTn display="0" masterRel="sameClick">
                                          <p:stCondLst>
                                            <p:cond evt="begin" delay="0">
                                              <p:tn val="34"/>
                                            </p:cond>
                                          </p:stCondLst>
                                          <p:endCondLst>
                                            <p:cond evt="onStopAudio" delay="0">
                                              <p:tgtEl>
                                                <p:sldTgt/>
                                              </p:tgtEl>
                                            </p:cond>
                                          </p:endCondLst>
                                        </p:cTn>
                                        <p:tgtEl>
                                          <p:sndTgt r:embed="rId5" name="voltage.wav"/>
                                        </p:tgtEl>
                                      </p:cMediaNode>
                                    </p:audio>
                                  </p:subTnLst>
                                </p:cTn>
                              </p:par>
                            </p:childTnLst>
                          </p:cTn>
                        </p:par>
                      </p:childTnLst>
                    </p:cTn>
                  </p:par>
                  <p:par>
                    <p:cTn id="39" fill="hold">
                      <p:stCondLst>
                        <p:cond delay="indefinite"/>
                      </p:stCondLst>
                      <p:childTnLst>
                        <p:par>
                          <p:cTn id="40" fill="hold">
                            <p:stCondLst>
                              <p:cond delay="0"/>
                            </p:stCondLst>
                            <p:childTnLst>
                              <p:par>
                                <p:cTn id="41" presetID="42" presetClass="entr" presetSubtype="0" fill="hold" nodeType="clickEffect">
                                  <p:stCondLst>
                                    <p:cond delay="0"/>
                                  </p:stCondLst>
                                  <p:childTnLst>
                                    <p:set>
                                      <p:cBhvr>
                                        <p:cTn id="42" dur="1" fill="hold">
                                          <p:stCondLst>
                                            <p:cond delay="0"/>
                                          </p:stCondLst>
                                        </p:cTn>
                                        <p:tgtEl>
                                          <p:spTgt spid="10">
                                            <p:txEl>
                                              <p:pRg st="4" end="4"/>
                                            </p:txEl>
                                          </p:spTgt>
                                        </p:tgtEl>
                                        <p:attrNameLst>
                                          <p:attrName>style.visibility</p:attrName>
                                        </p:attrNameLst>
                                      </p:cBhvr>
                                      <p:to>
                                        <p:strVal val="visible"/>
                                      </p:to>
                                    </p:set>
                                    <p:animEffect transition="in" filter="fade">
                                      <p:cBhvr>
                                        <p:cTn id="43" dur="1000"/>
                                        <p:tgtEl>
                                          <p:spTgt spid="10">
                                            <p:txEl>
                                              <p:pRg st="4" end="4"/>
                                            </p:txEl>
                                          </p:spTgt>
                                        </p:tgtEl>
                                      </p:cBhvr>
                                    </p:animEffect>
                                    <p:anim calcmode="lin" valueType="num">
                                      <p:cBhvr>
                                        <p:cTn id="44" dur="1000" fill="hold"/>
                                        <p:tgtEl>
                                          <p:spTgt spid="10">
                                            <p:txEl>
                                              <p:pRg st="4" end="4"/>
                                            </p:txEl>
                                          </p:spTgt>
                                        </p:tgtEl>
                                        <p:attrNameLst>
                                          <p:attrName>ppt_x</p:attrName>
                                        </p:attrNameLst>
                                      </p:cBhvr>
                                      <p:tavLst>
                                        <p:tav tm="0">
                                          <p:val>
                                            <p:strVal val="#ppt_x"/>
                                          </p:val>
                                        </p:tav>
                                        <p:tav tm="100000">
                                          <p:val>
                                            <p:strVal val="#ppt_x"/>
                                          </p:val>
                                        </p:tav>
                                      </p:tavLst>
                                    </p:anim>
                                    <p:anim calcmode="lin" valueType="num">
                                      <p:cBhvr>
                                        <p:cTn id="45" dur="1000" fill="hold"/>
                                        <p:tgtEl>
                                          <p:spTgt spid="10">
                                            <p:txEl>
                                              <p:pRg st="4" end="4"/>
                                            </p:txEl>
                                          </p:spTgt>
                                        </p:tgtEl>
                                        <p:attrNameLst>
                                          <p:attrName>ppt_y</p:attrName>
                                        </p:attrNameLst>
                                      </p:cBhvr>
                                      <p:tavLst>
                                        <p:tav tm="0">
                                          <p:val>
                                            <p:strVal val="#ppt_y+.1"/>
                                          </p:val>
                                        </p:tav>
                                        <p:tav tm="100000">
                                          <p:val>
                                            <p:strVal val="#ppt_y"/>
                                          </p:val>
                                        </p:tav>
                                      </p:tavLst>
                                    </p:anim>
                                  </p:childTnLst>
                                  <p:subTnLst>
                                    <p:audio>
                                      <p:cMediaNode>
                                        <p:cTn display="0" masterRel="sameClick">
                                          <p:stCondLst>
                                            <p:cond evt="begin" delay="0">
                                              <p:tn val="41"/>
                                            </p:cond>
                                          </p:stCondLst>
                                          <p:endCondLst>
                                            <p:cond evt="onStopAudio" delay="0">
                                              <p:tgtEl>
                                                <p:sldTgt/>
                                              </p:tgtEl>
                                            </p:cond>
                                          </p:endCondLst>
                                        </p:cTn>
                                        <p:tgtEl>
                                          <p:sndTgt r:embed="rId5" name="voltag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animBg="1"/>
      <p:bldP spid="10" grpId="0" build="allAtOnce"/>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stretch>
            <a:fillRect/>
          </a:stretch>
        </p:blipFill>
        <p:spPr>
          <a:xfrm>
            <a:off x="6372200" y="692696"/>
            <a:ext cx="2065002" cy="720080"/>
          </a:xfrm>
          <a:prstGeom prst="rect">
            <a:avLst/>
          </a:prstGeom>
        </p:spPr>
      </p:pic>
      <p:pic>
        <p:nvPicPr>
          <p:cNvPr id="3" name="صورة 2"/>
          <p:cNvPicPr>
            <a:picLocks noChangeAspect="1"/>
          </p:cNvPicPr>
          <p:nvPr/>
        </p:nvPicPr>
        <p:blipFill>
          <a:blip r:embed="rId3"/>
          <a:stretch>
            <a:fillRect/>
          </a:stretch>
        </p:blipFill>
        <p:spPr>
          <a:xfrm>
            <a:off x="1043609" y="1700808"/>
            <a:ext cx="7200800" cy="4032448"/>
          </a:xfrm>
          <a:prstGeom prst="rect">
            <a:avLst/>
          </a:prstGeom>
        </p:spPr>
      </p:pic>
      <p:cxnSp>
        <p:nvCxnSpPr>
          <p:cNvPr id="4" name="Straight Connector 29"/>
          <p:cNvCxnSpPr>
            <a:cxnSpLocks/>
          </p:cNvCxnSpPr>
          <p:nvPr/>
        </p:nvCxnSpPr>
        <p:spPr>
          <a:xfrm flipH="1">
            <a:off x="2843808" y="2852936"/>
            <a:ext cx="1080032" cy="504056"/>
          </a:xfrm>
          <a:prstGeom prst="line">
            <a:avLst/>
          </a:prstGeom>
          <a:ln>
            <a:solidFill>
              <a:srgbClr val="FF0000"/>
            </a:solidFill>
            <a:headEnd type="none" w="med" len="med"/>
            <a:tailEnd type="arrow" w="med" len="med"/>
          </a:ln>
        </p:spPr>
        <p:style>
          <a:lnRef idx="3">
            <a:schemeClr val="dk1"/>
          </a:lnRef>
          <a:fillRef idx="0">
            <a:schemeClr val="dk1"/>
          </a:fillRef>
          <a:effectRef idx="2">
            <a:schemeClr val="dk1"/>
          </a:effectRef>
          <a:fontRef idx="minor">
            <a:schemeClr val="tx1"/>
          </a:fontRef>
        </p:style>
      </p:cxnSp>
      <p:cxnSp>
        <p:nvCxnSpPr>
          <p:cNvPr id="8" name="Straight Connector 29"/>
          <p:cNvCxnSpPr>
            <a:cxnSpLocks/>
          </p:cNvCxnSpPr>
          <p:nvPr/>
        </p:nvCxnSpPr>
        <p:spPr>
          <a:xfrm flipH="1">
            <a:off x="2987824" y="3356992"/>
            <a:ext cx="936016" cy="504056"/>
          </a:xfrm>
          <a:prstGeom prst="line">
            <a:avLst/>
          </a:prstGeom>
          <a:ln>
            <a:solidFill>
              <a:srgbClr val="FF0000"/>
            </a:solidFill>
            <a:headEnd type="none" w="med" len="med"/>
            <a:tailEnd type="arrow" w="med" len="med"/>
          </a:ln>
        </p:spPr>
        <p:style>
          <a:lnRef idx="3">
            <a:schemeClr val="dk1"/>
          </a:lnRef>
          <a:fillRef idx="0">
            <a:schemeClr val="dk1"/>
          </a:fillRef>
          <a:effectRef idx="2">
            <a:schemeClr val="dk1"/>
          </a:effectRef>
          <a:fontRef idx="minor">
            <a:schemeClr val="tx1"/>
          </a:fontRef>
        </p:style>
      </p:cxnSp>
      <p:cxnSp>
        <p:nvCxnSpPr>
          <p:cNvPr id="9" name="Straight Connector 29"/>
          <p:cNvCxnSpPr>
            <a:cxnSpLocks/>
          </p:cNvCxnSpPr>
          <p:nvPr/>
        </p:nvCxnSpPr>
        <p:spPr>
          <a:xfrm flipH="1" flipV="1">
            <a:off x="2915816" y="2852936"/>
            <a:ext cx="1008112" cy="864096"/>
          </a:xfrm>
          <a:prstGeom prst="line">
            <a:avLst/>
          </a:prstGeom>
          <a:ln>
            <a:solidFill>
              <a:srgbClr val="000099"/>
            </a:solidFill>
            <a:headEnd type="none" w="med" len="med"/>
            <a:tailEnd type="arrow" w="med" len="med"/>
          </a:ln>
        </p:spPr>
        <p:style>
          <a:lnRef idx="3">
            <a:schemeClr val="dk1"/>
          </a:lnRef>
          <a:fillRef idx="0">
            <a:schemeClr val="dk1"/>
          </a:fillRef>
          <a:effectRef idx="2">
            <a:schemeClr val="dk1"/>
          </a:effectRef>
          <a:fontRef idx="minor">
            <a:schemeClr val="tx1"/>
          </a:fontRef>
        </p:style>
      </p:cxnSp>
      <p:cxnSp>
        <p:nvCxnSpPr>
          <p:cNvPr id="10" name="Straight Connector 29"/>
          <p:cNvCxnSpPr>
            <a:cxnSpLocks/>
          </p:cNvCxnSpPr>
          <p:nvPr/>
        </p:nvCxnSpPr>
        <p:spPr>
          <a:xfrm flipH="1">
            <a:off x="2843808" y="4149080"/>
            <a:ext cx="1008024" cy="1296144"/>
          </a:xfrm>
          <a:prstGeom prst="line">
            <a:avLst/>
          </a:prstGeom>
          <a:ln>
            <a:solidFill>
              <a:srgbClr val="000099"/>
            </a:solidFill>
            <a:headEnd type="none" w="med" len="med"/>
            <a:tailEnd type="arrow" w="med" len="med"/>
          </a:ln>
        </p:spPr>
        <p:style>
          <a:lnRef idx="3">
            <a:schemeClr val="dk1"/>
          </a:lnRef>
          <a:fillRef idx="0">
            <a:schemeClr val="dk1"/>
          </a:fillRef>
          <a:effectRef idx="2">
            <a:schemeClr val="dk1"/>
          </a:effectRef>
          <a:fontRef idx="minor">
            <a:schemeClr val="tx1"/>
          </a:fontRef>
        </p:style>
      </p:cxnSp>
      <p:cxnSp>
        <p:nvCxnSpPr>
          <p:cNvPr id="11" name="Straight Connector 29"/>
          <p:cNvCxnSpPr>
            <a:cxnSpLocks/>
          </p:cNvCxnSpPr>
          <p:nvPr/>
        </p:nvCxnSpPr>
        <p:spPr>
          <a:xfrm flipH="1">
            <a:off x="2915816" y="4581128"/>
            <a:ext cx="1008024" cy="360040"/>
          </a:xfrm>
          <a:prstGeom prst="line">
            <a:avLst/>
          </a:prstGeom>
          <a:ln>
            <a:solidFill>
              <a:srgbClr val="FF0000"/>
            </a:solidFill>
            <a:headEnd type="none" w="med" len="med"/>
            <a:tailEnd type="arrow" w="med" len="med"/>
          </a:ln>
        </p:spPr>
        <p:style>
          <a:lnRef idx="3">
            <a:schemeClr val="dk1"/>
          </a:lnRef>
          <a:fillRef idx="0">
            <a:schemeClr val="dk1"/>
          </a:fillRef>
          <a:effectRef idx="2">
            <a:schemeClr val="dk1"/>
          </a:effectRef>
          <a:fontRef idx="minor">
            <a:schemeClr val="tx1"/>
          </a:fontRef>
        </p:style>
      </p:cxnSp>
      <p:cxnSp>
        <p:nvCxnSpPr>
          <p:cNvPr id="12" name="Straight Connector 29"/>
          <p:cNvCxnSpPr>
            <a:cxnSpLocks/>
          </p:cNvCxnSpPr>
          <p:nvPr/>
        </p:nvCxnSpPr>
        <p:spPr>
          <a:xfrm flipH="1" flipV="1">
            <a:off x="2987824" y="4365104"/>
            <a:ext cx="936016" cy="864096"/>
          </a:xfrm>
          <a:prstGeom prst="line">
            <a:avLst/>
          </a:prstGeom>
          <a:ln>
            <a:solidFill>
              <a:schemeClr val="accent4">
                <a:lumMod val="50000"/>
              </a:schemeClr>
            </a:solidFill>
            <a:headEnd type="none" w="med" len="med"/>
            <a:tailEnd type="arrow" w="med" len="med"/>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36737077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8"/>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9"/>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10"/>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nodeType="clickEffect">
                                  <p:stCondLst>
                                    <p:cond delay="0"/>
                                  </p:stCondLst>
                                  <p:childTnLst>
                                    <p:set>
                                      <p:cBhvr>
                                        <p:cTn id="33" dur="1" fill="hold">
                                          <p:stCondLst>
                                            <p:cond delay="0"/>
                                          </p:stCondLst>
                                        </p:cTn>
                                        <p:tgtEl>
                                          <p:spTgt spid="11"/>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nodeType="clickEffect">
                                  <p:stCondLst>
                                    <p:cond delay="0"/>
                                  </p:stCondLst>
                                  <p:childTnLst>
                                    <p:set>
                                      <p:cBhvr>
                                        <p:cTn id="37"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stretch>
            <a:fillRect/>
          </a:stretch>
        </p:blipFill>
        <p:spPr>
          <a:xfrm>
            <a:off x="755576" y="764704"/>
            <a:ext cx="7560840" cy="5400600"/>
          </a:xfrm>
          <a:prstGeom prst="rect">
            <a:avLst/>
          </a:prstGeom>
        </p:spPr>
      </p:pic>
      <p:sp>
        <p:nvSpPr>
          <p:cNvPr id="3" name="مستطيل 2"/>
          <p:cNvSpPr/>
          <p:nvPr/>
        </p:nvSpPr>
        <p:spPr>
          <a:xfrm>
            <a:off x="3163390" y="2204864"/>
            <a:ext cx="2281395" cy="400110"/>
          </a:xfrm>
          <a:prstGeom prst="rect">
            <a:avLst/>
          </a:prstGeom>
        </p:spPr>
        <p:txBody>
          <a:bodyPr wrap="none">
            <a:spAutoFit/>
          </a:bodyPr>
          <a:lstStyle/>
          <a:p>
            <a:pPr marL="342900" lvl="0" indent="-342900" algn="r" defTabSz="914400" rtl="1" fontAlgn="base">
              <a:spcBef>
                <a:spcPct val="0"/>
              </a:spcBef>
              <a:spcAft>
                <a:spcPct val="0"/>
              </a:spcAft>
              <a:buFont typeface="Wingdings" panose="05000000000000000000" pitchFamily="2" charset="2"/>
              <a:buChar char="v"/>
            </a:pPr>
            <a:r>
              <a:rPr lang="ar-SA" sz="2000" b="1" dirty="0">
                <a:solidFill>
                  <a:srgbClr val="C00000"/>
                </a:solidFill>
                <a:latin typeface="Times New Roman" pitchFamily="18" charset="0"/>
                <a:ea typeface="Times New Roman" pitchFamily="18" charset="0"/>
              </a:rPr>
              <a:t>أهمية العلم والعلماء. </a:t>
            </a:r>
            <a:endParaRPr lang="en-US" sz="1000" b="1" dirty="0">
              <a:solidFill>
                <a:srgbClr val="C00000"/>
              </a:solidFill>
              <a:latin typeface="Arial" pitchFamily="34" charset="0"/>
              <a:cs typeface="Arial" pitchFamily="34" charset="0"/>
            </a:endParaRPr>
          </a:p>
        </p:txBody>
      </p:sp>
      <p:sp>
        <p:nvSpPr>
          <p:cNvPr id="4" name="مستطيل 3"/>
          <p:cNvSpPr/>
          <p:nvPr/>
        </p:nvSpPr>
        <p:spPr>
          <a:xfrm>
            <a:off x="3485995" y="2604974"/>
            <a:ext cx="1950101" cy="400110"/>
          </a:xfrm>
          <a:prstGeom prst="rect">
            <a:avLst/>
          </a:prstGeom>
        </p:spPr>
        <p:txBody>
          <a:bodyPr wrap="square">
            <a:spAutoFit/>
          </a:bodyPr>
          <a:lstStyle/>
          <a:p>
            <a:pPr marL="342900" indent="-342900" algn="r" defTabSz="914400" rtl="1" fontAlgn="base">
              <a:spcBef>
                <a:spcPct val="0"/>
              </a:spcBef>
              <a:spcAft>
                <a:spcPct val="0"/>
              </a:spcAft>
              <a:buFont typeface="Wingdings" panose="05000000000000000000" pitchFamily="2" charset="2"/>
              <a:buChar char="v"/>
            </a:pPr>
            <a:r>
              <a:rPr lang="ar-SA" sz="2000" b="1" dirty="0">
                <a:solidFill>
                  <a:srgbClr val="C00000"/>
                </a:solidFill>
                <a:latin typeface="Times New Roman" pitchFamily="18" charset="0"/>
              </a:rPr>
              <a:t>الكتاب وأهميته.</a:t>
            </a:r>
          </a:p>
        </p:txBody>
      </p:sp>
      <p:sp>
        <p:nvSpPr>
          <p:cNvPr id="5" name="مستطيل 4"/>
          <p:cNvSpPr/>
          <p:nvPr/>
        </p:nvSpPr>
        <p:spPr>
          <a:xfrm>
            <a:off x="5770616" y="3532946"/>
            <a:ext cx="2234907" cy="400110"/>
          </a:xfrm>
          <a:prstGeom prst="rect">
            <a:avLst/>
          </a:prstGeom>
        </p:spPr>
        <p:txBody>
          <a:bodyPr wrap="none">
            <a:spAutoFit/>
          </a:bodyPr>
          <a:lstStyle/>
          <a:p>
            <a:pPr marL="342900" lvl="0" indent="-342900" algn="r" defTabSz="914400" rtl="1" fontAlgn="base">
              <a:spcBef>
                <a:spcPct val="0"/>
              </a:spcBef>
              <a:spcAft>
                <a:spcPct val="0"/>
              </a:spcAft>
              <a:buFont typeface="Wingdings" panose="05000000000000000000" pitchFamily="2" charset="2"/>
              <a:buChar char="v"/>
            </a:pPr>
            <a:r>
              <a:rPr lang="ar-SA" sz="2000" b="1" dirty="0">
                <a:solidFill>
                  <a:srgbClr val="C00000"/>
                </a:solidFill>
                <a:latin typeface="Times New Roman" pitchFamily="18" charset="0"/>
                <a:ea typeface="Times New Roman" pitchFamily="18" charset="0"/>
              </a:rPr>
              <a:t>قصة موسى والخضر</a:t>
            </a:r>
            <a:endParaRPr lang="en-US" sz="1000" b="1" dirty="0">
              <a:solidFill>
                <a:srgbClr val="C00000"/>
              </a:solidFill>
              <a:latin typeface="Arial" pitchFamily="34" charset="0"/>
              <a:cs typeface="Arial" pitchFamily="34" charset="0"/>
            </a:endParaRPr>
          </a:p>
        </p:txBody>
      </p:sp>
      <p:sp>
        <p:nvSpPr>
          <p:cNvPr id="8" name="مستطيل 7"/>
          <p:cNvSpPr/>
          <p:nvPr/>
        </p:nvSpPr>
        <p:spPr>
          <a:xfrm>
            <a:off x="6614214" y="3964994"/>
            <a:ext cx="1414170" cy="400110"/>
          </a:xfrm>
          <a:prstGeom prst="rect">
            <a:avLst/>
          </a:prstGeom>
        </p:spPr>
        <p:txBody>
          <a:bodyPr wrap="none">
            <a:spAutoFit/>
          </a:bodyPr>
          <a:lstStyle/>
          <a:p>
            <a:pPr marL="342900" lvl="0" indent="-342900" algn="r" defTabSz="914400" rtl="1" fontAlgn="base">
              <a:spcBef>
                <a:spcPct val="0"/>
              </a:spcBef>
              <a:spcAft>
                <a:spcPct val="0"/>
              </a:spcAft>
              <a:buFont typeface="Wingdings" panose="05000000000000000000" pitchFamily="2" charset="2"/>
              <a:buChar char="v"/>
            </a:pPr>
            <a:r>
              <a:rPr lang="ar-SA" sz="2000" b="1" dirty="0">
                <a:solidFill>
                  <a:srgbClr val="C00000"/>
                </a:solidFill>
                <a:latin typeface="Times New Roman" pitchFamily="18" charset="0"/>
                <a:ea typeface="Times New Roman" pitchFamily="18" charset="0"/>
              </a:rPr>
              <a:t>قصة بالعام</a:t>
            </a:r>
            <a:endParaRPr lang="en-US" sz="1000" b="1" dirty="0">
              <a:solidFill>
                <a:srgbClr val="C00000"/>
              </a:solidFill>
              <a:latin typeface="Arial" pitchFamily="34" charset="0"/>
              <a:cs typeface="Arial" pitchFamily="34" charset="0"/>
            </a:endParaRPr>
          </a:p>
        </p:txBody>
      </p:sp>
      <p:sp>
        <p:nvSpPr>
          <p:cNvPr id="9" name="مستطيل 8"/>
          <p:cNvSpPr/>
          <p:nvPr/>
        </p:nvSpPr>
        <p:spPr>
          <a:xfrm>
            <a:off x="1106711" y="3559083"/>
            <a:ext cx="2747868" cy="400110"/>
          </a:xfrm>
          <a:prstGeom prst="rect">
            <a:avLst/>
          </a:prstGeom>
        </p:spPr>
        <p:txBody>
          <a:bodyPr wrap="none">
            <a:spAutoFit/>
          </a:bodyPr>
          <a:lstStyle/>
          <a:p>
            <a:pPr marL="342900" lvl="0" indent="-342900" algn="r" defTabSz="914400" rtl="1" fontAlgn="base">
              <a:spcBef>
                <a:spcPct val="0"/>
              </a:spcBef>
              <a:spcAft>
                <a:spcPct val="0"/>
              </a:spcAft>
              <a:buFont typeface="Wingdings" panose="05000000000000000000" pitchFamily="2" charset="2"/>
              <a:buChar char="v"/>
            </a:pPr>
            <a:r>
              <a:rPr lang="ar-SA" sz="2000" b="1" dirty="0">
                <a:solidFill>
                  <a:srgbClr val="C00000"/>
                </a:solidFill>
                <a:latin typeface="Times New Roman" pitchFamily="18" charset="0"/>
                <a:ea typeface="Times New Roman" pitchFamily="18" charset="0"/>
              </a:rPr>
              <a:t>نسبة القراءة عند المسلمين</a:t>
            </a:r>
            <a:endParaRPr lang="en-US" sz="1000" b="1" dirty="0">
              <a:solidFill>
                <a:srgbClr val="C00000"/>
              </a:solidFill>
              <a:latin typeface="Arial" pitchFamily="34" charset="0"/>
              <a:cs typeface="Arial" pitchFamily="34" charset="0"/>
            </a:endParaRPr>
          </a:p>
        </p:txBody>
      </p:sp>
      <p:sp>
        <p:nvSpPr>
          <p:cNvPr id="10" name="مستطيل 9"/>
          <p:cNvSpPr/>
          <p:nvPr/>
        </p:nvSpPr>
        <p:spPr>
          <a:xfrm>
            <a:off x="1043608" y="3892986"/>
            <a:ext cx="2828018" cy="400110"/>
          </a:xfrm>
          <a:prstGeom prst="rect">
            <a:avLst/>
          </a:prstGeom>
        </p:spPr>
        <p:txBody>
          <a:bodyPr wrap="none">
            <a:spAutoFit/>
          </a:bodyPr>
          <a:lstStyle/>
          <a:p>
            <a:pPr marL="342900" lvl="0" indent="-342900" algn="r" defTabSz="914400" rtl="1" fontAlgn="base">
              <a:spcBef>
                <a:spcPct val="0"/>
              </a:spcBef>
              <a:spcAft>
                <a:spcPct val="0"/>
              </a:spcAft>
              <a:buFont typeface="Wingdings" panose="05000000000000000000" pitchFamily="2" charset="2"/>
              <a:buChar char="v"/>
            </a:pPr>
            <a:r>
              <a:rPr lang="ar-SA" sz="2000" b="1" dirty="0">
                <a:solidFill>
                  <a:srgbClr val="C00000"/>
                </a:solidFill>
                <a:latin typeface="Times New Roman" pitchFamily="18" charset="0"/>
                <a:ea typeface="Times New Roman" pitchFamily="18" charset="0"/>
              </a:rPr>
              <a:t>أول ما نزل من القرآن (اقرأ)</a:t>
            </a:r>
            <a:endParaRPr lang="en-US" sz="1000" b="1" dirty="0">
              <a:solidFill>
                <a:srgbClr val="C00000"/>
              </a:solidFill>
              <a:latin typeface="Arial" pitchFamily="34" charset="0"/>
              <a:cs typeface="Arial" pitchFamily="34" charset="0"/>
            </a:endParaRPr>
          </a:p>
        </p:txBody>
      </p:sp>
      <p:sp>
        <p:nvSpPr>
          <p:cNvPr id="13" name="مستطيل 12"/>
          <p:cNvSpPr/>
          <p:nvPr/>
        </p:nvSpPr>
        <p:spPr>
          <a:xfrm>
            <a:off x="4218791" y="4869160"/>
            <a:ext cx="2297425" cy="400110"/>
          </a:xfrm>
          <a:prstGeom prst="rect">
            <a:avLst/>
          </a:prstGeom>
        </p:spPr>
        <p:txBody>
          <a:bodyPr wrap="none">
            <a:spAutoFit/>
          </a:bodyPr>
          <a:lstStyle/>
          <a:p>
            <a:pPr marL="342900" lvl="0" indent="-342900" algn="r" defTabSz="914400" rtl="1" fontAlgn="base">
              <a:spcBef>
                <a:spcPct val="0"/>
              </a:spcBef>
              <a:spcAft>
                <a:spcPct val="0"/>
              </a:spcAft>
              <a:buFont typeface="Wingdings" panose="05000000000000000000" pitchFamily="2" charset="2"/>
              <a:buChar char="v"/>
            </a:pPr>
            <a:r>
              <a:rPr lang="ar-SA" sz="2000" b="1" dirty="0">
                <a:solidFill>
                  <a:srgbClr val="C00000"/>
                </a:solidFill>
                <a:latin typeface="Times New Roman" pitchFamily="18" charset="0"/>
                <a:ea typeface="Times New Roman" pitchFamily="18" charset="0"/>
              </a:rPr>
              <a:t>أيها الحضور الكرام...</a:t>
            </a:r>
            <a:endParaRPr lang="en-US" sz="1000" b="1" dirty="0">
              <a:solidFill>
                <a:srgbClr val="C00000"/>
              </a:solidFill>
              <a:latin typeface="Arial" pitchFamily="34" charset="0"/>
              <a:cs typeface="Arial" pitchFamily="34" charset="0"/>
            </a:endParaRPr>
          </a:p>
        </p:txBody>
      </p:sp>
      <p:sp>
        <p:nvSpPr>
          <p:cNvPr id="14" name="مستطيل 13"/>
          <p:cNvSpPr/>
          <p:nvPr/>
        </p:nvSpPr>
        <p:spPr>
          <a:xfrm>
            <a:off x="2508388" y="5229200"/>
            <a:ext cx="4007828" cy="400110"/>
          </a:xfrm>
          <a:prstGeom prst="rect">
            <a:avLst/>
          </a:prstGeom>
        </p:spPr>
        <p:txBody>
          <a:bodyPr wrap="none">
            <a:spAutoFit/>
          </a:bodyPr>
          <a:lstStyle/>
          <a:p>
            <a:pPr marL="342900" lvl="0" indent="-342900" algn="r" defTabSz="914400" rtl="1" fontAlgn="base">
              <a:spcBef>
                <a:spcPct val="0"/>
              </a:spcBef>
              <a:spcAft>
                <a:spcPct val="0"/>
              </a:spcAft>
              <a:buFont typeface="Wingdings" panose="05000000000000000000" pitchFamily="2" charset="2"/>
              <a:buChar char="v"/>
            </a:pPr>
            <a:r>
              <a:rPr lang="ar-SA" sz="2000" b="1" dirty="0">
                <a:solidFill>
                  <a:srgbClr val="C00000"/>
                </a:solidFill>
                <a:latin typeface="Times New Roman" pitchFamily="18" charset="0"/>
                <a:ea typeface="Times New Roman" pitchFamily="18" charset="0"/>
              </a:rPr>
              <a:t>يسعدنا الوقوف بين ايديكم والحديث اليكم...</a:t>
            </a:r>
            <a:endParaRPr lang="en-US" sz="1000" b="1" dirty="0">
              <a:solidFill>
                <a:srgbClr val="C00000"/>
              </a:solidFill>
              <a:latin typeface="Arial" pitchFamily="34" charset="0"/>
              <a:cs typeface="Arial" pitchFamily="34" charset="0"/>
            </a:endParaRPr>
          </a:p>
        </p:txBody>
      </p:sp>
    </p:spTree>
    <p:extLst>
      <p:ext uri="{BB962C8B-B14F-4D97-AF65-F5344CB8AC3E}">
        <p14:creationId xmlns:p14="http://schemas.microsoft.com/office/powerpoint/2010/main" val="19361606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ppt_x"/>
                                          </p:val>
                                        </p:tav>
                                        <p:tav tm="100000">
                                          <p:val>
                                            <p:strVal val="#ppt_x"/>
                                          </p:val>
                                        </p:tav>
                                      </p:tavLst>
                                    </p:anim>
                                    <p:anim calcmode="lin" valueType="num">
                                      <p:cBhvr additive="base">
                                        <p:cTn id="2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additive="base">
                                        <p:cTn id="29" dur="500" fill="hold"/>
                                        <p:tgtEl>
                                          <p:spTgt spid="8"/>
                                        </p:tgtEl>
                                        <p:attrNameLst>
                                          <p:attrName>ppt_x</p:attrName>
                                        </p:attrNameLst>
                                      </p:cBhvr>
                                      <p:tavLst>
                                        <p:tav tm="0">
                                          <p:val>
                                            <p:strVal val="#ppt_x"/>
                                          </p:val>
                                        </p:tav>
                                        <p:tav tm="100000">
                                          <p:val>
                                            <p:strVal val="#ppt_x"/>
                                          </p:val>
                                        </p:tav>
                                      </p:tavLst>
                                    </p:anim>
                                    <p:anim calcmode="lin" valueType="num">
                                      <p:cBhvr additive="base">
                                        <p:cTn id="3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500" fill="hold"/>
                                        <p:tgtEl>
                                          <p:spTgt spid="9"/>
                                        </p:tgtEl>
                                        <p:attrNameLst>
                                          <p:attrName>ppt_x</p:attrName>
                                        </p:attrNameLst>
                                      </p:cBhvr>
                                      <p:tavLst>
                                        <p:tav tm="0">
                                          <p:val>
                                            <p:strVal val="#ppt_x"/>
                                          </p:val>
                                        </p:tav>
                                        <p:tav tm="100000">
                                          <p:val>
                                            <p:strVal val="#ppt_x"/>
                                          </p:val>
                                        </p:tav>
                                      </p:tavLst>
                                    </p:anim>
                                    <p:anim calcmode="lin" valueType="num">
                                      <p:cBhvr additive="base">
                                        <p:cTn id="3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10"/>
                                        </p:tgtEl>
                                        <p:attrNameLst>
                                          <p:attrName>style.visibility</p:attrName>
                                        </p:attrNameLst>
                                      </p:cBhvr>
                                      <p:to>
                                        <p:strVal val="visible"/>
                                      </p:to>
                                    </p:set>
                                    <p:anim calcmode="lin" valueType="num">
                                      <p:cBhvr additive="base">
                                        <p:cTn id="41" dur="500" fill="hold"/>
                                        <p:tgtEl>
                                          <p:spTgt spid="10"/>
                                        </p:tgtEl>
                                        <p:attrNameLst>
                                          <p:attrName>ppt_x</p:attrName>
                                        </p:attrNameLst>
                                      </p:cBhvr>
                                      <p:tavLst>
                                        <p:tav tm="0">
                                          <p:val>
                                            <p:strVal val="#ppt_x"/>
                                          </p:val>
                                        </p:tav>
                                        <p:tav tm="100000">
                                          <p:val>
                                            <p:strVal val="#ppt_x"/>
                                          </p:val>
                                        </p:tav>
                                      </p:tavLst>
                                    </p:anim>
                                    <p:anim calcmode="lin" valueType="num">
                                      <p:cBhvr additive="base">
                                        <p:cTn id="4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additive="base">
                                        <p:cTn id="47" dur="500" fill="hold"/>
                                        <p:tgtEl>
                                          <p:spTgt spid="13"/>
                                        </p:tgtEl>
                                        <p:attrNameLst>
                                          <p:attrName>ppt_x</p:attrName>
                                        </p:attrNameLst>
                                      </p:cBhvr>
                                      <p:tavLst>
                                        <p:tav tm="0">
                                          <p:val>
                                            <p:strVal val="#ppt_x"/>
                                          </p:val>
                                        </p:tav>
                                        <p:tav tm="100000">
                                          <p:val>
                                            <p:strVal val="#ppt_x"/>
                                          </p:val>
                                        </p:tav>
                                      </p:tavLst>
                                    </p:anim>
                                    <p:anim calcmode="lin" valueType="num">
                                      <p:cBhvr additive="base">
                                        <p:cTn id="4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grpId="0" nodeType="clickEffect">
                                  <p:stCondLst>
                                    <p:cond delay="0"/>
                                  </p:stCondLst>
                                  <p:childTnLst>
                                    <p:set>
                                      <p:cBhvr>
                                        <p:cTn id="52" dur="1" fill="hold">
                                          <p:stCondLst>
                                            <p:cond delay="0"/>
                                          </p:stCondLst>
                                        </p:cTn>
                                        <p:tgtEl>
                                          <p:spTgt spid="14"/>
                                        </p:tgtEl>
                                        <p:attrNameLst>
                                          <p:attrName>style.visibility</p:attrName>
                                        </p:attrNameLst>
                                      </p:cBhvr>
                                      <p:to>
                                        <p:strVal val="visible"/>
                                      </p:to>
                                    </p:set>
                                    <p:anim calcmode="lin" valueType="num">
                                      <p:cBhvr additive="base">
                                        <p:cTn id="53" dur="500" fill="hold"/>
                                        <p:tgtEl>
                                          <p:spTgt spid="14"/>
                                        </p:tgtEl>
                                        <p:attrNameLst>
                                          <p:attrName>ppt_x</p:attrName>
                                        </p:attrNameLst>
                                      </p:cBhvr>
                                      <p:tavLst>
                                        <p:tav tm="0">
                                          <p:val>
                                            <p:strVal val="#ppt_x"/>
                                          </p:val>
                                        </p:tav>
                                        <p:tav tm="100000">
                                          <p:val>
                                            <p:strVal val="#ppt_x"/>
                                          </p:val>
                                        </p:tav>
                                      </p:tavLst>
                                    </p:anim>
                                    <p:anim calcmode="lin" valueType="num">
                                      <p:cBhvr additive="base">
                                        <p:cTn id="54"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8" grpId="0"/>
      <p:bldP spid="9" grpId="0"/>
      <p:bldP spid="10" grpId="0"/>
      <p:bldP spid="13" grpId="0"/>
      <p:bldP spid="14"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stretch>
            <a:fillRect/>
          </a:stretch>
        </p:blipFill>
        <p:spPr>
          <a:xfrm>
            <a:off x="1439652" y="548680"/>
            <a:ext cx="6264696" cy="1149807"/>
          </a:xfrm>
          <a:prstGeom prst="ellipse">
            <a:avLst/>
          </a:prstGeom>
          <a:ln>
            <a:noFill/>
          </a:ln>
          <a:effectLst>
            <a:softEdge rad="112500"/>
          </a:effectLst>
        </p:spPr>
      </p:pic>
      <p:pic>
        <p:nvPicPr>
          <p:cNvPr id="3" name="صورة 2"/>
          <p:cNvPicPr>
            <a:picLocks noChangeAspect="1"/>
          </p:cNvPicPr>
          <p:nvPr/>
        </p:nvPicPr>
        <p:blipFill>
          <a:blip r:embed="rId3"/>
          <a:stretch>
            <a:fillRect/>
          </a:stretch>
        </p:blipFill>
        <p:spPr>
          <a:xfrm>
            <a:off x="899592" y="1844824"/>
            <a:ext cx="7416824" cy="3960440"/>
          </a:xfrm>
          <a:prstGeom prst="rect">
            <a:avLst/>
          </a:prstGeom>
        </p:spPr>
      </p:pic>
    </p:spTree>
    <p:extLst>
      <p:ext uri="{BB962C8B-B14F-4D97-AF65-F5344CB8AC3E}">
        <p14:creationId xmlns:p14="http://schemas.microsoft.com/office/powerpoint/2010/main" val="28904346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xit" presetSubtype="0" fill="hold" nodeType="clickEffect">
                                  <p:stCondLst>
                                    <p:cond delay="0"/>
                                  </p:stCondLst>
                                  <p:childTnLst>
                                    <p:animEffect transition="out" filter="fade">
                                      <p:cBhvr>
                                        <p:cTn id="6" dur="2000"/>
                                        <p:tgtEl>
                                          <p:spTgt spid="2"/>
                                        </p:tgtEl>
                                      </p:cBhvr>
                                    </p:animEffect>
                                    <p:anim calcmode="lin" valueType="num">
                                      <p:cBhvr>
                                        <p:cTn id="7" dur="2000"/>
                                        <p:tgtEl>
                                          <p:spTgt spid="2"/>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anim calcmode="lin" valueType="num">
                                      <p:cBhvr>
                                        <p:cTn id="8" dur="2000"/>
                                        <p:tgtEl>
                                          <p:spTgt spid="2"/>
                                        </p:tgtEl>
                                        <p:attrNameLst>
                                          <p:attrName>ppt_h</p:attrName>
                                        </p:attrNameLst>
                                      </p:cBhvr>
                                      <p:tavLst>
                                        <p:tav tm="0">
                                          <p:val>
                                            <p:strVal val="ppt_h"/>
                                          </p:val>
                                        </p:tav>
                                        <p:tav tm="100000">
                                          <p:val>
                                            <p:strVal val="ppt_h"/>
                                          </p:val>
                                        </p:tav>
                                      </p:tavLst>
                                    </p:anim>
                                    <p:set>
                                      <p:cBhvr>
                                        <p:cTn id="9" dur="1" fill="hold">
                                          <p:stCondLst>
                                            <p:cond delay="1999"/>
                                          </p:stCondLst>
                                        </p:cTn>
                                        <p:tgtEl>
                                          <p:spTgt spid="2"/>
                                        </p:tgtEl>
                                        <p:attrNameLst>
                                          <p:attrName>style.visibility</p:attrName>
                                        </p:attrNameLst>
                                      </p:cBhvr>
                                      <p:to>
                                        <p:strVal val="hidden"/>
                                      </p:to>
                                    </p:set>
                                  </p:childTnLst>
                                </p:cTn>
                              </p:par>
                            </p:childTnLst>
                          </p:cTn>
                        </p:par>
                      </p:childTnLst>
                    </p:cTn>
                  </p:par>
                  <p:par>
                    <p:cTn id="10" fill="hold">
                      <p:stCondLst>
                        <p:cond delay="indefinite"/>
                      </p:stCondLst>
                      <p:childTnLst>
                        <p:par>
                          <p:cTn id="11" fill="hold">
                            <p:stCondLst>
                              <p:cond delay="0"/>
                            </p:stCondLst>
                            <p:childTnLst>
                              <p:par>
                                <p:cTn id="12" presetID="31"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1000" fill="hold"/>
                                        <p:tgtEl>
                                          <p:spTgt spid="3"/>
                                        </p:tgtEl>
                                        <p:attrNameLst>
                                          <p:attrName>ppt_w</p:attrName>
                                        </p:attrNameLst>
                                      </p:cBhvr>
                                      <p:tavLst>
                                        <p:tav tm="0">
                                          <p:val>
                                            <p:fltVal val="0"/>
                                          </p:val>
                                        </p:tav>
                                        <p:tav tm="100000">
                                          <p:val>
                                            <p:strVal val="#ppt_w"/>
                                          </p:val>
                                        </p:tav>
                                      </p:tavLst>
                                    </p:anim>
                                    <p:anim calcmode="lin" valueType="num">
                                      <p:cBhvr>
                                        <p:cTn id="15" dur="1000" fill="hold"/>
                                        <p:tgtEl>
                                          <p:spTgt spid="3"/>
                                        </p:tgtEl>
                                        <p:attrNameLst>
                                          <p:attrName>ppt_h</p:attrName>
                                        </p:attrNameLst>
                                      </p:cBhvr>
                                      <p:tavLst>
                                        <p:tav tm="0">
                                          <p:val>
                                            <p:fltVal val="0"/>
                                          </p:val>
                                        </p:tav>
                                        <p:tav tm="100000">
                                          <p:val>
                                            <p:strVal val="#ppt_h"/>
                                          </p:val>
                                        </p:tav>
                                      </p:tavLst>
                                    </p:anim>
                                    <p:anim calcmode="lin" valueType="num">
                                      <p:cBhvr>
                                        <p:cTn id="16" dur="1000" fill="hold"/>
                                        <p:tgtEl>
                                          <p:spTgt spid="3"/>
                                        </p:tgtEl>
                                        <p:attrNameLst>
                                          <p:attrName>style.rotation</p:attrName>
                                        </p:attrNameLst>
                                      </p:cBhvr>
                                      <p:tavLst>
                                        <p:tav tm="0">
                                          <p:val>
                                            <p:fltVal val="90"/>
                                          </p:val>
                                        </p:tav>
                                        <p:tav tm="100000">
                                          <p:val>
                                            <p:fltVal val="0"/>
                                          </p:val>
                                        </p:tav>
                                      </p:tavLst>
                                    </p:anim>
                                    <p:animEffect transition="in" filter="fade">
                                      <p:cBhvr>
                                        <p:cTn id="17"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3"/>
          <a:stretch>
            <a:fillRect/>
          </a:stretch>
        </p:blipFill>
        <p:spPr>
          <a:xfrm>
            <a:off x="1979712" y="764704"/>
            <a:ext cx="6330992" cy="504056"/>
          </a:xfrm>
          <a:prstGeom prst="rect">
            <a:avLst/>
          </a:prstGeom>
          <a:ln w="38100" cap="sq">
            <a:solidFill>
              <a:srgbClr val="FF0000"/>
            </a:solidFill>
            <a:prstDash val="solid"/>
            <a:miter lim="800000"/>
          </a:ln>
          <a:effectLst>
            <a:outerShdw blurRad="50800" dist="38100" dir="2700000" algn="tl" rotWithShape="0">
              <a:srgbClr val="000000">
                <a:alpha val="43000"/>
              </a:srgbClr>
            </a:outerShdw>
          </a:effectLst>
        </p:spPr>
      </p:pic>
      <p:pic>
        <p:nvPicPr>
          <p:cNvPr id="4" name="صورة 3"/>
          <p:cNvPicPr>
            <a:picLocks noChangeAspect="1"/>
          </p:cNvPicPr>
          <p:nvPr/>
        </p:nvPicPr>
        <p:blipFill>
          <a:blip r:embed="rId4"/>
          <a:stretch>
            <a:fillRect/>
          </a:stretch>
        </p:blipFill>
        <p:spPr>
          <a:xfrm>
            <a:off x="1979712" y="1412776"/>
            <a:ext cx="4896544" cy="4824536"/>
          </a:xfrm>
          <a:prstGeom prst="rect">
            <a:avLst/>
          </a:prstGeom>
        </p:spPr>
      </p:pic>
      <p:sp>
        <p:nvSpPr>
          <p:cNvPr id="5" name="Rectangle 3"/>
          <p:cNvSpPr/>
          <p:nvPr/>
        </p:nvSpPr>
        <p:spPr>
          <a:xfrm>
            <a:off x="5220072" y="1916832"/>
            <a:ext cx="716863" cy="369332"/>
          </a:xfrm>
          <a:prstGeom prst="rect">
            <a:avLst/>
          </a:prstGeom>
        </p:spPr>
        <p:txBody>
          <a:bodyPr wrap="none">
            <a:spAutoFit/>
          </a:bodyPr>
          <a:lstStyle/>
          <a:p>
            <a:r>
              <a:rPr lang="ar-SA" b="1" dirty="0">
                <a:solidFill>
                  <a:srgbClr val="0000FF"/>
                </a:solidFill>
                <a:ea typeface="Times New Roman" panose="02020603050405020304" pitchFamily="18" charset="0"/>
                <a:cs typeface="Times New Roman" panose="02020603050405020304" pitchFamily="18" charset="0"/>
              </a:rPr>
              <a:t>الاثنين </a:t>
            </a:r>
            <a:endParaRPr lang="en-US" dirty="0"/>
          </a:p>
        </p:txBody>
      </p:sp>
      <p:sp>
        <p:nvSpPr>
          <p:cNvPr id="6" name="Rectangle 4"/>
          <p:cNvSpPr/>
          <p:nvPr/>
        </p:nvSpPr>
        <p:spPr>
          <a:xfrm>
            <a:off x="1983200" y="2010811"/>
            <a:ext cx="1699503" cy="369332"/>
          </a:xfrm>
          <a:prstGeom prst="rect">
            <a:avLst/>
          </a:prstGeom>
        </p:spPr>
        <p:txBody>
          <a:bodyPr wrap="none">
            <a:spAutoFit/>
          </a:bodyPr>
          <a:lstStyle/>
          <a:p>
            <a:pPr algn="r" rtl="1"/>
            <a:r>
              <a:rPr lang="ar-EG" b="1" dirty="0">
                <a:solidFill>
                  <a:srgbClr val="0000FF"/>
                </a:solidFill>
                <a:cs typeface="+mj-cs"/>
              </a:rPr>
              <a:t>1437</a:t>
            </a:r>
            <a:r>
              <a:rPr lang="ar-SA" b="1" dirty="0">
                <a:solidFill>
                  <a:srgbClr val="0000FF"/>
                </a:solidFill>
                <a:cs typeface="+mj-cs"/>
              </a:rPr>
              <a:t>/12/17هـ   </a:t>
            </a:r>
            <a:endParaRPr lang="en-US" dirty="0">
              <a:solidFill>
                <a:srgbClr val="0000FF"/>
              </a:solidFill>
              <a:cs typeface="+mj-cs"/>
            </a:endParaRPr>
          </a:p>
        </p:txBody>
      </p:sp>
      <p:sp>
        <p:nvSpPr>
          <p:cNvPr id="7" name="Rectangle 5"/>
          <p:cNvSpPr/>
          <p:nvPr/>
        </p:nvSpPr>
        <p:spPr>
          <a:xfrm>
            <a:off x="5321403" y="2555612"/>
            <a:ext cx="1338829" cy="369332"/>
          </a:xfrm>
          <a:prstGeom prst="rect">
            <a:avLst/>
          </a:prstGeom>
        </p:spPr>
        <p:txBody>
          <a:bodyPr wrap="none">
            <a:spAutoFit/>
          </a:bodyPr>
          <a:lstStyle/>
          <a:p>
            <a:pPr algn="r" rtl="1"/>
            <a:r>
              <a:rPr lang="ar-SA" b="1" dirty="0">
                <a:solidFill>
                  <a:srgbClr val="0000FF"/>
                </a:solidFill>
              </a:rPr>
              <a:t>أ/ ذياب الشعلان</a:t>
            </a:r>
            <a:endParaRPr lang="en-US" dirty="0">
              <a:solidFill>
                <a:srgbClr val="0000FF"/>
              </a:solidFill>
              <a:cs typeface="+mj-cs"/>
            </a:endParaRPr>
          </a:p>
        </p:txBody>
      </p:sp>
      <p:sp>
        <p:nvSpPr>
          <p:cNvPr id="8" name="Rectangle 6"/>
          <p:cNvSpPr/>
          <p:nvPr/>
        </p:nvSpPr>
        <p:spPr>
          <a:xfrm>
            <a:off x="2420734" y="2555612"/>
            <a:ext cx="1269899" cy="369332"/>
          </a:xfrm>
          <a:prstGeom prst="rect">
            <a:avLst/>
          </a:prstGeom>
        </p:spPr>
        <p:txBody>
          <a:bodyPr wrap="none">
            <a:spAutoFit/>
          </a:bodyPr>
          <a:lstStyle/>
          <a:p>
            <a:pPr algn="r" rtl="1"/>
            <a:r>
              <a:rPr lang="ar-SA" b="1" dirty="0">
                <a:solidFill>
                  <a:srgbClr val="0000FF"/>
                </a:solidFill>
              </a:rPr>
              <a:t>أ/ مراد الجوفي</a:t>
            </a:r>
            <a:endParaRPr lang="en-US" dirty="0">
              <a:solidFill>
                <a:srgbClr val="0000FF"/>
              </a:solidFill>
              <a:cs typeface="+mj-cs"/>
            </a:endParaRPr>
          </a:p>
        </p:txBody>
      </p:sp>
      <p:sp>
        <p:nvSpPr>
          <p:cNvPr id="9" name="Rectangle 7"/>
          <p:cNvSpPr/>
          <p:nvPr/>
        </p:nvSpPr>
        <p:spPr>
          <a:xfrm>
            <a:off x="5246200" y="2859083"/>
            <a:ext cx="1454244" cy="369332"/>
          </a:xfrm>
          <a:prstGeom prst="rect">
            <a:avLst/>
          </a:prstGeom>
        </p:spPr>
        <p:txBody>
          <a:bodyPr wrap="none">
            <a:spAutoFit/>
          </a:bodyPr>
          <a:lstStyle/>
          <a:p>
            <a:pPr algn="r" rtl="1"/>
            <a:r>
              <a:rPr lang="ar-SA" b="1" dirty="0">
                <a:solidFill>
                  <a:srgbClr val="0000FF"/>
                </a:solidFill>
              </a:rPr>
              <a:t>أ/ </a:t>
            </a:r>
            <a:r>
              <a:rPr lang="ar-EG" b="1" dirty="0">
                <a:solidFill>
                  <a:srgbClr val="0000FF"/>
                </a:solidFill>
              </a:rPr>
              <a:t>أحمد عبدالفتاح</a:t>
            </a:r>
            <a:endParaRPr lang="en-US" dirty="0">
              <a:solidFill>
                <a:srgbClr val="0000FF"/>
              </a:solidFill>
              <a:cs typeface="+mj-cs"/>
            </a:endParaRPr>
          </a:p>
        </p:txBody>
      </p:sp>
      <p:sp>
        <p:nvSpPr>
          <p:cNvPr id="10" name="Rectangle 8"/>
          <p:cNvSpPr/>
          <p:nvPr/>
        </p:nvSpPr>
        <p:spPr>
          <a:xfrm>
            <a:off x="2460894" y="2865620"/>
            <a:ext cx="1221809" cy="369332"/>
          </a:xfrm>
          <a:prstGeom prst="rect">
            <a:avLst/>
          </a:prstGeom>
        </p:spPr>
        <p:txBody>
          <a:bodyPr wrap="none">
            <a:spAutoFit/>
          </a:bodyPr>
          <a:lstStyle/>
          <a:p>
            <a:pPr algn="r" rtl="1"/>
            <a:r>
              <a:rPr lang="ar-SA" b="1" dirty="0">
                <a:solidFill>
                  <a:srgbClr val="0000FF"/>
                </a:solidFill>
              </a:rPr>
              <a:t>أ/ </a:t>
            </a:r>
            <a:r>
              <a:rPr lang="ar-EG" b="1" dirty="0">
                <a:solidFill>
                  <a:srgbClr val="0000FF"/>
                </a:solidFill>
              </a:rPr>
              <a:t>علاء حسين</a:t>
            </a:r>
            <a:endParaRPr lang="en-US" dirty="0">
              <a:solidFill>
                <a:srgbClr val="0000FF"/>
              </a:solidFill>
              <a:cs typeface="+mj-cs"/>
            </a:endParaRPr>
          </a:p>
        </p:txBody>
      </p:sp>
      <p:sp>
        <p:nvSpPr>
          <p:cNvPr id="11" name="Rectangle 8"/>
          <p:cNvSpPr/>
          <p:nvPr/>
        </p:nvSpPr>
        <p:spPr>
          <a:xfrm>
            <a:off x="539552" y="3882361"/>
            <a:ext cx="6096000" cy="463075"/>
          </a:xfrm>
          <a:prstGeom prst="rect">
            <a:avLst/>
          </a:prstGeom>
        </p:spPr>
        <p:txBody>
          <a:bodyPr>
            <a:spAutoFit/>
          </a:bodyPr>
          <a:lstStyle/>
          <a:p>
            <a:pPr marL="285750" marR="0" lvl="0" indent="-285750" algn="r" rtl="1">
              <a:lnSpc>
                <a:spcPct val="150000"/>
              </a:lnSpc>
              <a:spcBef>
                <a:spcPts val="0"/>
              </a:spcBef>
              <a:spcAft>
                <a:spcPts val="0"/>
              </a:spcAft>
              <a:buClr>
                <a:srgbClr val="0000FF"/>
              </a:buClr>
              <a:buFont typeface="Wingdings" panose="05000000000000000000" pitchFamily="2" charset="2"/>
              <a:buChar char="v"/>
            </a:pPr>
            <a:r>
              <a:rPr lang="ar-SA" b="1" dirty="0">
                <a:solidFill>
                  <a:srgbClr val="C00000"/>
                </a:solidFill>
                <a:latin typeface="Calibri" panose="020F0502020204030204" pitchFamily="34" charset="0"/>
                <a:ea typeface="Times New Roman" panose="02020603050405020304" pitchFamily="18" charset="0"/>
                <a:cs typeface="+mj-cs"/>
              </a:rPr>
              <a:t>الخروج من الفصل دون داع. </a:t>
            </a:r>
            <a:endParaRPr lang="en-US" dirty="0">
              <a:solidFill>
                <a:srgbClr val="C00000"/>
              </a:solidFill>
              <a:effectLst/>
              <a:latin typeface="Calibri" panose="020F0502020204030204" pitchFamily="34" charset="0"/>
              <a:ea typeface="Times New Roman" panose="02020603050405020304" pitchFamily="18" charset="0"/>
              <a:cs typeface="+mj-cs"/>
            </a:endParaRPr>
          </a:p>
        </p:txBody>
      </p:sp>
      <p:sp>
        <p:nvSpPr>
          <p:cNvPr id="12" name="مستطيل 11"/>
          <p:cNvSpPr/>
          <p:nvPr/>
        </p:nvSpPr>
        <p:spPr>
          <a:xfrm>
            <a:off x="3635896" y="3281209"/>
            <a:ext cx="2995957" cy="463397"/>
          </a:xfrm>
          <a:prstGeom prst="rect">
            <a:avLst/>
          </a:prstGeom>
        </p:spPr>
        <p:txBody>
          <a:bodyPr wrap="square">
            <a:spAutoFit/>
          </a:bodyPr>
          <a:lstStyle/>
          <a:p>
            <a:pPr marL="285750" marR="0" lvl="0" indent="-285750" algn="r" rtl="1">
              <a:lnSpc>
                <a:spcPct val="150000"/>
              </a:lnSpc>
              <a:spcBef>
                <a:spcPts val="0"/>
              </a:spcBef>
              <a:spcAft>
                <a:spcPts val="0"/>
              </a:spcAft>
              <a:buClr>
                <a:srgbClr val="0000FF"/>
              </a:buClr>
              <a:buFont typeface="Wingdings" panose="05000000000000000000" pitchFamily="2" charset="2"/>
              <a:buChar char="v"/>
            </a:pPr>
            <a:r>
              <a:rPr lang="ar-SA" b="1" dirty="0">
                <a:solidFill>
                  <a:srgbClr val="C00000"/>
                </a:solidFill>
                <a:latin typeface="Calibri" panose="020F0502020204030204" pitchFamily="34" charset="0"/>
              </a:rPr>
              <a:t>الافتتاح والترحيب بالحضور</a:t>
            </a:r>
            <a:r>
              <a:rPr lang="ar-SA" b="1" dirty="0">
                <a:solidFill>
                  <a:srgbClr val="C00000"/>
                </a:solidFill>
                <a:latin typeface="Calibri" panose="020F0502020204030204" pitchFamily="34" charset="0"/>
                <a:ea typeface="Times New Roman" panose="02020603050405020304" pitchFamily="18" charset="0"/>
              </a:rPr>
              <a:t>.</a:t>
            </a:r>
            <a:endParaRPr lang="en-US" dirty="0">
              <a:solidFill>
                <a:srgbClr val="C00000"/>
              </a:solidFill>
              <a:latin typeface="Calibri" panose="020F0502020204030204" pitchFamily="34" charset="0"/>
              <a:ea typeface="Times New Roman" panose="02020603050405020304" pitchFamily="18" charset="0"/>
            </a:endParaRPr>
          </a:p>
        </p:txBody>
      </p:sp>
      <p:sp>
        <p:nvSpPr>
          <p:cNvPr id="13" name="مستطيل 12"/>
          <p:cNvSpPr/>
          <p:nvPr/>
        </p:nvSpPr>
        <p:spPr>
          <a:xfrm>
            <a:off x="5013627" y="3575207"/>
            <a:ext cx="1646605" cy="463397"/>
          </a:xfrm>
          <a:prstGeom prst="rect">
            <a:avLst/>
          </a:prstGeom>
        </p:spPr>
        <p:txBody>
          <a:bodyPr wrap="none">
            <a:spAutoFit/>
          </a:bodyPr>
          <a:lstStyle/>
          <a:p>
            <a:pPr marL="285750" marR="0" lvl="0" indent="-285750" algn="r" rtl="1">
              <a:lnSpc>
                <a:spcPct val="150000"/>
              </a:lnSpc>
              <a:spcBef>
                <a:spcPts val="0"/>
              </a:spcBef>
              <a:spcAft>
                <a:spcPts val="0"/>
              </a:spcAft>
              <a:buClr>
                <a:srgbClr val="0000FF"/>
              </a:buClr>
              <a:buFont typeface="Wingdings" panose="05000000000000000000" pitchFamily="2" charset="2"/>
              <a:buChar char="v"/>
            </a:pPr>
            <a:r>
              <a:rPr lang="ar-SA" b="1" dirty="0">
                <a:solidFill>
                  <a:srgbClr val="C00000"/>
                </a:solidFill>
                <a:latin typeface="Calibri" panose="020F0502020204030204" pitchFamily="34" charset="0"/>
                <a:ea typeface="Times New Roman" panose="02020603050405020304" pitchFamily="18" charset="0"/>
              </a:rPr>
              <a:t>الغياب المتكرر. </a:t>
            </a:r>
            <a:endParaRPr lang="en-US" dirty="0">
              <a:solidFill>
                <a:srgbClr val="C00000"/>
              </a:solidFill>
              <a:latin typeface="Calibri" panose="020F0502020204030204" pitchFamily="34" charset="0"/>
              <a:ea typeface="Times New Roman" panose="02020603050405020304" pitchFamily="18" charset="0"/>
            </a:endParaRPr>
          </a:p>
        </p:txBody>
      </p:sp>
      <p:sp>
        <p:nvSpPr>
          <p:cNvPr id="14" name="Rectangle 4"/>
          <p:cNvSpPr/>
          <p:nvPr/>
        </p:nvSpPr>
        <p:spPr>
          <a:xfrm>
            <a:off x="1951160" y="5040634"/>
            <a:ext cx="4505614" cy="369332"/>
          </a:xfrm>
          <a:prstGeom prst="rect">
            <a:avLst/>
          </a:prstGeom>
        </p:spPr>
        <p:txBody>
          <a:bodyPr wrap="square">
            <a:spAutoFit/>
          </a:bodyPr>
          <a:lstStyle/>
          <a:p>
            <a:pPr marL="571500" indent="-571500" algn="r" rtl="1">
              <a:buFont typeface="Arial" panose="020B0604020202020204" pitchFamily="34" charset="0"/>
              <a:buChar char="•"/>
            </a:pPr>
            <a:r>
              <a:rPr lang="ar-SA" b="1" dirty="0">
                <a:solidFill>
                  <a:srgbClr val="0000FF"/>
                </a:solidFill>
                <a:cs typeface="+mj-cs"/>
              </a:rPr>
              <a:t>عمل لافتات إرشادية. </a:t>
            </a:r>
            <a:endParaRPr lang="en-US" dirty="0">
              <a:solidFill>
                <a:srgbClr val="0000FF"/>
              </a:solidFill>
              <a:effectLst/>
              <a:latin typeface="Calibri" panose="020F0502020204030204" pitchFamily="34" charset="0"/>
              <a:ea typeface="Times New Roman" panose="02020603050405020304" pitchFamily="18" charset="0"/>
              <a:cs typeface="+mj-cs"/>
            </a:endParaRPr>
          </a:p>
        </p:txBody>
      </p:sp>
      <p:sp>
        <p:nvSpPr>
          <p:cNvPr id="15" name="مستطيل 14"/>
          <p:cNvSpPr/>
          <p:nvPr/>
        </p:nvSpPr>
        <p:spPr>
          <a:xfrm>
            <a:off x="2780637" y="4445655"/>
            <a:ext cx="3685624" cy="369332"/>
          </a:xfrm>
          <a:prstGeom prst="rect">
            <a:avLst/>
          </a:prstGeom>
        </p:spPr>
        <p:txBody>
          <a:bodyPr wrap="none">
            <a:spAutoFit/>
          </a:bodyPr>
          <a:lstStyle/>
          <a:p>
            <a:pPr marL="571500" lvl="0" indent="-571500" algn="r" rtl="1">
              <a:buFont typeface="Arial" panose="020B0604020202020204" pitchFamily="34" charset="0"/>
              <a:buChar char="•"/>
            </a:pPr>
            <a:r>
              <a:rPr lang="ar-SA" b="1" dirty="0">
                <a:solidFill>
                  <a:srgbClr val="0000FF"/>
                </a:solidFill>
              </a:rPr>
              <a:t>عمل لقاء حواري مع الطلاب بالحضور. </a:t>
            </a:r>
            <a:endParaRPr lang="en-US" dirty="0">
              <a:solidFill>
                <a:srgbClr val="0000FF"/>
              </a:solidFill>
            </a:endParaRPr>
          </a:p>
        </p:txBody>
      </p:sp>
      <p:sp>
        <p:nvSpPr>
          <p:cNvPr id="16" name="مستطيل 15"/>
          <p:cNvSpPr/>
          <p:nvPr/>
        </p:nvSpPr>
        <p:spPr>
          <a:xfrm>
            <a:off x="2169893" y="4755749"/>
            <a:ext cx="4296368" cy="369332"/>
          </a:xfrm>
          <a:prstGeom prst="rect">
            <a:avLst/>
          </a:prstGeom>
        </p:spPr>
        <p:txBody>
          <a:bodyPr wrap="none">
            <a:spAutoFit/>
          </a:bodyPr>
          <a:lstStyle/>
          <a:p>
            <a:pPr marL="571500" lvl="0" indent="-571500" algn="r" rtl="1">
              <a:buFont typeface="Arial" panose="020B0604020202020204" pitchFamily="34" charset="0"/>
              <a:buChar char="•"/>
            </a:pPr>
            <a:r>
              <a:rPr lang="ar-SA" b="1" dirty="0">
                <a:solidFill>
                  <a:srgbClr val="0000FF"/>
                </a:solidFill>
              </a:rPr>
              <a:t>السيد مدير المدرسة ووكيله لمناقشة الموضوع. </a:t>
            </a:r>
            <a:endParaRPr lang="en-US" dirty="0">
              <a:solidFill>
                <a:srgbClr val="0000FF"/>
              </a:solidFill>
            </a:endParaRPr>
          </a:p>
        </p:txBody>
      </p:sp>
      <p:sp>
        <p:nvSpPr>
          <p:cNvPr id="17" name="Rectangle 5"/>
          <p:cNvSpPr/>
          <p:nvPr/>
        </p:nvSpPr>
        <p:spPr>
          <a:xfrm>
            <a:off x="4098450" y="5532916"/>
            <a:ext cx="2406428" cy="369332"/>
          </a:xfrm>
          <a:prstGeom prst="rect">
            <a:avLst/>
          </a:prstGeom>
        </p:spPr>
        <p:txBody>
          <a:bodyPr wrap="none">
            <a:spAutoFit/>
          </a:bodyPr>
          <a:lstStyle/>
          <a:p>
            <a:pPr algn="r" rtl="1"/>
            <a:r>
              <a:rPr lang="ar-SA" b="1" dirty="0">
                <a:solidFill>
                  <a:srgbClr val="0000FF"/>
                </a:solidFill>
              </a:rPr>
              <a:t>مدير المدرسة أ/ ذياب الشعلان</a:t>
            </a:r>
            <a:endParaRPr lang="en-US" dirty="0">
              <a:solidFill>
                <a:srgbClr val="0000FF"/>
              </a:solidFill>
              <a:cs typeface="+mj-cs"/>
            </a:endParaRPr>
          </a:p>
        </p:txBody>
      </p:sp>
      <p:sp>
        <p:nvSpPr>
          <p:cNvPr id="18" name="Rectangle 6"/>
          <p:cNvSpPr/>
          <p:nvPr/>
        </p:nvSpPr>
        <p:spPr>
          <a:xfrm>
            <a:off x="2262077" y="5478322"/>
            <a:ext cx="1269899" cy="369332"/>
          </a:xfrm>
          <a:prstGeom prst="rect">
            <a:avLst/>
          </a:prstGeom>
        </p:spPr>
        <p:txBody>
          <a:bodyPr wrap="none">
            <a:spAutoFit/>
          </a:bodyPr>
          <a:lstStyle/>
          <a:p>
            <a:pPr algn="r" rtl="1"/>
            <a:r>
              <a:rPr lang="ar-SA" b="1" dirty="0">
                <a:solidFill>
                  <a:srgbClr val="0000FF"/>
                </a:solidFill>
              </a:rPr>
              <a:t>أ/ مراد الجوفي</a:t>
            </a:r>
            <a:endParaRPr lang="en-US" dirty="0">
              <a:solidFill>
                <a:srgbClr val="0000FF"/>
              </a:solidFill>
              <a:cs typeface="+mj-cs"/>
            </a:endParaRPr>
          </a:p>
        </p:txBody>
      </p:sp>
      <p:sp>
        <p:nvSpPr>
          <p:cNvPr id="19" name="Rectangle 7"/>
          <p:cNvSpPr/>
          <p:nvPr/>
        </p:nvSpPr>
        <p:spPr>
          <a:xfrm>
            <a:off x="4519078" y="5796138"/>
            <a:ext cx="1454244" cy="369332"/>
          </a:xfrm>
          <a:prstGeom prst="rect">
            <a:avLst/>
          </a:prstGeom>
        </p:spPr>
        <p:txBody>
          <a:bodyPr wrap="none">
            <a:spAutoFit/>
          </a:bodyPr>
          <a:lstStyle/>
          <a:p>
            <a:pPr algn="r" rtl="1"/>
            <a:r>
              <a:rPr lang="ar-SA" b="1" dirty="0">
                <a:solidFill>
                  <a:srgbClr val="0000FF"/>
                </a:solidFill>
              </a:rPr>
              <a:t>أ/ </a:t>
            </a:r>
            <a:r>
              <a:rPr lang="ar-EG" b="1" dirty="0">
                <a:solidFill>
                  <a:srgbClr val="0000FF"/>
                </a:solidFill>
              </a:rPr>
              <a:t>أحمد عبدالفتاح</a:t>
            </a:r>
            <a:endParaRPr lang="en-US" dirty="0">
              <a:solidFill>
                <a:srgbClr val="0000FF"/>
              </a:solidFill>
              <a:cs typeface="+mj-cs"/>
            </a:endParaRPr>
          </a:p>
        </p:txBody>
      </p:sp>
      <p:sp>
        <p:nvSpPr>
          <p:cNvPr id="20" name="Rectangle 8"/>
          <p:cNvSpPr/>
          <p:nvPr/>
        </p:nvSpPr>
        <p:spPr>
          <a:xfrm>
            <a:off x="2347630" y="5820279"/>
            <a:ext cx="1221809" cy="369332"/>
          </a:xfrm>
          <a:prstGeom prst="rect">
            <a:avLst/>
          </a:prstGeom>
        </p:spPr>
        <p:txBody>
          <a:bodyPr wrap="none">
            <a:spAutoFit/>
          </a:bodyPr>
          <a:lstStyle/>
          <a:p>
            <a:pPr algn="r" rtl="1"/>
            <a:r>
              <a:rPr lang="ar-SA" b="1" dirty="0">
                <a:solidFill>
                  <a:srgbClr val="0000FF"/>
                </a:solidFill>
              </a:rPr>
              <a:t>أ/ </a:t>
            </a:r>
            <a:r>
              <a:rPr lang="ar-EG" b="1" dirty="0">
                <a:solidFill>
                  <a:srgbClr val="0000FF"/>
                </a:solidFill>
              </a:rPr>
              <a:t>علاء حسين</a:t>
            </a:r>
            <a:endParaRPr lang="en-US" dirty="0">
              <a:solidFill>
                <a:srgbClr val="0000FF"/>
              </a:solidFill>
              <a:cs typeface="+mj-cs"/>
            </a:endParaRPr>
          </a:p>
        </p:txBody>
      </p:sp>
    </p:spTree>
    <p:extLst>
      <p:ext uri="{BB962C8B-B14F-4D97-AF65-F5344CB8AC3E}">
        <p14:creationId xmlns:p14="http://schemas.microsoft.com/office/powerpoint/2010/main" val="935764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2" presetClass="entr" presetSubtype="4" fill="hold" grpId="0" nodeType="click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500"/>
                                        <p:tgtEl>
                                          <p:spTgt spid="5"/>
                                        </p:tgtEl>
                                        <p:attrNameLst>
                                          <p:attrName>ppt_y</p:attrName>
                                        </p:attrNameLst>
                                      </p:cBhvr>
                                      <p:tavLst>
                                        <p:tav tm="0">
                                          <p:val>
                                            <p:strVal val="#ppt_y+#ppt_h*1.125000"/>
                                          </p:val>
                                        </p:tav>
                                        <p:tav tm="100000">
                                          <p:val>
                                            <p:strVal val="#ppt_y"/>
                                          </p:val>
                                        </p:tav>
                                      </p:tavLst>
                                    </p:anim>
                                    <p:animEffect transition="in" filter="wipe(up)">
                                      <p:cBhvr>
                                        <p:cTn id="17" dur="500"/>
                                        <p:tgtEl>
                                          <p:spTgt spid="5"/>
                                        </p:tgtEl>
                                      </p:cBhvr>
                                    </p:animEffect>
                                  </p:childTnLst>
                                  <p:subTnLst>
                                    <p:audio>
                                      <p:cMediaNode>
                                        <p:cTn display="0" masterRel="sameClick">
                                          <p:stCondLst>
                                            <p:cond evt="begin" delay="0">
                                              <p:tn val="14"/>
                                            </p:cond>
                                          </p:stCondLst>
                                          <p:endCondLst>
                                            <p:cond evt="onStopAudio" delay="0">
                                              <p:tgtEl>
                                                <p:sldTgt/>
                                              </p:tgtEl>
                                            </p:cond>
                                          </p:endCondLst>
                                        </p:cTn>
                                        <p:tgtEl>
                                          <p:sndTgt r:embed="rId2" name="0062 - arcade game beep.wav"/>
                                        </p:tgtEl>
                                      </p:cMediaNode>
                                    </p:audio>
                                  </p:subTnLst>
                                </p:cTn>
                              </p:par>
                              <p:par>
                                <p:cTn id="18" presetID="12" presetClass="entr" presetSubtype="4" fill="hold" grpId="0" nodeType="with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500"/>
                                        <p:tgtEl>
                                          <p:spTgt spid="6"/>
                                        </p:tgtEl>
                                        <p:attrNameLst>
                                          <p:attrName>ppt_y</p:attrName>
                                        </p:attrNameLst>
                                      </p:cBhvr>
                                      <p:tavLst>
                                        <p:tav tm="0">
                                          <p:val>
                                            <p:strVal val="#ppt_y+#ppt_h*1.125000"/>
                                          </p:val>
                                        </p:tav>
                                        <p:tav tm="100000">
                                          <p:val>
                                            <p:strVal val="#ppt_y"/>
                                          </p:val>
                                        </p:tav>
                                      </p:tavLst>
                                    </p:anim>
                                    <p:animEffect transition="in" filter="wipe(up)">
                                      <p:cBhvr>
                                        <p:cTn id="21" dur="500"/>
                                        <p:tgtEl>
                                          <p:spTgt spid="6"/>
                                        </p:tgtEl>
                                      </p:cBhvr>
                                    </p:animEffect>
                                  </p:childTnLst>
                                </p:cTn>
                              </p:par>
                            </p:childTnLst>
                          </p:cTn>
                        </p:par>
                      </p:childTnLst>
                    </p:cTn>
                  </p:par>
                  <p:par>
                    <p:cTn id="22" fill="hold">
                      <p:stCondLst>
                        <p:cond delay="indefinite"/>
                      </p:stCondLst>
                      <p:childTnLst>
                        <p:par>
                          <p:cTn id="23" fill="hold">
                            <p:stCondLst>
                              <p:cond delay="0"/>
                            </p:stCondLst>
                            <p:childTnLst>
                              <p:par>
                                <p:cTn id="24" presetID="12" presetClass="entr" presetSubtype="4" fill="hold" grpId="0" nodeType="clickEffect">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cBhvr additive="base">
                                        <p:cTn id="26" dur="500"/>
                                        <p:tgtEl>
                                          <p:spTgt spid="7"/>
                                        </p:tgtEl>
                                        <p:attrNameLst>
                                          <p:attrName>ppt_y</p:attrName>
                                        </p:attrNameLst>
                                      </p:cBhvr>
                                      <p:tavLst>
                                        <p:tav tm="0">
                                          <p:val>
                                            <p:strVal val="#ppt_y+#ppt_h*1.125000"/>
                                          </p:val>
                                        </p:tav>
                                        <p:tav tm="100000">
                                          <p:val>
                                            <p:strVal val="#ppt_y"/>
                                          </p:val>
                                        </p:tav>
                                      </p:tavLst>
                                    </p:anim>
                                    <p:animEffect transition="in" filter="wipe(up)">
                                      <p:cBhvr>
                                        <p:cTn id="27" dur="500"/>
                                        <p:tgtEl>
                                          <p:spTgt spid="7"/>
                                        </p:tgtEl>
                                      </p:cBhvr>
                                    </p:animEffect>
                                  </p:childTnLst>
                                  <p:subTnLst>
                                    <p:audio>
                                      <p:cMediaNode>
                                        <p:cTn display="0" masterRel="sameClick">
                                          <p:stCondLst>
                                            <p:cond evt="begin" delay="0">
                                              <p:tn val="24"/>
                                            </p:cond>
                                          </p:stCondLst>
                                          <p:endCondLst>
                                            <p:cond evt="onStopAudio" delay="0">
                                              <p:tgtEl>
                                                <p:sldTgt/>
                                              </p:tgtEl>
                                            </p:cond>
                                          </p:endCondLst>
                                        </p:cTn>
                                        <p:tgtEl>
                                          <p:sndTgt r:embed="rId2" name="0062 - arcade game beep.wav"/>
                                        </p:tgtEl>
                                      </p:cMediaNode>
                                    </p:audio>
                                  </p:subTnLst>
                                </p:cTn>
                              </p:par>
                              <p:par>
                                <p:cTn id="28" presetID="12" presetClass="entr" presetSubtype="4" fill="hold" grpId="0" nodeType="with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additive="base">
                                        <p:cTn id="30" dur="500"/>
                                        <p:tgtEl>
                                          <p:spTgt spid="8"/>
                                        </p:tgtEl>
                                        <p:attrNameLst>
                                          <p:attrName>ppt_y</p:attrName>
                                        </p:attrNameLst>
                                      </p:cBhvr>
                                      <p:tavLst>
                                        <p:tav tm="0">
                                          <p:val>
                                            <p:strVal val="#ppt_y+#ppt_h*1.125000"/>
                                          </p:val>
                                        </p:tav>
                                        <p:tav tm="100000">
                                          <p:val>
                                            <p:strVal val="#ppt_y"/>
                                          </p:val>
                                        </p:tav>
                                      </p:tavLst>
                                    </p:anim>
                                    <p:animEffect transition="in" filter="wipe(up)">
                                      <p:cBhvr>
                                        <p:cTn id="31" dur="500"/>
                                        <p:tgtEl>
                                          <p:spTgt spid="8"/>
                                        </p:tgtEl>
                                      </p:cBhvr>
                                    </p:animEffect>
                                  </p:childTnLst>
                                </p:cTn>
                              </p:par>
                              <p:par>
                                <p:cTn id="32" presetID="12" presetClass="entr" presetSubtype="4" fill="hold" grpId="0" nodeType="withEffect">
                                  <p:stCondLst>
                                    <p:cond delay="0"/>
                                  </p:stCondLst>
                                  <p:childTnLst>
                                    <p:set>
                                      <p:cBhvr>
                                        <p:cTn id="33" dur="1" fill="hold">
                                          <p:stCondLst>
                                            <p:cond delay="0"/>
                                          </p:stCondLst>
                                        </p:cTn>
                                        <p:tgtEl>
                                          <p:spTgt spid="9"/>
                                        </p:tgtEl>
                                        <p:attrNameLst>
                                          <p:attrName>style.visibility</p:attrName>
                                        </p:attrNameLst>
                                      </p:cBhvr>
                                      <p:to>
                                        <p:strVal val="visible"/>
                                      </p:to>
                                    </p:set>
                                    <p:anim calcmode="lin" valueType="num">
                                      <p:cBhvr additive="base">
                                        <p:cTn id="34" dur="500"/>
                                        <p:tgtEl>
                                          <p:spTgt spid="9"/>
                                        </p:tgtEl>
                                        <p:attrNameLst>
                                          <p:attrName>ppt_y</p:attrName>
                                        </p:attrNameLst>
                                      </p:cBhvr>
                                      <p:tavLst>
                                        <p:tav tm="0">
                                          <p:val>
                                            <p:strVal val="#ppt_y+#ppt_h*1.125000"/>
                                          </p:val>
                                        </p:tav>
                                        <p:tav tm="100000">
                                          <p:val>
                                            <p:strVal val="#ppt_y"/>
                                          </p:val>
                                        </p:tav>
                                      </p:tavLst>
                                    </p:anim>
                                    <p:animEffect transition="in" filter="wipe(up)">
                                      <p:cBhvr>
                                        <p:cTn id="35" dur="500"/>
                                        <p:tgtEl>
                                          <p:spTgt spid="9"/>
                                        </p:tgtEl>
                                      </p:cBhvr>
                                    </p:animEffect>
                                  </p:childTnLst>
                                </p:cTn>
                              </p:par>
                              <p:par>
                                <p:cTn id="36" presetID="12" presetClass="entr" presetSubtype="4" fill="hold" grpId="0" nodeType="withEffect">
                                  <p:stCondLst>
                                    <p:cond delay="0"/>
                                  </p:stCondLst>
                                  <p:childTnLst>
                                    <p:set>
                                      <p:cBhvr>
                                        <p:cTn id="37" dur="1" fill="hold">
                                          <p:stCondLst>
                                            <p:cond delay="0"/>
                                          </p:stCondLst>
                                        </p:cTn>
                                        <p:tgtEl>
                                          <p:spTgt spid="10"/>
                                        </p:tgtEl>
                                        <p:attrNameLst>
                                          <p:attrName>style.visibility</p:attrName>
                                        </p:attrNameLst>
                                      </p:cBhvr>
                                      <p:to>
                                        <p:strVal val="visible"/>
                                      </p:to>
                                    </p:set>
                                    <p:anim calcmode="lin" valueType="num">
                                      <p:cBhvr additive="base">
                                        <p:cTn id="38" dur="500"/>
                                        <p:tgtEl>
                                          <p:spTgt spid="10"/>
                                        </p:tgtEl>
                                        <p:attrNameLst>
                                          <p:attrName>ppt_y</p:attrName>
                                        </p:attrNameLst>
                                      </p:cBhvr>
                                      <p:tavLst>
                                        <p:tav tm="0">
                                          <p:val>
                                            <p:strVal val="#ppt_y+#ppt_h*1.125000"/>
                                          </p:val>
                                        </p:tav>
                                        <p:tav tm="100000">
                                          <p:val>
                                            <p:strVal val="#ppt_y"/>
                                          </p:val>
                                        </p:tav>
                                      </p:tavLst>
                                    </p:anim>
                                    <p:animEffect transition="in" filter="wipe(up)">
                                      <p:cBhvr>
                                        <p:cTn id="39" dur="500"/>
                                        <p:tgtEl>
                                          <p:spTgt spid="10"/>
                                        </p:tgtEl>
                                      </p:cBhvr>
                                    </p:animEffect>
                                  </p:childTnLst>
                                </p:cTn>
                              </p:par>
                            </p:childTnLst>
                          </p:cTn>
                        </p:par>
                      </p:childTnLst>
                    </p:cTn>
                  </p:par>
                  <p:par>
                    <p:cTn id="40" fill="hold">
                      <p:stCondLst>
                        <p:cond delay="indefinite"/>
                      </p:stCondLst>
                      <p:childTnLst>
                        <p:par>
                          <p:cTn id="41" fill="hold">
                            <p:stCondLst>
                              <p:cond delay="0"/>
                            </p:stCondLst>
                            <p:childTnLst>
                              <p:par>
                                <p:cTn id="42" presetID="26" presetClass="entr" presetSubtype="0" fill="hold" grpId="0" nodeType="click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wipe(down)">
                                      <p:cBhvr>
                                        <p:cTn id="44" dur="580">
                                          <p:stCondLst>
                                            <p:cond delay="0"/>
                                          </p:stCondLst>
                                        </p:cTn>
                                        <p:tgtEl>
                                          <p:spTgt spid="12"/>
                                        </p:tgtEl>
                                      </p:cBhvr>
                                    </p:animEffect>
                                    <p:anim calcmode="lin" valueType="num">
                                      <p:cBhvr>
                                        <p:cTn id="45" dur="1822"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46" dur="664"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47" dur="664" tmFilter="0, 0; 0.125,0.2665; 0.25,0.4; 0.375,0.465; 0.5,0.5;  0.625,0.535; 0.75,0.6; 0.875,0.7335; 1,1">
                                          <p:stCondLst>
                                            <p:cond delay="664"/>
                                          </p:stCondLst>
                                        </p:cTn>
                                        <p:tgtEl>
                                          <p:spTgt spid="12"/>
                                        </p:tgtEl>
                                        <p:attrNameLst>
                                          <p:attrName>ppt_y</p:attrName>
                                        </p:attrNameLst>
                                      </p:cBhvr>
                                      <p:tavLst>
                                        <p:tav tm="0" fmla="#ppt_y-sin(pi*$)/9">
                                          <p:val>
                                            <p:fltVal val="0"/>
                                          </p:val>
                                        </p:tav>
                                        <p:tav tm="100000">
                                          <p:val>
                                            <p:fltVal val="1"/>
                                          </p:val>
                                        </p:tav>
                                      </p:tavLst>
                                    </p:anim>
                                    <p:anim calcmode="lin" valueType="num">
                                      <p:cBhvr>
                                        <p:cTn id="48" dur="332" tmFilter="0, 0; 0.125,0.2665; 0.25,0.4; 0.375,0.465; 0.5,0.5;  0.625,0.535; 0.75,0.6; 0.875,0.7335; 1,1">
                                          <p:stCondLst>
                                            <p:cond delay="1324"/>
                                          </p:stCondLst>
                                        </p:cTn>
                                        <p:tgtEl>
                                          <p:spTgt spid="12"/>
                                        </p:tgtEl>
                                        <p:attrNameLst>
                                          <p:attrName>ppt_y</p:attrName>
                                        </p:attrNameLst>
                                      </p:cBhvr>
                                      <p:tavLst>
                                        <p:tav tm="0" fmla="#ppt_y-sin(pi*$)/27">
                                          <p:val>
                                            <p:fltVal val="0"/>
                                          </p:val>
                                        </p:tav>
                                        <p:tav tm="100000">
                                          <p:val>
                                            <p:fltVal val="1"/>
                                          </p:val>
                                        </p:tav>
                                      </p:tavLst>
                                    </p:anim>
                                    <p:anim calcmode="lin" valueType="num">
                                      <p:cBhvr>
                                        <p:cTn id="49" dur="164" tmFilter="0, 0; 0.125,0.2665; 0.25,0.4; 0.375,0.465; 0.5,0.5;  0.625,0.535; 0.75,0.6; 0.875,0.7335; 1,1">
                                          <p:stCondLst>
                                            <p:cond delay="1656"/>
                                          </p:stCondLst>
                                        </p:cTn>
                                        <p:tgtEl>
                                          <p:spTgt spid="12"/>
                                        </p:tgtEl>
                                        <p:attrNameLst>
                                          <p:attrName>ppt_y</p:attrName>
                                        </p:attrNameLst>
                                      </p:cBhvr>
                                      <p:tavLst>
                                        <p:tav tm="0" fmla="#ppt_y-sin(pi*$)/81">
                                          <p:val>
                                            <p:fltVal val="0"/>
                                          </p:val>
                                        </p:tav>
                                        <p:tav tm="100000">
                                          <p:val>
                                            <p:fltVal val="1"/>
                                          </p:val>
                                        </p:tav>
                                      </p:tavLst>
                                    </p:anim>
                                    <p:animScale>
                                      <p:cBhvr>
                                        <p:cTn id="50" dur="26">
                                          <p:stCondLst>
                                            <p:cond delay="650"/>
                                          </p:stCondLst>
                                        </p:cTn>
                                        <p:tgtEl>
                                          <p:spTgt spid="12"/>
                                        </p:tgtEl>
                                      </p:cBhvr>
                                      <p:to x="100000" y="60000"/>
                                    </p:animScale>
                                    <p:animScale>
                                      <p:cBhvr>
                                        <p:cTn id="51" dur="166" decel="50000">
                                          <p:stCondLst>
                                            <p:cond delay="676"/>
                                          </p:stCondLst>
                                        </p:cTn>
                                        <p:tgtEl>
                                          <p:spTgt spid="12"/>
                                        </p:tgtEl>
                                      </p:cBhvr>
                                      <p:to x="100000" y="100000"/>
                                    </p:animScale>
                                    <p:animScale>
                                      <p:cBhvr>
                                        <p:cTn id="52" dur="26">
                                          <p:stCondLst>
                                            <p:cond delay="1312"/>
                                          </p:stCondLst>
                                        </p:cTn>
                                        <p:tgtEl>
                                          <p:spTgt spid="12"/>
                                        </p:tgtEl>
                                      </p:cBhvr>
                                      <p:to x="100000" y="80000"/>
                                    </p:animScale>
                                    <p:animScale>
                                      <p:cBhvr>
                                        <p:cTn id="53" dur="166" decel="50000">
                                          <p:stCondLst>
                                            <p:cond delay="1338"/>
                                          </p:stCondLst>
                                        </p:cTn>
                                        <p:tgtEl>
                                          <p:spTgt spid="12"/>
                                        </p:tgtEl>
                                      </p:cBhvr>
                                      <p:to x="100000" y="100000"/>
                                    </p:animScale>
                                    <p:animScale>
                                      <p:cBhvr>
                                        <p:cTn id="54" dur="26">
                                          <p:stCondLst>
                                            <p:cond delay="1642"/>
                                          </p:stCondLst>
                                        </p:cTn>
                                        <p:tgtEl>
                                          <p:spTgt spid="12"/>
                                        </p:tgtEl>
                                      </p:cBhvr>
                                      <p:to x="100000" y="90000"/>
                                    </p:animScale>
                                    <p:animScale>
                                      <p:cBhvr>
                                        <p:cTn id="55" dur="166" decel="50000">
                                          <p:stCondLst>
                                            <p:cond delay="1668"/>
                                          </p:stCondLst>
                                        </p:cTn>
                                        <p:tgtEl>
                                          <p:spTgt spid="12"/>
                                        </p:tgtEl>
                                      </p:cBhvr>
                                      <p:to x="100000" y="100000"/>
                                    </p:animScale>
                                    <p:animScale>
                                      <p:cBhvr>
                                        <p:cTn id="56" dur="26">
                                          <p:stCondLst>
                                            <p:cond delay="1808"/>
                                          </p:stCondLst>
                                        </p:cTn>
                                        <p:tgtEl>
                                          <p:spTgt spid="12"/>
                                        </p:tgtEl>
                                      </p:cBhvr>
                                      <p:to x="100000" y="95000"/>
                                    </p:animScale>
                                    <p:animScale>
                                      <p:cBhvr>
                                        <p:cTn id="57" dur="166" decel="50000">
                                          <p:stCondLst>
                                            <p:cond delay="1834"/>
                                          </p:stCondLst>
                                        </p:cTn>
                                        <p:tgtEl>
                                          <p:spTgt spid="12"/>
                                        </p:tgtEl>
                                      </p:cBhvr>
                                      <p:to x="100000" y="100000"/>
                                    </p:animScale>
                                  </p:childTnLst>
                                </p:cTn>
                              </p:par>
                            </p:childTnLst>
                          </p:cTn>
                        </p:par>
                      </p:childTnLst>
                    </p:cTn>
                  </p:par>
                  <p:par>
                    <p:cTn id="58" fill="hold">
                      <p:stCondLst>
                        <p:cond delay="indefinite"/>
                      </p:stCondLst>
                      <p:childTnLst>
                        <p:par>
                          <p:cTn id="59" fill="hold">
                            <p:stCondLst>
                              <p:cond delay="0"/>
                            </p:stCondLst>
                            <p:childTnLst>
                              <p:par>
                                <p:cTn id="60" presetID="26" presetClass="entr" presetSubtype="0" fill="hold" grpId="0" nodeType="clickEffect">
                                  <p:stCondLst>
                                    <p:cond delay="0"/>
                                  </p:stCondLst>
                                  <p:childTnLst>
                                    <p:set>
                                      <p:cBhvr>
                                        <p:cTn id="61" dur="1" fill="hold">
                                          <p:stCondLst>
                                            <p:cond delay="0"/>
                                          </p:stCondLst>
                                        </p:cTn>
                                        <p:tgtEl>
                                          <p:spTgt spid="13"/>
                                        </p:tgtEl>
                                        <p:attrNameLst>
                                          <p:attrName>style.visibility</p:attrName>
                                        </p:attrNameLst>
                                      </p:cBhvr>
                                      <p:to>
                                        <p:strVal val="visible"/>
                                      </p:to>
                                    </p:set>
                                    <p:animEffect transition="in" filter="wipe(down)">
                                      <p:cBhvr>
                                        <p:cTn id="62" dur="580">
                                          <p:stCondLst>
                                            <p:cond delay="0"/>
                                          </p:stCondLst>
                                        </p:cTn>
                                        <p:tgtEl>
                                          <p:spTgt spid="13"/>
                                        </p:tgtEl>
                                      </p:cBhvr>
                                    </p:animEffect>
                                    <p:anim calcmode="lin" valueType="num">
                                      <p:cBhvr>
                                        <p:cTn id="63" dur="1822" tmFilter="0,0; 0.14,0.36; 0.43,0.73; 0.71,0.91; 1.0,1.0">
                                          <p:stCondLst>
                                            <p:cond delay="0"/>
                                          </p:stCondLst>
                                        </p:cTn>
                                        <p:tgtEl>
                                          <p:spTgt spid="13"/>
                                        </p:tgtEl>
                                        <p:attrNameLst>
                                          <p:attrName>ppt_x</p:attrName>
                                        </p:attrNameLst>
                                      </p:cBhvr>
                                      <p:tavLst>
                                        <p:tav tm="0">
                                          <p:val>
                                            <p:strVal val="#ppt_x-0.25"/>
                                          </p:val>
                                        </p:tav>
                                        <p:tav tm="100000">
                                          <p:val>
                                            <p:strVal val="#ppt_x"/>
                                          </p:val>
                                        </p:tav>
                                      </p:tavLst>
                                    </p:anim>
                                    <p:anim calcmode="lin" valueType="num">
                                      <p:cBhvr>
                                        <p:cTn id="64" dur="664" tmFilter="0.0,0.0; 0.25,0.07; 0.50,0.2; 0.75,0.467; 1.0,1.0">
                                          <p:stCondLst>
                                            <p:cond delay="0"/>
                                          </p:stCondLst>
                                        </p:cTn>
                                        <p:tgtEl>
                                          <p:spTgt spid="13"/>
                                        </p:tgtEl>
                                        <p:attrNameLst>
                                          <p:attrName>ppt_y</p:attrName>
                                        </p:attrNameLst>
                                      </p:cBhvr>
                                      <p:tavLst>
                                        <p:tav tm="0" fmla="#ppt_y-sin(pi*$)/3">
                                          <p:val>
                                            <p:fltVal val="0.5"/>
                                          </p:val>
                                        </p:tav>
                                        <p:tav tm="100000">
                                          <p:val>
                                            <p:fltVal val="1"/>
                                          </p:val>
                                        </p:tav>
                                      </p:tavLst>
                                    </p:anim>
                                    <p:anim calcmode="lin" valueType="num">
                                      <p:cBhvr>
                                        <p:cTn id="65" dur="664" tmFilter="0, 0; 0.125,0.2665; 0.25,0.4; 0.375,0.465; 0.5,0.5;  0.625,0.535; 0.75,0.6; 0.875,0.7335; 1,1">
                                          <p:stCondLst>
                                            <p:cond delay="664"/>
                                          </p:stCondLst>
                                        </p:cTn>
                                        <p:tgtEl>
                                          <p:spTgt spid="13"/>
                                        </p:tgtEl>
                                        <p:attrNameLst>
                                          <p:attrName>ppt_y</p:attrName>
                                        </p:attrNameLst>
                                      </p:cBhvr>
                                      <p:tavLst>
                                        <p:tav tm="0" fmla="#ppt_y-sin(pi*$)/9">
                                          <p:val>
                                            <p:fltVal val="0"/>
                                          </p:val>
                                        </p:tav>
                                        <p:tav tm="100000">
                                          <p:val>
                                            <p:fltVal val="1"/>
                                          </p:val>
                                        </p:tav>
                                      </p:tavLst>
                                    </p:anim>
                                    <p:anim calcmode="lin" valueType="num">
                                      <p:cBhvr>
                                        <p:cTn id="66" dur="332" tmFilter="0, 0; 0.125,0.2665; 0.25,0.4; 0.375,0.465; 0.5,0.5;  0.625,0.535; 0.75,0.6; 0.875,0.7335; 1,1">
                                          <p:stCondLst>
                                            <p:cond delay="1324"/>
                                          </p:stCondLst>
                                        </p:cTn>
                                        <p:tgtEl>
                                          <p:spTgt spid="13"/>
                                        </p:tgtEl>
                                        <p:attrNameLst>
                                          <p:attrName>ppt_y</p:attrName>
                                        </p:attrNameLst>
                                      </p:cBhvr>
                                      <p:tavLst>
                                        <p:tav tm="0" fmla="#ppt_y-sin(pi*$)/27">
                                          <p:val>
                                            <p:fltVal val="0"/>
                                          </p:val>
                                        </p:tav>
                                        <p:tav tm="100000">
                                          <p:val>
                                            <p:fltVal val="1"/>
                                          </p:val>
                                        </p:tav>
                                      </p:tavLst>
                                    </p:anim>
                                    <p:anim calcmode="lin" valueType="num">
                                      <p:cBhvr>
                                        <p:cTn id="67" dur="164" tmFilter="0, 0; 0.125,0.2665; 0.25,0.4; 0.375,0.465; 0.5,0.5;  0.625,0.535; 0.75,0.6; 0.875,0.7335; 1,1">
                                          <p:stCondLst>
                                            <p:cond delay="1656"/>
                                          </p:stCondLst>
                                        </p:cTn>
                                        <p:tgtEl>
                                          <p:spTgt spid="13"/>
                                        </p:tgtEl>
                                        <p:attrNameLst>
                                          <p:attrName>ppt_y</p:attrName>
                                        </p:attrNameLst>
                                      </p:cBhvr>
                                      <p:tavLst>
                                        <p:tav tm="0" fmla="#ppt_y-sin(pi*$)/81">
                                          <p:val>
                                            <p:fltVal val="0"/>
                                          </p:val>
                                        </p:tav>
                                        <p:tav tm="100000">
                                          <p:val>
                                            <p:fltVal val="1"/>
                                          </p:val>
                                        </p:tav>
                                      </p:tavLst>
                                    </p:anim>
                                    <p:animScale>
                                      <p:cBhvr>
                                        <p:cTn id="68" dur="26">
                                          <p:stCondLst>
                                            <p:cond delay="650"/>
                                          </p:stCondLst>
                                        </p:cTn>
                                        <p:tgtEl>
                                          <p:spTgt spid="13"/>
                                        </p:tgtEl>
                                      </p:cBhvr>
                                      <p:to x="100000" y="60000"/>
                                    </p:animScale>
                                    <p:animScale>
                                      <p:cBhvr>
                                        <p:cTn id="69" dur="166" decel="50000">
                                          <p:stCondLst>
                                            <p:cond delay="676"/>
                                          </p:stCondLst>
                                        </p:cTn>
                                        <p:tgtEl>
                                          <p:spTgt spid="13"/>
                                        </p:tgtEl>
                                      </p:cBhvr>
                                      <p:to x="100000" y="100000"/>
                                    </p:animScale>
                                    <p:animScale>
                                      <p:cBhvr>
                                        <p:cTn id="70" dur="26">
                                          <p:stCondLst>
                                            <p:cond delay="1312"/>
                                          </p:stCondLst>
                                        </p:cTn>
                                        <p:tgtEl>
                                          <p:spTgt spid="13"/>
                                        </p:tgtEl>
                                      </p:cBhvr>
                                      <p:to x="100000" y="80000"/>
                                    </p:animScale>
                                    <p:animScale>
                                      <p:cBhvr>
                                        <p:cTn id="71" dur="166" decel="50000">
                                          <p:stCondLst>
                                            <p:cond delay="1338"/>
                                          </p:stCondLst>
                                        </p:cTn>
                                        <p:tgtEl>
                                          <p:spTgt spid="13"/>
                                        </p:tgtEl>
                                      </p:cBhvr>
                                      <p:to x="100000" y="100000"/>
                                    </p:animScale>
                                    <p:animScale>
                                      <p:cBhvr>
                                        <p:cTn id="72" dur="26">
                                          <p:stCondLst>
                                            <p:cond delay="1642"/>
                                          </p:stCondLst>
                                        </p:cTn>
                                        <p:tgtEl>
                                          <p:spTgt spid="13"/>
                                        </p:tgtEl>
                                      </p:cBhvr>
                                      <p:to x="100000" y="90000"/>
                                    </p:animScale>
                                    <p:animScale>
                                      <p:cBhvr>
                                        <p:cTn id="73" dur="166" decel="50000">
                                          <p:stCondLst>
                                            <p:cond delay="1668"/>
                                          </p:stCondLst>
                                        </p:cTn>
                                        <p:tgtEl>
                                          <p:spTgt spid="13"/>
                                        </p:tgtEl>
                                      </p:cBhvr>
                                      <p:to x="100000" y="100000"/>
                                    </p:animScale>
                                    <p:animScale>
                                      <p:cBhvr>
                                        <p:cTn id="74" dur="26">
                                          <p:stCondLst>
                                            <p:cond delay="1808"/>
                                          </p:stCondLst>
                                        </p:cTn>
                                        <p:tgtEl>
                                          <p:spTgt spid="13"/>
                                        </p:tgtEl>
                                      </p:cBhvr>
                                      <p:to x="100000" y="95000"/>
                                    </p:animScale>
                                    <p:animScale>
                                      <p:cBhvr>
                                        <p:cTn id="75" dur="166" decel="50000">
                                          <p:stCondLst>
                                            <p:cond delay="1834"/>
                                          </p:stCondLst>
                                        </p:cTn>
                                        <p:tgtEl>
                                          <p:spTgt spid="13"/>
                                        </p:tgtEl>
                                      </p:cBhvr>
                                      <p:to x="100000" y="100000"/>
                                    </p:animScale>
                                  </p:childTnLst>
                                </p:cTn>
                              </p:par>
                            </p:childTnLst>
                          </p:cTn>
                        </p:par>
                      </p:childTnLst>
                    </p:cTn>
                  </p:par>
                  <p:par>
                    <p:cTn id="76" fill="hold">
                      <p:stCondLst>
                        <p:cond delay="indefinite"/>
                      </p:stCondLst>
                      <p:childTnLst>
                        <p:par>
                          <p:cTn id="77" fill="hold">
                            <p:stCondLst>
                              <p:cond delay="0"/>
                            </p:stCondLst>
                            <p:childTnLst>
                              <p:par>
                                <p:cTn id="78" presetID="12" presetClass="entr" presetSubtype="4" fill="hold" grpId="0" nodeType="clickEffect">
                                  <p:stCondLst>
                                    <p:cond delay="0"/>
                                  </p:stCondLst>
                                  <p:childTnLst>
                                    <p:set>
                                      <p:cBhvr>
                                        <p:cTn id="79" dur="1" fill="hold">
                                          <p:stCondLst>
                                            <p:cond delay="0"/>
                                          </p:stCondLst>
                                        </p:cTn>
                                        <p:tgtEl>
                                          <p:spTgt spid="11"/>
                                        </p:tgtEl>
                                        <p:attrNameLst>
                                          <p:attrName>style.visibility</p:attrName>
                                        </p:attrNameLst>
                                      </p:cBhvr>
                                      <p:to>
                                        <p:strVal val="visible"/>
                                      </p:to>
                                    </p:set>
                                    <p:anim calcmode="lin" valueType="num">
                                      <p:cBhvr additive="base">
                                        <p:cTn id="80" dur="500"/>
                                        <p:tgtEl>
                                          <p:spTgt spid="11"/>
                                        </p:tgtEl>
                                        <p:attrNameLst>
                                          <p:attrName>ppt_y</p:attrName>
                                        </p:attrNameLst>
                                      </p:cBhvr>
                                      <p:tavLst>
                                        <p:tav tm="0">
                                          <p:val>
                                            <p:strVal val="#ppt_y+#ppt_h*1.125000"/>
                                          </p:val>
                                        </p:tav>
                                        <p:tav tm="100000">
                                          <p:val>
                                            <p:strVal val="#ppt_y"/>
                                          </p:val>
                                        </p:tav>
                                      </p:tavLst>
                                    </p:anim>
                                    <p:animEffect transition="in" filter="wipe(up)">
                                      <p:cBhvr>
                                        <p:cTn id="81" dur="500"/>
                                        <p:tgtEl>
                                          <p:spTgt spid="11"/>
                                        </p:tgtEl>
                                      </p:cBhvr>
                                    </p:animEffect>
                                  </p:childTnLst>
                                  <p:subTnLst>
                                    <p:audio>
                                      <p:cMediaNode>
                                        <p:cTn display="0" masterRel="sameClick">
                                          <p:stCondLst>
                                            <p:cond evt="begin" delay="0">
                                              <p:tn val="78"/>
                                            </p:cond>
                                          </p:stCondLst>
                                          <p:endCondLst>
                                            <p:cond evt="onStopAudio" delay="0">
                                              <p:tgtEl>
                                                <p:sldTgt/>
                                              </p:tgtEl>
                                            </p:cond>
                                          </p:endCondLst>
                                        </p:cTn>
                                        <p:tgtEl>
                                          <p:sndTgt r:embed="rId2" name="0062 - arcade game beep.wav"/>
                                        </p:tgtEl>
                                      </p:cMediaNode>
                                    </p:audio>
                                  </p:subTnLst>
                                </p:cTn>
                              </p:par>
                            </p:childTnLst>
                          </p:cTn>
                        </p:par>
                      </p:childTnLst>
                    </p:cTn>
                  </p:par>
                  <p:par>
                    <p:cTn id="82" fill="hold">
                      <p:stCondLst>
                        <p:cond delay="indefinite"/>
                      </p:stCondLst>
                      <p:childTnLst>
                        <p:par>
                          <p:cTn id="83" fill="hold">
                            <p:stCondLst>
                              <p:cond delay="0"/>
                            </p:stCondLst>
                            <p:childTnLst>
                              <p:par>
                                <p:cTn id="84" presetID="26" presetClass="entr" presetSubtype="0" fill="hold" grpId="0" nodeType="clickEffect">
                                  <p:stCondLst>
                                    <p:cond delay="0"/>
                                  </p:stCondLst>
                                  <p:childTnLst>
                                    <p:set>
                                      <p:cBhvr>
                                        <p:cTn id="85" dur="1" fill="hold">
                                          <p:stCondLst>
                                            <p:cond delay="0"/>
                                          </p:stCondLst>
                                        </p:cTn>
                                        <p:tgtEl>
                                          <p:spTgt spid="15"/>
                                        </p:tgtEl>
                                        <p:attrNameLst>
                                          <p:attrName>style.visibility</p:attrName>
                                        </p:attrNameLst>
                                      </p:cBhvr>
                                      <p:to>
                                        <p:strVal val="visible"/>
                                      </p:to>
                                    </p:set>
                                    <p:animEffect transition="in" filter="wipe(down)">
                                      <p:cBhvr>
                                        <p:cTn id="86" dur="580">
                                          <p:stCondLst>
                                            <p:cond delay="0"/>
                                          </p:stCondLst>
                                        </p:cTn>
                                        <p:tgtEl>
                                          <p:spTgt spid="15"/>
                                        </p:tgtEl>
                                      </p:cBhvr>
                                    </p:animEffect>
                                    <p:anim calcmode="lin" valueType="num">
                                      <p:cBhvr>
                                        <p:cTn id="87" dur="1822"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88" dur="664"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89" dur="664" tmFilter="0, 0; 0.125,0.2665; 0.25,0.4; 0.375,0.465; 0.5,0.5;  0.625,0.535; 0.75,0.6; 0.875,0.7335; 1,1">
                                          <p:stCondLst>
                                            <p:cond delay="664"/>
                                          </p:stCondLst>
                                        </p:cTn>
                                        <p:tgtEl>
                                          <p:spTgt spid="15"/>
                                        </p:tgtEl>
                                        <p:attrNameLst>
                                          <p:attrName>ppt_y</p:attrName>
                                        </p:attrNameLst>
                                      </p:cBhvr>
                                      <p:tavLst>
                                        <p:tav tm="0" fmla="#ppt_y-sin(pi*$)/9">
                                          <p:val>
                                            <p:fltVal val="0"/>
                                          </p:val>
                                        </p:tav>
                                        <p:tav tm="100000">
                                          <p:val>
                                            <p:fltVal val="1"/>
                                          </p:val>
                                        </p:tav>
                                      </p:tavLst>
                                    </p:anim>
                                    <p:anim calcmode="lin" valueType="num">
                                      <p:cBhvr>
                                        <p:cTn id="90" dur="332" tmFilter="0, 0; 0.125,0.2665; 0.25,0.4; 0.375,0.465; 0.5,0.5;  0.625,0.535; 0.75,0.6; 0.875,0.7335; 1,1">
                                          <p:stCondLst>
                                            <p:cond delay="1324"/>
                                          </p:stCondLst>
                                        </p:cTn>
                                        <p:tgtEl>
                                          <p:spTgt spid="15"/>
                                        </p:tgtEl>
                                        <p:attrNameLst>
                                          <p:attrName>ppt_y</p:attrName>
                                        </p:attrNameLst>
                                      </p:cBhvr>
                                      <p:tavLst>
                                        <p:tav tm="0" fmla="#ppt_y-sin(pi*$)/27">
                                          <p:val>
                                            <p:fltVal val="0"/>
                                          </p:val>
                                        </p:tav>
                                        <p:tav tm="100000">
                                          <p:val>
                                            <p:fltVal val="1"/>
                                          </p:val>
                                        </p:tav>
                                      </p:tavLst>
                                    </p:anim>
                                    <p:anim calcmode="lin" valueType="num">
                                      <p:cBhvr>
                                        <p:cTn id="91" dur="164" tmFilter="0, 0; 0.125,0.2665; 0.25,0.4; 0.375,0.465; 0.5,0.5;  0.625,0.535; 0.75,0.6; 0.875,0.7335; 1,1">
                                          <p:stCondLst>
                                            <p:cond delay="1656"/>
                                          </p:stCondLst>
                                        </p:cTn>
                                        <p:tgtEl>
                                          <p:spTgt spid="15"/>
                                        </p:tgtEl>
                                        <p:attrNameLst>
                                          <p:attrName>ppt_y</p:attrName>
                                        </p:attrNameLst>
                                      </p:cBhvr>
                                      <p:tavLst>
                                        <p:tav tm="0" fmla="#ppt_y-sin(pi*$)/81">
                                          <p:val>
                                            <p:fltVal val="0"/>
                                          </p:val>
                                        </p:tav>
                                        <p:tav tm="100000">
                                          <p:val>
                                            <p:fltVal val="1"/>
                                          </p:val>
                                        </p:tav>
                                      </p:tavLst>
                                    </p:anim>
                                    <p:animScale>
                                      <p:cBhvr>
                                        <p:cTn id="92" dur="26">
                                          <p:stCondLst>
                                            <p:cond delay="650"/>
                                          </p:stCondLst>
                                        </p:cTn>
                                        <p:tgtEl>
                                          <p:spTgt spid="15"/>
                                        </p:tgtEl>
                                      </p:cBhvr>
                                      <p:to x="100000" y="60000"/>
                                    </p:animScale>
                                    <p:animScale>
                                      <p:cBhvr>
                                        <p:cTn id="93" dur="166" decel="50000">
                                          <p:stCondLst>
                                            <p:cond delay="676"/>
                                          </p:stCondLst>
                                        </p:cTn>
                                        <p:tgtEl>
                                          <p:spTgt spid="15"/>
                                        </p:tgtEl>
                                      </p:cBhvr>
                                      <p:to x="100000" y="100000"/>
                                    </p:animScale>
                                    <p:animScale>
                                      <p:cBhvr>
                                        <p:cTn id="94" dur="26">
                                          <p:stCondLst>
                                            <p:cond delay="1312"/>
                                          </p:stCondLst>
                                        </p:cTn>
                                        <p:tgtEl>
                                          <p:spTgt spid="15"/>
                                        </p:tgtEl>
                                      </p:cBhvr>
                                      <p:to x="100000" y="80000"/>
                                    </p:animScale>
                                    <p:animScale>
                                      <p:cBhvr>
                                        <p:cTn id="95" dur="166" decel="50000">
                                          <p:stCondLst>
                                            <p:cond delay="1338"/>
                                          </p:stCondLst>
                                        </p:cTn>
                                        <p:tgtEl>
                                          <p:spTgt spid="15"/>
                                        </p:tgtEl>
                                      </p:cBhvr>
                                      <p:to x="100000" y="100000"/>
                                    </p:animScale>
                                    <p:animScale>
                                      <p:cBhvr>
                                        <p:cTn id="96" dur="26">
                                          <p:stCondLst>
                                            <p:cond delay="1642"/>
                                          </p:stCondLst>
                                        </p:cTn>
                                        <p:tgtEl>
                                          <p:spTgt spid="15"/>
                                        </p:tgtEl>
                                      </p:cBhvr>
                                      <p:to x="100000" y="90000"/>
                                    </p:animScale>
                                    <p:animScale>
                                      <p:cBhvr>
                                        <p:cTn id="97" dur="166" decel="50000">
                                          <p:stCondLst>
                                            <p:cond delay="1668"/>
                                          </p:stCondLst>
                                        </p:cTn>
                                        <p:tgtEl>
                                          <p:spTgt spid="15"/>
                                        </p:tgtEl>
                                      </p:cBhvr>
                                      <p:to x="100000" y="100000"/>
                                    </p:animScale>
                                    <p:animScale>
                                      <p:cBhvr>
                                        <p:cTn id="98" dur="26">
                                          <p:stCondLst>
                                            <p:cond delay="1808"/>
                                          </p:stCondLst>
                                        </p:cTn>
                                        <p:tgtEl>
                                          <p:spTgt spid="15"/>
                                        </p:tgtEl>
                                      </p:cBhvr>
                                      <p:to x="100000" y="95000"/>
                                    </p:animScale>
                                    <p:animScale>
                                      <p:cBhvr>
                                        <p:cTn id="99" dur="166" decel="50000">
                                          <p:stCondLst>
                                            <p:cond delay="1834"/>
                                          </p:stCondLst>
                                        </p:cTn>
                                        <p:tgtEl>
                                          <p:spTgt spid="15"/>
                                        </p:tgtEl>
                                      </p:cBhvr>
                                      <p:to x="100000" y="100000"/>
                                    </p:animScale>
                                  </p:childTnLst>
                                </p:cTn>
                              </p:par>
                            </p:childTnLst>
                          </p:cTn>
                        </p:par>
                      </p:childTnLst>
                    </p:cTn>
                  </p:par>
                  <p:par>
                    <p:cTn id="100" fill="hold">
                      <p:stCondLst>
                        <p:cond delay="indefinite"/>
                      </p:stCondLst>
                      <p:childTnLst>
                        <p:par>
                          <p:cTn id="101" fill="hold">
                            <p:stCondLst>
                              <p:cond delay="0"/>
                            </p:stCondLst>
                            <p:childTnLst>
                              <p:par>
                                <p:cTn id="102" presetID="26" presetClass="entr" presetSubtype="0" fill="hold" grpId="0" nodeType="clickEffect">
                                  <p:stCondLst>
                                    <p:cond delay="0"/>
                                  </p:stCondLst>
                                  <p:childTnLst>
                                    <p:set>
                                      <p:cBhvr>
                                        <p:cTn id="103" dur="1" fill="hold">
                                          <p:stCondLst>
                                            <p:cond delay="0"/>
                                          </p:stCondLst>
                                        </p:cTn>
                                        <p:tgtEl>
                                          <p:spTgt spid="16"/>
                                        </p:tgtEl>
                                        <p:attrNameLst>
                                          <p:attrName>style.visibility</p:attrName>
                                        </p:attrNameLst>
                                      </p:cBhvr>
                                      <p:to>
                                        <p:strVal val="visible"/>
                                      </p:to>
                                    </p:set>
                                    <p:animEffect transition="in" filter="wipe(down)">
                                      <p:cBhvr>
                                        <p:cTn id="104" dur="580">
                                          <p:stCondLst>
                                            <p:cond delay="0"/>
                                          </p:stCondLst>
                                        </p:cTn>
                                        <p:tgtEl>
                                          <p:spTgt spid="16"/>
                                        </p:tgtEl>
                                      </p:cBhvr>
                                    </p:animEffect>
                                    <p:anim calcmode="lin" valueType="num">
                                      <p:cBhvr>
                                        <p:cTn id="105" dur="1822" tmFilter="0,0; 0.14,0.36; 0.43,0.73; 0.71,0.91; 1.0,1.0">
                                          <p:stCondLst>
                                            <p:cond delay="0"/>
                                          </p:stCondLst>
                                        </p:cTn>
                                        <p:tgtEl>
                                          <p:spTgt spid="16"/>
                                        </p:tgtEl>
                                        <p:attrNameLst>
                                          <p:attrName>ppt_x</p:attrName>
                                        </p:attrNameLst>
                                      </p:cBhvr>
                                      <p:tavLst>
                                        <p:tav tm="0">
                                          <p:val>
                                            <p:strVal val="#ppt_x-0.25"/>
                                          </p:val>
                                        </p:tav>
                                        <p:tav tm="100000">
                                          <p:val>
                                            <p:strVal val="#ppt_x"/>
                                          </p:val>
                                        </p:tav>
                                      </p:tavLst>
                                    </p:anim>
                                    <p:anim calcmode="lin" valueType="num">
                                      <p:cBhvr>
                                        <p:cTn id="106" dur="664" tmFilter="0.0,0.0; 0.25,0.07; 0.50,0.2; 0.75,0.467; 1.0,1.0">
                                          <p:stCondLst>
                                            <p:cond delay="0"/>
                                          </p:stCondLst>
                                        </p:cTn>
                                        <p:tgtEl>
                                          <p:spTgt spid="16"/>
                                        </p:tgtEl>
                                        <p:attrNameLst>
                                          <p:attrName>ppt_y</p:attrName>
                                        </p:attrNameLst>
                                      </p:cBhvr>
                                      <p:tavLst>
                                        <p:tav tm="0" fmla="#ppt_y-sin(pi*$)/3">
                                          <p:val>
                                            <p:fltVal val="0.5"/>
                                          </p:val>
                                        </p:tav>
                                        <p:tav tm="100000">
                                          <p:val>
                                            <p:fltVal val="1"/>
                                          </p:val>
                                        </p:tav>
                                      </p:tavLst>
                                    </p:anim>
                                    <p:anim calcmode="lin" valueType="num">
                                      <p:cBhvr>
                                        <p:cTn id="107" dur="664" tmFilter="0, 0; 0.125,0.2665; 0.25,0.4; 0.375,0.465; 0.5,0.5;  0.625,0.535; 0.75,0.6; 0.875,0.7335; 1,1">
                                          <p:stCondLst>
                                            <p:cond delay="664"/>
                                          </p:stCondLst>
                                        </p:cTn>
                                        <p:tgtEl>
                                          <p:spTgt spid="16"/>
                                        </p:tgtEl>
                                        <p:attrNameLst>
                                          <p:attrName>ppt_y</p:attrName>
                                        </p:attrNameLst>
                                      </p:cBhvr>
                                      <p:tavLst>
                                        <p:tav tm="0" fmla="#ppt_y-sin(pi*$)/9">
                                          <p:val>
                                            <p:fltVal val="0"/>
                                          </p:val>
                                        </p:tav>
                                        <p:tav tm="100000">
                                          <p:val>
                                            <p:fltVal val="1"/>
                                          </p:val>
                                        </p:tav>
                                      </p:tavLst>
                                    </p:anim>
                                    <p:anim calcmode="lin" valueType="num">
                                      <p:cBhvr>
                                        <p:cTn id="108" dur="332" tmFilter="0, 0; 0.125,0.2665; 0.25,0.4; 0.375,0.465; 0.5,0.5;  0.625,0.535; 0.75,0.6; 0.875,0.7335; 1,1">
                                          <p:stCondLst>
                                            <p:cond delay="1324"/>
                                          </p:stCondLst>
                                        </p:cTn>
                                        <p:tgtEl>
                                          <p:spTgt spid="16"/>
                                        </p:tgtEl>
                                        <p:attrNameLst>
                                          <p:attrName>ppt_y</p:attrName>
                                        </p:attrNameLst>
                                      </p:cBhvr>
                                      <p:tavLst>
                                        <p:tav tm="0" fmla="#ppt_y-sin(pi*$)/27">
                                          <p:val>
                                            <p:fltVal val="0"/>
                                          </p:val>
                                        </p:tav>
                                        <p:tav tm="100000">
                                          <p:val>
                                            <p:fltVal val="1"/>
                                          </p:val>
                                        </p:tav>
                                      </p:tavLst>
                                    </p:anim>
                                    <p:anim calcmode="lin" valueType="num">
                                      <p:cBhvr>
                                        <p:cTn id="109" dur="164" tmFilter="0, 0; 0.125,0.2665; 0.25,0.4; 0.375,0.465; 0.5,0.5;  0.625,0.535; 0.75,0.6; 0.875,0.7335; 1,1">
                                          <p:stCondLst>
                                            <p:cond delay="1656"/>
                                          </p:stCondLst>
                                        </p:cTn>
                                        <p:tgtEl>
                                          <p:spTgt spid="16"/>
                                        </p:tgtEl>
                                        <p:attrNameLst>
                                          <p:attrName>ppt_y</p:attrName>
                                        </p:attrNameLst>
                                      </p:cBhvr>
                                      <p:tavLst>
                                        <p:tav tm="0" fmla="#ppt_y-sin(pi*$)/81">
                                          <p:val>
                                            <p:fltVal val="0"/>
                                          </p:val>
                                        </p:tav>
                                        <p:tav tm="100000">
                                          <p:val>
                                            <p:fltVal val="1"/>
                                          </p:val>
                                        </p:tav>
                                      </p:tavLst>
                                    </p:anim>
                                    <p:animScale>
                                      <p:cBhvr>
                                        <p:cTn id="110" dur="26">
                                          <p:stCondLst>
                                            <p:cond delay="650"/>
                                          </p:stCondLst>
                                        </p:cTn>
                                        <p:tgtEl>
                                          <p:spTgt spid="16"/>
                                        </p:tgtEl>
                                      </p:cBhvr>
                                      <p:to x="100000" y="60000"/>
                                    </p:animScale>
                                    <p:animScale>
                                      <p:cBhvr>
                                        <p:cTn id="111" dur="166" decel="50000">
                                          <p:stCondLst>
                                            <p:cond delay="676"/>
                                          </p:stCondLst>
                                        </p:cTn>
                                        <p:tgtEl>
                                          <p:spTgt spid="16"/>
                                        </p:tgtEl>
                                      </p:cBhvr>
                                      <p:to x="100000" y="100000"/>
                                    </p:animScale>
                                    <p:animScale>
                                      <p:cBhvr>
                                        <p:cTn id="112" dur="26">
                                          <p:stCondLst>
                                            <p:cond delay="1312"/>
                                          </p:stCondLst>
                                        </p:cTn>
                                        <p:tgtEl>
                                          <p:spTgt spid="16"/>
                                        </p:tgtEl>
                                      </p:cBhvr>
                                      <p:to x="100000" y="80000"/>
                                    </p:animScale>
                                    <p:animScale>
                                      <p:cBhvr>
                                        <p:cTn id="113" dur="166" decel="50000">
                                          <p:stCondLst>
                                            <p:cond delay="1338"/>
                                          </p:stCondLst>
                                        </p:cTn>
                                        <p:tgtEl>
                                          <p:spTgt spid="16"/>
                                        </p:tgtEl>
                                      </p:cBhvr>
                                      <p:to x="100000" y="100000"/>
                                    </p:animScale>
                                    <p:animScale>
                                      <p:cBhvr>
                                        <p:cTn id="114" dur="26">
                                          <p:stCondLst>
                                            <p:cond delay="1642"/>
                                          </p:stCondLst>
                                        </p:cTn>
                                        <p:tgtEl>
                                          <p:spTgt spid="16"/>
                                        </p:tgtEl>
                                      </p:cBhvr>
                                      <p:to x="100000" y="90000"/>
                                    </p:animScale>
                                    <p:animScale>
                                      <p:cBhvr>
                                        <p:cTn id="115" dur="166" decel="50000">
                                          <p:stCondLst>
                                            <p:cond delay="1668"/>
                                          </p:stCondLst>
                                        </p:cTn>
                                        <p:tgtEl>
                                          <p:spTgt spid="16"/>
                                        </p:tgtEl>
                                      </p:cBhvr>
                                      <p:to x="100000" y="100000"/>
                                    </p:animScale>
                                    <p:animScale>
                                      <p:cBhvr>
                                        <p:cTn id="116" dur="26">
                                          <p:stCondLst>
                                            <p:cond delay="1808"/>
                                          </p:stCondLst>
                                        </p:cTn>
                                        <p:tgtEl>
                                          <p:spTgt spid="16"/>
                                        </p:tgtEl>
                                      </p:cBhvr>
                                      <p:to x="100000" y="95000"/>
                                    </p:animScale>
                                    <p:animScale>
                                      <p:cBhvr>
                                        <p:cTn id="117" dur="166" decel="50000">
                                          <p:stCondLst>
                                            <p:cond delay="1834"/>
                                          </p:stCondLst>
                                        </p:cTn>
                                        <p:tgtEl>
                                          <p:spTgt spid="16"/>
                                        </p:tgtEl>
                                      </p:cBhvr>
                                      <p:to x="100000" y="100000"/>
                                    </p:animScale>
                                  </p:childTnLst>
                                </p:cTn>
                              </p:par>
                            </p:childTnLst>
                          </p:cTn>
                        </p:par>
                      </p:childTnLst>
                    </p:cTn>
                  </p:par>
                  <p:par>
                    <p:cTn id="118" fill="hold">
                      <p:stCondLst>
                        <p:cond delay="indefinite"/>
                      </p:stCondLst>
                      <p:childTnLst>
                        <p:par>
                          <p:cTn id="119" fill="hold">
                            <p:stCondLst>
                              <p:cond delay="0"/>
                            </p:stCondLst>
                            <p:childTnLst>
                              <p:par>
                                <p:cTn id="120" presetID="12" presetClass="entr" presetSubtype="4" fill="hold" grpId="0" nodeType="clickEffect">
                                  <p:stCondLst>
                                    <p:cond delay="0"/>
                                  </p:stCondLst>
                                  <p:childTnLst>
                                    <p:set>
                                      <p:cBhvr>
                                        <p:cTn id="121" dur="1" fill="hold">
                                          <p:stCondLst>
                                            <p:cond delay="0"/>
                                          </p:stCondLst>
                                        </p:cTn>
                                        <p:tgtEl>
                                          <p:spTgt spid="14"/>
                                        </p:tgtEl>
                                        <p:attrNameLst>
                                          <p:attrName>style.visibility</p:attrName>
                                        </p:attrNameLst>
                                      </p:cBhvr>
                                      <p:to>
                                        <p:strVal val="visible"/>
                                      </p:to>
                                    </p:set>
                                    <p:anim calcmode="lin" valueType="num">
                                      <p:cBhvr additive="base">
                                        <p:cTn id="122" dur="500"/>
                                        <p:tgtEl>
                                          <p:spTgt spid="14"/>
                                        </p:tgtEl>
                                        <p:attrNameLst>
                                          <p:attrName>ppt_y</p:attrName>
                                        </p:attrNameLst>
                                      </p:cBhvr>
                                      <p:tavLst>
                                        <p:tav tm="0">
                                          <p:val>
                                            <p:strVal val="#ppt_y+#ppt_h*1.125000"/>
                                          </p:val>
                                        </p:tav>
                                        <p:tav tm="100000">
                                          <p:val>
                                            <p:strVal val="#ppt_y"/>
                                          </p:val>
                                        </p:tav>
                                      </p:tavLst>
                                    </p:anim>
                                    <p:animEffect transition="in" filter="wipe(up)">
                                      <p:cBhvr>
                                        <p:cTn id="123" dur="500"/>
                                        <p:tgtEl>
                                          <p:spTgt spid="14"/>
                                        </p:tgtEl>
                                      </p:cBhvr>
                                    </p:animEffect>
                                  </p:childTnLst>
                                  <p:subTnLst>
                                    <p:audio>
                                      <p:cMediaNode>
                                        <p:cTn display="0" masterRel="sameClick">
                                          <p:stCondLst>
                                            <p:cond evt="begin" delay="0">
                                              <p:tn val="120"/>
                                            </p:cond>
                                          </p:stCondLst>
                                          <p:endCondLst>
                                            <p:cond evt="onStopAudio" delay="0">
                                              <p:tgtEl>
                                                <p:sldTgt/>
                                              </p:tgtEl>
                                            </p:cond>
                                          </p:endCondLst>
                                        </p:cTn>
                                        <p:tgtEl>
                                          <p:sndTgt r:embed="rId2" name="0062 - arcade game beep.wav"/>
                                        </p:tgtEl>
                                      </p:cMediaNode>
                                    </p:audio>
                                  </p:subTnLst>
                                </p:cTn>
                              </p:par>
                            </p:childTnLst>
                          </p:cTn>
                        </p:par>
                      </p:childTnLst>
                    </p:cTn>
                  </p:par>
                  <p:par>
                    <p:cTn id="124" fill="hold">
                      <p:stCondLst>
                        <p:cond delay="indefinite"/>
                      </p:stCondLst>
                      <p:childTnLst>
                        <p:par>
                          <p:cTn id="125" fill="hold">
                            <p:stCondLst>
                              <p:cond delay="0"/>
                            </p:stCondLst>
                            <p:childTnLst>
                              <p:par>
                                <p:cTn id="126" presetID="2" presetClass="entr" presetSubtype="4" fill="hold" grpId="0" nodeType="clickEffect">
                                  <p:stCondLst>
                                    <p:cond delay="0"/>
                                  </p:stCondLst>
                                  <p:childTnLst>
                                    <p:set>
                                      <p:cBhvr>
                                        <p:cTn id="127" dur="1" fill="hold">
                                          <p:stCondLst>
                                            <p:cond delay="0"/>
                                          </p:stCondLst>
                                        </p:cTn>
                                        <p:tgtEl>
                                          <p:spTgt spid="17"/>
                                        </p:tgtEl>
                                        <p:attrNameLst>
                                          <p:attrName>style.visibility</p:attrName>
                                        </p:attrNameLst>
                                      </p:cBhvr>
                                      <p:to>
                                        <p:strVal val="visible"/>
                                      </p:to>
                                    </p:set>
                                    <p:anim calcmode="lin" valueType="num">
                                      <p:cBhvr additive="base">
                                        <p:cTn id="128" dur="500" fill="hold"/>
                                        <p:tgtEl>
                                          <p:spTgt spid="17"/>
                                        </p:tgtEl>
                                        <p:attrNameLst>
                                          <p:attrName>ppt_x</p:attrName>
                                        </p:attrNameLst>
                                      </p:cBhvr>
                                      <p:tavLst>
                                        <p:tav tm="0">
                                          <p:val>
                                            <p:strVal val="#ppt_x"/>
                                          </p:val>
                                        </p:tav>
                                        <p:tav tm="100000">
                                          <p:val>
                                            <p:strVal val="#ppt_x"/>
                                          </p:val>
                                        </p:tav>
                                      </p:tavLst>
                                    </p:anim>
                                    <p:anim calcmode="lin" valueType="num">
                                      <p:cBhvr additive="base">
                                        <p:cTn id="129" dur="500" fill="hold"/>
                                        <p:tgtEl>
                                          <p:spTgt spid="17"/>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126"/>
                                            </p:cond>
                                          </p:stCondLst>
                                          <p:endCondLst>
                                            <p:cond evt="onStopAudio" delay="0">
                                              <p:tgtEl>
                                                <p:sldTgt/>
                                              </p:tgtEl>
                                            </p:cond>
                                          </p:endCondLst>
                                        </p:cTn>
                                        <p:tgtEl>
                                          <p:sndTgt r:embed="rId2" name="0062 - arcade game beep.wav"/>
                                        </p:tgtEl>
                                      </p:cMediaNode>
                                    </p:audio>
                                  </p:subTnLst>
                                </p:cTn>
                              </p:par>
                            </p:childTnLst>
                          </p:cTn>
                        </p:par>
                      </p:childTnLst>
                    </p:cTn>
                  </p:par>
                  <p:par>
                    <p:cTn id="130" fill="hold">
                      <p:stCondLst>
                        <p:cond delay="indefinite"/>
                      </p:stCondLst>
                      <p:childTnLst>
                        <p:par>
                          <p:cTn id="131" fill="hold">
                            <p:stCondLst>
                              <p:cond delay="0"/>
                            </p:stCondLst>
                            <p:childTnLst>
                              <p:par>
                                <p:cTn id="132" presetID="2" presetClass="entr" presetSubtype="4" fill="hold" grpId="0" nodeType="clickEffect">
                                  <p:stCondLst>
                                    <p:cond delay="0"/>
                                  </p:stCondLst>
                                  <p:childTnLst>
                                    <p:set>
                                      <p:cBhvr>
                                        <p:cTn id="133" dur="1" fill="hold">
                                          <p:stCondLst>
                                            <p:cond delay="0"/>
                                          </p:stCondLst>
                                        </p:cTn>
                                        <p:tgtEl>
                                          <p:spTgt spid="18"/>
                                        </p:tgtEl>
                                        <p:attrNameLst>
                                          <p:attrName>style.visibility</p:attrName>
                                        </p:attrNameLst>
                                      </p:cBhvr>
                                      <p:to>
                                        <p:strVal val="visible"/>
                                      </p:to>
                                    </p:set>
                                    <p:anim calcmode="lin" valueType="num">
                                      <p:cBhvr additive="base">
                                        <p:cTn id="134" dur="500" fill="hold"/>
                                        <p:tgtEl>
                                          <p:spTgt spid="18"/>
                                        </p:tgtEl>
                                        <p:attrNameLst>
                                          <p:attrName>ppt_x</p:attrName>
                                        </p:attrNameLst>
                                      </p:cBhvr>
                                      <p:tavLst>
                                        <p:tav tm="0">
                                          <p:val>
                                            <p:strVal val="#ppt_x"/>
                                          </p:val>
                                        </p:tav>
                                        <p:tav tm="100000">
                                          <p:val>
                                            <p:strVal val="#ppt_x"/>
                                          </p:val>
                                        </p:tav>
                                      </p:tavLst>
                                    </p:anim>
                                    <p:anim calcmode="lin" valueType="num">
                                      <p:cBhvr additive="base">
                                        <p:cTn id="135"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136" fill="hold">
                      <p:stCondLst>
                        <p:cond delay="indefinite"/>
                      </p:stCondLst>
                      <p:childTnLst>
                        <p:par>
                          <p:cTn id="137" fill="hold">
                            <p:stCondLst>
                              <p:cond delay="0"/>
                            </p:stCondLst>
                            <p:childTnLst>
                              <p:par>
                                <p:cTn id="138" presetID="2" presetClass="entr" presetSubtype="4" fill="hold" grpId="0" nodeType="clickEffect">
                                  <p:stCondLst>
                                    <p:cond delay="0"/>
                                  </p:stCondLst>
                                  <p:childTnLst>
                                    <p:set>
                                      <p:cBhvr>
                                        <p:cTn id="139" dur="1" fill="hold">
                                          <p:stCondLst>
                                            <p:cond delay="0"/>
                                          </p:stCondLst>
                                        </p:cTn>
                                        <p:tgtEl>
                                          <p:spTgt spid="19"/>
                                        </p:tgtEl>
                                        <p:attrNameLst>
                                          <p:attrName>style.visibility</p:attrName>
                                        </p:attrNameLst>
                                      </p:cBhvr>
                                      <p:to>
                                        <p:strVal val="visible"/>
                                      </p:to>
                                    </p:set>
                                    <p:anim calcmode="lin" valueType="num">
                                      <p:cBhvr additive="base">
                                        <p:cTn id="140" dur="500" fill="hold"/>
                                        <p:tgtEl>
                                          <p:spTgt spid="19"/>
                                        </p:tgtEl>
                                        <p:attrNameLst>
                                          <p:attrName>ppt_x</p:attrName>
                                        </p:attrNameLst>
                                      </p:cBhvr>
                                      <p:tavLst>
                                        <p:tav tm="0">
                                          <p:val>
                                            <p:strVal val="#ppt_x"/>
                                          </p:val>
                                        </p:tav>
                                        <p:tav tm="100000">
                                          <p:val>
                                            <p:strVal val="#ppt_x"/>
                                          </p:val>
                                        </p:tav>
                                      </p:tavLst>
                                    </p:anim>
                                    <p:anim calcmode="lin" valueType="num">
                                      <p:cBhvr additive="base">
                                        <p:cTn id="141"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142" fill="hold">
                      <p:stCondLst>
                        <p:cond delay="indefinite"/>
                      </p:stCondLst>
                      <p:childTnLst>
                        <p:par>
                          <p:cTn id="143" fill="hold">
                            <p:stCondLst>
                              <p:cond delay="0"/>
                            </p:stCondLst>
                            <p:childTnLst>
                              <p:par>
                                <p:cTn id="144" presetID="2" presetClass="entr" presetSubtype="4" fill="hold" grpId="0" nodeType="clickEffect">
                                  <p:stCondLst>
                                    <p:cond delay="0"/>
                                  </p:stCondLst>
                                  <p:childTnLst>
                                    <p:set>
                                      <p:cBhvr>
                                        <p:cTn id="145" dur="1" fill="hold">
                                          <p:stCondLst>
                                            <p:cond delay="0"/>
                                          </p:stCondLst>
                                        </p:cTn>
                                        <p:tgtEl>
                                          <p:spTgt spid="20"/>
                                        </p:tgtEl>
                                        <p:attrNameLst>
                                          <p:attrName>style.visibility</p:attrName>
                                        </p:attrNameLst>
                                      </p:cBhvr>
                                      <p:to>
                                        <p:strVal val="visible"/>
                                      </p:to>
                                    </p:set>
                                    <p:anim calcmode="lin" valueType="num">
                                      <p:cBhvr additive="base">
                                        <p:cTn id="146" dur="500" fill="hold"/>
                                        <p:tgtEl>
                                          <p:spTgt spid="20"/>
                                        </p:tgtEl>
                                        <p:attrNameLst>
                                          <p:attrName>ppt_x</p:attrName>
                                        </p:attrNameLst>
                                      </p:cBhvr>
                                      <p:tavLst>
                                        <p:tav tm="0">
                                          <p:val>
                                            <p:strVal val="#ppt_x"/>
                                          </p:val>
                                        </p:tav>
                                        <p:tav tm="100000">
                                          <p:val>
                                            <p:strVal val="#ppt_x"/>
                                          </p:val>
                                        </p:tav>
                                      </p:tavLst>
                                    </p:anim>
                                    <p:anim calcmode="lin" valueType="num">
                                      <p:cBhvr additive="base">
                                        <p:cTn id="147"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P spid="11" grpId="0"/>
      <p:bldP spid="12" grpId="0"/>
      <p:bldP spid="13" grpId="0"/>
      <p:bldP spid="14" grpId="0"/>
      <p:bldP spid="15" grpId="0"/>
      <p:bldP spid="16" grpId="0"/>
      <p:bldP spid="17" grpId="0"/>
      <p:bldP spid="18" grpId="0"/>
      <p:bldP spid="19" grpId="0"/>
      <p:bldP spid="20"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4"/>
          <a:stretch>
            <a:fillRect/>
          </a:stretch>
        </p:blipFill>
        <p:spPr>
          <a:xfrm>
            <a:off x="1619672" y="620688"/>
            <a:ext cx="5472608" cy="5544616"/>
          </a:xfrm>
          <a:prstGeom prst="rect">
            <a:avLst/>
          </a:prstGeom>
        </p:spPr>
      </p:pic>
      <p:sp>
        <p:nvSpPr>
          <p:cNvPr id="3" name="Rectangle 3"/>
          <p:cNvSpPr/>
          <p:nvPr/>
        </p:nvSpPr>
        <p:spPr>
          <a:xfrm>
            <a:off x="5004048" y="1268760"/>
            <a:ext cx="960519" cy="461665"/>
          </a:xfrm>
          <a:prstGeom prst="rect">
            <a:avLst/>
          </a:prstGeom>
        </p:spPr>
        <p:txBody>
          <a:bodyPr wrap="none">
            <a:spAutoFit/>
          </a:bodyPr>
          <a:lstStyle/>
          <a:p>
            <a:r>
              <a:rPr lang="ar-SA" sz="2400" b="1" dirty="0">
                <a:solidFill>
                  <a:srgbClr val="FF0000"/>
                </a:solidFill>
                <a:cs typeface="+mj-cs"/>
              </a:rPr>
              <a:t>السنابل</a:t>
            </a:r>
            <a:r>
              <a:rPr lang="ar-SA" sz="2000" b="1" dirty="0">
                <a:solidFill>
                  <a:srgbClr val="FF0000"/>
                </a:solidFill>
                <a:cs typeface="+mj-cs"/>
              </a:rPr>
              <a:t> </a:t>
            </a:r>
            <a:endParaRPr lang="en-US" sz="2000" dirty="0">
              <a:solidFill>
                <a:srgbClr val="FF0000"/>
              </a:solidFill>
              <a:cs typeface="+mj-cs"/>
            </a:endParaRPr>
          </a:p>
        </p:txBody>
      </p:sp>
      <p:sp>
        <p:nvSpPr>
          <p:cNvPr id="4" name="Rectangle 4"/>
          <p:cNvSpPr/>
          <p:nvPr/>
        </p:nvSpPr>
        <p:spPr>
          <a:xfrm>
            <a:off x="1794234" y="1268760"/>
            <a:ext cx="1553630" cy="461665"/>
          </a:xfrm>
          <a:prstGeom prst="rect">
            <a:avLst/>
          </a:prstGeom>
        </p:spPr>
        <p:txBody>
          <a:bodyPr wrap="none">
            <a:spAutoFit/>
          </a:bodyPr>
          <a:lstStyle/>
          <a:p>
            <a:r>
              <a:rPr lang="ar-SA" sz="2400" b="1" dirty="0">
                <a:solidFill>
                  <a:srgbClr val="FF0000"/>
                </a:solidFill>
                <a:cs typeface="+mj-cs"/>
              </a:rPr>
              <a:t>الثالث الثانوي</a:t>
            </a:r>
            <a:endParaRPr lang="en-US" sz="2400" b="1" dirty="0">
              <a:solidFill>
                <a:srgbClr val="FF0000"/>
              </a:solidFill>
              <a:cs typeface="+mj-cs"/>
            </a:endParaRPr>
          </a:p>
        </p:txBody>
      </p:sp>
      <p:sp>
        <p:nvSpPr>
          <p:cNvPr id="5" name="Rectangle 5"/>
          <p:cNvSpPr/>
          <p:nvPr/>
        </p:nvSpPr>
        <p:spPr>
          <a:xfrm>
            <a:off x="1763688" y="1887215"/>
            <a:ext cx="1830950" cy="461665"/>
          </a:xfrm>
          <a:prstGeom prst="rect">
            <a:avLst/>
          </a:prstGeom>
        </p:spPr>
        <p:txBody>
          <a:bodyPr wrap="none">
            <a:spAutoFit/>
          </a:bodyPr>
          <a:lstStyle/>
          <a:p>
            <a:r>
              <a:rPr lang="ar-SA" sz="2400" b="1" dirty="0">
                <a:solidFill>
                  <a:srgbClr val="FF0000"/>
                </a:solidFill>
                <a:cs typeface="+mj-cs"/>
              </a:rPr>
              <a:t>أحمد عبد الفتاح </a:t>
            </a:r>
            <a:endParaRPr lang="en-US" sz="2400" dirty="0">
              <a:solidFill>
                <a:srgbClr val="FF0000"/>
              </a:solidFill>
              <a:cs typeface="+mj-cs"/>
            </a:endParaRPr>
          </a:p>
        </p:txBody>
      </p:sp>
      <p:sp>
        <p:nvSpPr>
          <p:cNvPr id="6" name="Rectangle 6"/>
          <p:cNvSpPr/>
          <p:nvPr/>
        </p:nvSpPr>
        <p:spPr>
          <a:xfrm>
            <a:off x="1987525" y="2614260"/>
            <a:ext cx="4595221" cy="2246769"/>
          </a:xfrm>
          <a:prstGeom prst="rect">
            <a:avLst/>
          </a:prstGeom>
        </p:spPr>
        <p:txBody>
          <a:bodyPr wrap="square">
            <a:spAutoFit/>
          </a:bodyPr>
          <a:lstStyle/>
          <a:p>
            <a:pPr algn="just" rtl="1"/>
            <a:r>
              <a:rPr lang="ar-SA" sz="2000" b="1" dirty="0">
                <a:solidFill>
                  <a:srgbClr val="FF0000"/>
                </a:solidFill>
                <a:cs typeface="+mj-cs"/>
              </a:rPr>
              <a:t>                       ويسرنا أن نقدم تقريراً عن هذا الاجتماع وهذه الدراسة بدأ الاجتماع عند الساعة التاسعة وخمس دقائق بالصالة الثقافية بحضور جميع الأعضاء المشاركين في الدراسة وقد طرحت مجموعة من المشكلات اتفق الحاضرون على شيوع ظاهرة الغياب وبأعداد كبيرة وخروج بعض الطلاب من الفصل دون داع. </a:t>
            </a:r>
            <a:endParaRPr lang="en-US" sz="2000" dirty="0">
              <a:solidFill>
                <a:srgbClr val="FF0000"/>
              </a:solidFill>
              <a:cs typeface="+mj-cs"/>
            </a:endParaRPr>
          </a:p>
        </p:txBody>
      </p:sp>
      <p:sp>
        <p:nvSpPr>
          <p:cNvPr id="7" name="Rectangle 2"/>
          <p:cNvSpPr/>
          <p:nvPr/>
        </p:nvSpPr>
        <p:spPr>
          <a:xfrm>
            <a:off x="2915816" y="4437112"/>
            <a:ext cx="2952000" cy="400110"/>
          </a:xfrm>
          <a:prstGeom prst="rect">
            <a:avLst/>
          </a:prstGeom>
        </p:spPr>
        <p:txBody>
          <a:bodyPr wrap="square">
            <a:spAutoFit/>
          </a:bodyPr>
          <a:lstStyle/>
          <a:p>
            <a:pPr algn="ctr" rtl="1"/>
            <a:r>
              <a:rPr lang="ar-SA" sz="2000" b="1" dirty="0"/>
              <a:t>وفي الختام يوصي بما يلي: </a:t>
            </a:r>
            <a:endParaRPr lang="en-US" sz="1000" dirty="0"/>
          </a:p>
        </p:txBody>
      </p:sp>
      <p:sp>
        <p:nvSpPr>
          <p:cNvPr id="8" name="Rectangle 6"/>
          <p:cNvSpPr/>
          <p:nvPr/>
        </p:nvSpPr>
        <p:spPr>
          <a:xfrm>
            <a:off x="1763688" y="4748951"/>
            <a:ext cx="5054645" cy="1200329"/>
          </a:xfrm>
          <a:prstGeom prst="rect">
            <a:avLst/>
          </a:prstGeom>
        </p:spPr>
        <p:txBody>
          <a:bodyPr wrap="square">
            <a:spAutoFit/>
          </a:bodyPr>
          <a:lstStyle/>
          <a:p>
            <a:pPr lvl="0" algn="r" rtl="1"/>
            <a:r>
              <a:rPr lang="ar-EG" b="1" dirty="0">
                <a:solidFill>
                  <a:srgbClr val="660066"/>
                </a:solidFill>
                <a:cs typeface="+mj-cs"/>
              </a:rPr>
              <a:t>1- </a:t>
            </a:r>
            <a:r>
              <a:rPr lang="ar-SA" b="1" dirty="0">
                <a:solidFill>
                  <a:srgbClr val="660066"/>
                </a:solidFill>
                <a:cs typeface="+mj-cs"/>
              </a:rPr>
              <a:t>عمل لقاء توعوي بحضور حضرتكم.</a:t>
            </a:r>
            <a:endParaRPr lang="en-US" dirty="0">
              <a:solidFill>
                <a:srgbClr val="660066"/>
              </a:solidFill>
              <a:cs typeface="+mj-cs"/>
            </a:endParaRPr>
          </a:p>
          <a:p>
            <a:pPr lvl="0" algn="r" rtl="1"/>
            <a:r>
              <a:rPr lang="ar-EG" b="1" dirty="0">
                <a:solidFill>
                  <a:srgbClr val="660066"/>
                </a:solidFill>
                <a:cs typeface="+mj-cs"/>
              </a:rPr>
              <a:t>2- </a:t>
            </a:r>
            <a:r>
              <a:rPr lang="ar-SA" b="1" dirty="0">
                <a:solidFill>
                  <a:srgbClr val="660066"/>
                </a:solidFill>
                <a:cs typeface="+mj-cs"/>
              </a:rPr>
              <a:t>تقديم برامج تحث الطلاب على الحضور.</a:t>
            </a:r>
            <a:endParaRPr lang="en-US" dirty="0">
              <a:solidFill>
                <a:srgbClr val="660066"/>
              </a:solidFill>
              <a:cs typeface="+mj-cs"/>
            </a:endParaRPr>
          </a:p>
          <a:p>
            <a:pPr lvl="0" algn="r" rtl="1"/>
            <a:r>
              <a:rPr lang="ar-EG" b="1" dirty="0">
                <a:solidFill>
                  <a:srgbClr val="660066"/>
                </a:solidFill>
                <a:cs typeface="+mj-cs"/>
              </a:rPr>
              <a:t>3- </a:t>
            </a:r>
            <a:r>
              <a:rPr lang="ar-SA" b="1" dirty="0">
                <a:solidFill>
                  <a:srgbClr val="660066"/>
                </a:solidFill>
                <a:cs typeface="+mj-cs"/>
              </a:rPr>
              <a:t>شكر إدارة المدرسة لدعمها الدائم لكل مفيد للطلاب. </a:t>
            </a:r>
            <a:endParaRPr lang="en-US" dirty="0">
              <a:solidFill>
                <a:srgbClr val="660066"/>
              </a:solidFill>
              <a:cs typeface="+mj-cs"/>
            </a:endParaRPr>
          </a:p>
          <a:p>
            <a:pPr algn="ctr" rtl="1"/>
            <a:r>
              <a:rPr lang="ar-SA" b="1" dirty="0">
                <a:solidFill>
                  <a:srgbClr val="660066"/>
                </a:solidFill>
                <a:cs typeface="+mj-cs"/>
              </a:rPr>
              <a:t>والسلام عليكم ورحمة الله وبركاته</a:t>
            </a:r>
            <a:endParaRPr lang="en-US" dirty="0">
              <a:solidFill>
                <a:srgbClr val="660066"/>
              </a:solidFill>
              <a:cs typeface="+mj-cs"/>
            </a:endParaRPr>
          </a:p>
        </p:txBody>
      </p:sp>
    </p:spTree>
    <p:extLst>
      <p:ext uri="{BB962C8B-B14F-4D97-AF65-F5344CB8AC3E}">
        <p14:creationId xmlns:p14="http://schemas.microsoft.com/office/powerpoint/2010/main" val="17947852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6"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145">
                                          <p:stCondLst>
                                            <p:cond delay="0"/>
                                          </p:stCondLst>
                                        </p:cTn>
                                        <p:tgtEl>
                                          <p:spTgt spid="3"/>
                                        </p:tgtEl>
                                      </p:cBhvr>
                                    </p:animEffect>
                                    <p:anim calcmode="lin" valueType="num">
                                      <p:cBhvr>
                                        <p:cTn id="12" dur="456"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13" dur="166"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4" dur="166" tmFilter="0, 0; 0.125,0.2665; 0.25,0.4; 0.375,0.465; 0.5,0.5;  0.625,0.535; 0.75,0.6; 0.875,0.7335; 1,1">
                                          <p:stCondLst>
                                            <p:cond delay="166"/>
                                          </p:stCondLst>
                                        </p:cTn>
                                        <p:tgtEl>
                                          <p:spTgt spid="3"/>
                                        </p:tgtEl>
                                        <p:attrNameLst>
                                          <p:attrName>ppt_y</p:attrName>
                                        </p:attrNameLst>
                                      </p:cBhvr>
                                      <p:tavLst>
                                        <p:tav tm="0" fmla="#ppt_y-sin(pi*$)/9">
                                          <p:val>
                                            <p:fltVal val="0"/>
                                          </p:val>
                                        </p:tav>
                                        <p:tav tm="100000">
                                          <p:val>
                                            <p:fltVal val="1"/>
                                          </p:val>
                                        </p:tav>
                                      </p:tavLst>
                                    </p:anim>
                                    <p:anim calcmode="lin" valueType="num">
                                      <p:cBhvr>
                                        <p:cTn id="15" dur="83" tmFilter="0, 0; 0.125,0.2665; 0.25,0.4; 0.375,0.465; 0.5,0.5;  0.625,0.535; 0.75,0.6; 0.875,0.7335; 1,1">
                                          <p:stCondLst>
                                            <p:cond delay="331"/>
                                          </p:stCondLst>
                                        </p:cTn>
                                        <p:tgtEl>
                                          <p:spTgt spid="3"/>
                                        </p:tgtEl>
                                        <p:attrNameLst>
                                          <p:attrName>ppt_y</p:attrName>
                                        </p:attrNameLst>
                                      </p:cBhvr>
                                      <p:tavLst>
                                        <p:tav tm="0" fmla="#ppt_y-sin(pi*$)/27">
                                          <p:val>
                                            <p:fltVal val="0"/>
                                          </p:val>
                                        </p:tav>
                                        <p:tav tm="100000">
                                          <p:val>
                                            <p:fltVal val="1"/>
                                          </p:val>
                                        </p:tav>
                                      </p:tavLst>
                                    </p:anim>
                                    <p:anim calcmode="lin" valueType="num">
                                      <p:cBhvr>
                                        <p:cTn id="16" dur="41" tmFilter="0, 0; 0.125,0.2665; 0.25,0.4; 0.375,0.465; 0.5,0.5;  0.625,0.535; 0.75,0.6; 0.875,0.7335; 1,1">
                                          <p:stCondLst>
                                            <p:cond delay="414"/>
                                          </p:stCondLst>
                                        </p:cTn>
                                        <p:tgtEl>
                                          <p:spTgt spid="3"/>
                                        </p:tgtEl>
                                        <p:attrNameLst>
                                          <p:attrName>ppt_y</p:attrName>
                                        </p:attrNameLst>
                                      </p:cBhvr>
                                      <p:tavLst>
                                        <p:tav tm="0" fmla="#ppt_y-sin(pi*$)/81">
                                          <p:val>
                                            <p:fltVal val="0"/>
                                          </p:val>
                                        </p:tav>
                                        <p:tav tm="100000">
                                          <p:val>
                                            <p:fltVal val="1"/>
                                          </p:val>
                                        </p:tav>
                                      </p:tavLst>
                                    </p:anim>
                                    <p:animScale>
                                      <p:cBhvr>
                                        <p:cTn id="17" dur="7">
                                          <p:stCondLst>
                                            <p:cond delay="162"/>
                                          </p:stCondLst>
                                        </p:cTn>
                                        <p:tgtEl>
                                          <p:spTgt spid="3"/>
                                        </p:tgtEl>
                                      </p:cBhvr>
                                      <p:to x="100000" y="60000"/>
                                    </p:animScale>
                                    <p:animScale>
                                      <p:cBhvr>
                                        <p:cTn id="18" dur="41" decel="50000">
                                          <p:stCondLst>
                                            <p:cond delay="169"/>
                                          </p:stCondLst>
                                        </p:cTn>
                                        <p:tgtEl>
                                          <p:spTgt spid="3"/>
                                        </p:tgtEl>
                                      </p:cBhvr>
                                      <p:to x="100000" y="100000"/>
                                    </p:animScale>
                                    <p:animScale>
                                      <p:cBhvr>
                                        <p:cTn id="19" dur="7">
                                          <p:stCondLst>
                                            <p:cond delay="328"/>
                                          </p:stCondLst>
                                        </p:cTn>
                                        <p:tgtEl>
                                          <p:spTgt spid="3"/>
                                        </p:tgtEl>
                                      </p:cBhvr>
                                      <p:to x="100000" y="80000"/>
                                    </p:animScale>
                                    <p:animScale>
                                      <p:cBhvr>
                                        <p:cTn id="20" dur="41" decel="50000">
                                          <p:stCondLst>
                                            <p:cond delay="335"/>
                                          </p:stCondLst>
                                        </p:cTn>
                                        <p:tgtEl>
                                          <p:spTgt spid="3"/>
                                        </p:tgtEl>
                                      </p:cBhvr>
                                      <p:to x="100000" y="100000"/>
                                    </p:animScale>
                                    <p:animScale>
                                      <p:cBhvr>
                                        <p:cTn id="21" dur="7">
                                          <p:stCondLst>
                                            <p:cond delay="410"/>
                                          </p:stCondLst>
                                        </p:cTn>
                                        <p:tgtEl>
                                          <p:spTgt spid="3"/>
                                        </p:tgtEl>
                                      </p:cBhvr>
                                      <p:to x="100000" y="90000"/>
                                    </p:animScale>
                                    <p:animScale>
                                      <p:cBhvr>
                                        <p:cTn id="22" dur="41" decel="50000">
                                          <p:stCondLst>
                                            <p:cond delay="417"/>
                                          </p:stCondLst>
                                        </p:cTn>
                                        <p:tgtEl>
                                          <p:spTgt spid="3"/>
                                        </p:tgtEl>
                                      </p:cBhvr>
                                      <p:to x="100000" y="100000"/>
                                    </p:animScale>
                                    <p:animScale>
                                      <p:cBhvr>
                                        <p:cTn id="23" dur="7">
                                          <p:stCondLst>
                                            <p:cond delay="452"/>
                                          </p:stCondLst>
                                        </p:cTn>
                                        <p:tgtEl>
                                          <p:spTgt spid="3"/>
                                        </p:tgtEl>
                                      </p:cBhvr>
                                      <p:to x="100000" y="95000"/>
                                    </p:animScale>
                                    <p:animScale>
                                      <p:cBhvr>
                                        <p:cTn id="24" dur="41" decel="50000">
                                          <p:stCondLst>
                                            <p:cond delay="459"/>
                                          </p:stCondLst>
                                        </p:cTn>
                                        <p:tgtEl>
                                          <p:spTgt spid="3"/>
                                        </p:tgtEl>
                                      </p:cBhvr>
                                      <p:to x="100000" y="100000"/>
                                    </p:animScale>
                                  </p:childTnLst>
                                  <p:subTnLst>
                                    <p:audio>
                                      <p:cMediaNode>
                                        <p:cTn display="0" masterRel="sameClick">
                                          <p:stCondLst>
                                            <p:cond evt="begin" delay="0">
                                              <p:tn val="9"/>
                                            </p:cond>
                                          </p:stCondLst>
                                          <p:endCondLst>
                                            <p:cond evt="onStopAudio" delay="0">
                                              <p:tgtEl>
                                                <p:sldTgt/>
                                              </p:tgtEl>
                                            </p:cond>
                                          </p:endCondLst>
                                        </p:cTn>
                                        <p:tgtEl>
                                          <p:sndTgt r:embed="rId2" name="0054 - another stapler.wav"/>
                                        </p:tgtEl>
                                      </p:cMediaNode>
                                    </p:audio>
                                  </p:subTnLst>
                                </p:cTn>
                              </p:par>
                            </p:childTnLst>
                          </p:cTn>
                        </p:par>
                      </p:childTnLst>
                    </p:cTn>
                  </p:par>
                  <p:par>
                    <p:cTn id="25" fill="hold">
                      <p:stCondLst>
                        <p:cond delay="indefinite"/>
                      </p:stCondLst>
                      <p:childTnLst>
                        <p:par>
                          <p:cTn id="26" fill="hold">
                            <p:stCondLst>
                              <p:cond delay="0"/>
                            </p:stCondLst>
                            <p:childTnLst>
                              <p:par>
                                <p:cTn id="27" presetID="26" presetClass="entr" presetSubtype="0" fill="hold" grpId="0" nodeType="click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wipe(down)">
                                      <p:cBhvr>
                                        <p:cTn id="29" dur="145">
                                          <p:stCondLst>
                                            <p:cond delay="0"/>
                                          </p:stCondLst>
                                        </p:cTn>
                                        <p:tgtEl>
                                          <p:spTgt spid="4"/>
                                        </p:tgtEl>
                                      </p:cBhvr>
                                    </p:animEffect>
                                    <p:anim calcmode="lin" valueType="num">
                                      <p:cBhvr>
                                        <p:cTn id="30" dur="456"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31" dur="166"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32" dur="166" tmFilter="0, 0; 0.125,0.2665; 0.25,0.4; 0.375,0.465; 0.5,0.5;  0.625,0.535; 0.75,0.6; 0.875,0.7335; 1,1">
                                          <p:stCondLst>
                                            <p:cond delay="166"/>
                                          </p:stCondLst>
                                        </p:cTn>
                                        <p:tgtEl>
                                          <p:spTgt spid="4"/>
                                        </p:tgtEl>
                                        <p:attrNameLst>
                                          <p:attrName>ppt_y</p:attrName>
                                        </p:attrNameLst>
                                      </p:cBhvr>
                                      <p:tavLst>
                                        <p:tav tm="0" fmla="#ppt_y-sin(pi*$)/9">
                                          <p:val>
                                            <p:fltVal val="0"/>
                                          </p:val>
                                        </p:tav>
                                        <p:tav tm="100000">
                                          <p:val>
                                            <p:fltVal val="1"/>
                                          </p:val>
                                        </p:tav>
                                      </p:tavLst>
                                    </p:anim>
                                    <p:anim calcmode="lin" valueType="num">
                                      <p:cBhvr>
                                        <p:cTn id="33" dur="83" tmFilter="0, 0; 0.125,0.2665; 0.25,0.4; 0.375,0.465; 0.5,0.5;  0.625,0.535; 0.75,0.6; 0.875,0.7335; 1,1">
                                          <p:stCondLst>
                                            <p:cond delay="331"/>
                                          </p:stCondLst>
                                        </p:cTn>
                                        <p:tgtEl>
                                          <p:spTgt spid="4"/>
                                        </p:tgtEl>
                                        <p:attrNameLst>
                                          <p:attrName>ppt_y</p:attrName>
                                        </p:attrNameLst>
                                      </p:cBhvr>
                                      <p:tavLst>
                                        <p:tav tm="0" fmla="#ppt_y-sin(pi*$)/27">
                                          <p:val>
                                            <p:fltVal val="0"/>
                                          </p:val>
                                        </p:tav>
                                        <p:tav tm="100000">
                                          <p:val>
                                            <p:fltVal val="1"/>
                                          </p:val>
                                        </p:tav>
                                      </p:tavLst>
                                    </p:anim>
                                    <p:anim calcmode="lin" valueType="num">
                                      <p:cBhvr>
                                        <p:cTn id="34" dur="41" tmFilter="0, 0; 0.125,0.2665; 0.25,0.4; 0.375,0.465; 0.5,0.5;  0.625,0.535; 0.75,0.6; 0.875,0.7335; 1,1">
                                          <p:stCondLst>
                                            <p:cond delay="414"/>
                                          </p:stCondLst>
                                        </p:cTn>
                                        <p:tgtEl>
                                          <p:spTgt spid="4"/>
                                        </p:tgtEl>
                                        <p:attrNameLst>
                                          <p:attrName>ppt_y</p:attrName>
                                        </p:attrNameLst>
                                      </p:cBhvr>
                                      <p:tavLst>
                                        <p:tav tm="0" fmla="#ppt_y-sin(pi*$)/81">
                                          <p:val>
                                            <p:fltVal val="0"/>
                                          </p:val>
                                        </p:tav>
                                        <p:tav tm="100000">
                                          <p:val>
                                            <p:fltVal val="1"/>
                                          </p:val>
                                        </p:tav>
                                      </p:tavLst>
                                    </p:anim>
                                    <p:animScale>
                                      <p:cBhvr>
                                        <p:cTn id="35" dur="7">
                                          <p:stCondLst>
                                            <p:cond delay="162"/>
                                          </p:stCondLst>
                                        </p:cTn>
                                        <p:tgtEl>
                                          <p:spTgt spid="4"/>
                                        </p:tgtEl>
                                      </p:cBhvr>
                                      <p:to x="100000" y="60000"/>
                                    </p:animScale>
                                    <p:animScale>
                                      <p:cBhvr>
                                        <p:cTn id="36" dur="41" decel="50000">
                                          <p:stCondLst>
                                            <p:cond delay="169"/>
                                          </p:stCondLst>
                                        </p:cTn>
                                        <p:tgtEl>
                                          <p:spTgt spid="4"/>
                                        </p:tgtEl>
                                      </p:cBhvr>
                                      <p:to x="100000" y="100000"/>
                                    </p:animScale>
                                    <p:animScale>
                                      <p:cBhvr>
                                        <p:cTn id="37" dur="7">
                                          <p:stCondLst>
                                            <p:cond delay="328"/>
                                          </p:stCondLst>
                                        </p:cTn>
                                        <p:tgtEl>
                                          <p:spTgt spid="4"/>
                                        </p:tgtEl>
                                      </p:cBhvr>
                                      <p:to x="100000" y="80000"/>
                                    </p:animScale>
                                    <p:animScale>
                                      <p:cBhvr>
                                        <p:cTn id="38" dur="41" decel="50000">
                                          <p:stCondLst>
                                            <p:cond delay="335"/>
                                          </p:stCondLst>
                                        </p:cTn>
                                        <p:tgtEl>
                                          <p:spTgt spid="4"/>
                                        </p:tgtEl>
                                      </p:cBhvr>
                                      <p:to x="100000" y="100000"/>
                                    </p:animScale>
                                    <p:animScale>
                                      <p:cBhvr>
                                        <p:cTn id="39" dur="7">
                                          <p:stCondLst>
                                            <p:cond delay="410"/>
                                          </p:stCondLst>
                                        </p:cTn>
                                        <p:tgtEl>
                                          <p:spTgt spid="4"/>
                                        </p:tgtEl>
                                      </p:cBhvr>
                                      <p:to x="100000" y="90000"/>
                                    </p:animScale>
                                    <p:animScale>
                                      <p:cBhvr>
                                        <p:cTn id="40" dur="41" decel="50000">
                                          <p:stCondLst>
                                            <p:cond delay="417"/>
                                          </p:stCondLst>
                                        </p:cTn>
                                        <p:tgtEl>
                                          <p:spTgt spid="4"/>
                                        </p:tgtEl>
                                      </p:cBhvr>
                                      <p:to x="100000" y="100000"/>
                                    </p:animScale>
                                    <p:animScale>
                                      <p:cBhvr>
                                        <p:cTn id="41" dur="7">
                                          <p:stCondLst>
                                            <p:cond delay="452"/>
                                          </p:stCondLst>
                                        </p:cTn>
                                        <p:tgtEl>
                                          <p:spTgt spid="4"/>
                                        </p:tgtEl>
                                      </p:cBhvr>
                                      <p:to x="100000" y="95000"/>
                                    </p:animScale>
                                    <p:animScale>
                                      <p:cBhvr>
                                        <p:cTn id="42" dur="41" decel="50000">
                                          <p:stCondLst>
                                            <p:cond delay="459"/>
                                          </p:stCondLst>
                                        </p:cTn>
                                        <p:tgtEl>
                                          <p:spTgt spid="4"/>
                                        </p:tgtEl>
                                      </p:cBhvr>
                                      <p:to x="100000" y="100000"/>
                                    </p:animScale>
                                  </p:childTnLst>
                                  <p:subTnLst>
                                    <p:audio>
                                      <p:cMediaNode>
                                        <p:cTn display="0" masterRel="sameClick">
                                          <p:stCondLst>
                                            <p:cond evt="begin" delay="0">
                                              <p:tn val="27"/>
                                            </p:cond>
                                          </p:stCondLst>
                                          <p:endCondLst>
                                            <p:cond evt="onStopAudio" delay="0">
                                              <p:tgtEl>
                                                <p:sldTgt/>
                                              </p:tgtEl>
                                            </p:cond>
                                          </p:endCondLst>
                                        </p:cTn>
                                        <p:tgtEl>
                                          <p:sndTgt r:embed="rId2" name="0054 - another stapler.wav"/>
                                        </p:tgtEl>
                                      </p:cMediaNode>
                                    </p:audio>
                                  </p:subTnLst>
                                </p:cTn>
                              </p:par>
                            </p:childTnLst>
                          </p:cTn>
                        </p:par>
                      </p:childTnLst>
                    </p:cTn>
                  </p:par>
                  <p:par>
                    <p:cTn id="43" fill="hold">
                      <p:stCondLst>
                        <p:cond delay="indefinite"/>
                      </p:stCondLst>
                      <p:childTnLst>
                        <p:par>
                          <p:cTn id="44" fill="hold">
                            <p:stCondLst>
                              <p:cond delay="0"/>
                            </p:stCondLst>
                            <p:childTnLst>
                              <p:par>
                                <p:cTn id="45" presetID="26" presetClass="entr" presetSubtype="0" fill="hold" grpId="0" nodeType="clickEffect">
                                  <p:stCondLst>
                                    <p:cond delay="0"/>
                                  </p:stCondLst>
                                  <p:childTnLst>
                                    <p:set>
                                      <p:cBhvr>
                                        <p:cTn id="46" dur="1" fill="hold">
                                          <p:stCondLst>
                                            <p:cond delay="0"/>
                                          </p:stCondLst>
                                        </p:cTn>
                                        <p:tgtEl>
                                          <p:spTgt spid="5"/>
                                        </p:tgtEl>
                                        <p:attrNameLst>
                                          <p:attrName>style.visibility</p:attrName>
                                        </p:attrNameLst>
                                      </p:cBhvr>
                                      <p:to>
                                        <p:strVal val="visible"/>
                                      </p:to>
                                    </p:set>
                                    <p:animEffect transition="in" filter="wipe(down)">
                                      <p:cBhvr>
                                        <p:cTn id="47" dur="145">
                                          <p:stCondLst>
                                            <p:cond delay="0"/>
                                          </p:stCondLst>
                                        </p:cTn>
                                        <p:tgtEl>
                                          <p:spTgt spid="5"/>
                                        </p:tgtEl>
                                      </p:cBhvr>
                                    </p:animEffect>
                                    <p:anim calcmode="lin" valueType="num">
                                      <p:cBhvr>
                                        <p:cTn id="48" dur="456"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49" dur="166"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50" dur="166" tmFilter="0, 0; 0.125,0.2665; 0.25,0.4; 0.375,0.465; 0.5,0.5;  0.625,0.535; 0.75,0.6; 0.875,0.7335; 1,1">
                                          <p:stCondLst>
                                            <p:cond delay="166"/>
                                          </p:stCondLst>
                                        </p:cTn>
                                        <p:tgtEl>
                                          <p:spTgt spid="5"/>
                                        </p:tgtEl>
                                        <p:attrNameLst>
                                          <p:attrName>ppt_y</p:attrName>
                                        </p:attrNameLst>
                                      </p:cBhvr>
                                      <p:tavLst>
                                        <p:tav tm="0" fmla="#ppt_y-sin(pi*$)/9">
                                          <p:val>
                                            <p:fltVal val="0"/>
                                          </p:val>
                                        </p:tav>
                                        <p:tav tm="100000">
                                          <p:val>
                                            <p:fltVal val="1"/>
                                          </p:val>
                                        </p:tav>
                                      </p:tavLst>
                                    </p:anim>
                                    <p:anim calcmode="lin" valueType="num">
                                      <p:cBhvr>
                                        <p:cTn id="51" dur="83" tmFilter="0, 0; 0.125,0.2665; 0.25,0.4; 0.375,0.465; 0.5,0.5;  0.625,0.535; 0.75,0.6; 0.875,0.7335; 1,1">
                                          <p:stCondLst>
                                            <p:cond delay="331"/>
                                          </p:stCondLst>
                                        </p:cTn>
                                        <p:tgtEl>
                                          <p:spTgt spid="5"/>
                                        </p:tgtEl>
                                        <p:attrNameLst>
                                          <p:attrName>ppt_y</p:attrName>
                                        </p:attrNameLst>
                                      </p:cBhvr>
                                      <p:tavLst>
                                        <p:tav tm="0" fmla="#ppt_y-sin(pi*$)/27">
                                          <p:val>
                                            <p:fltVal val="0"/>
                                          </p:val>
                                        </p:tav>
                                        <p:tav tm="100000">
                                          <p:val>
                                            <p:fltVal val="1"/>
                                          </p:val>
                                        </p:tav>
                                      </p:tavLst>
                                    </p:anim>
                                    <p:anim calcmode="lin" valueType="num">
                                      <p:cBhvr>
                                        <p:cTn id="52" dur="41" tmFilter="0, 0; 0.125,0.2665; 0.25,0.4; 0.375,0.465; 0.5,0.5;  0.625,0.535; 0.75,0.6; 0.875,0.7335; 1,1">
                                          <p:stCondLst>
                                            <p:cond delay="414"/>
                                          </p:stCondLst>
                                        </p:cTn>
                                        <p:tgtEl>
                                          <p:spTgt spid="5"/>
                                        </p:tgtEl>
                                        <p:attrNameLst>
                                          <p:attrName>ppt_y</p:attrName>
                                        </p:attrNameLst>
                                      </p:cBhvr>
                                      <p:tavLst>
                                        <p:tav tm="0" fmla="#ppt_y-sin(pi*$)/81">
                                          <p:val>
                                            <p:fltVal val="0"/>
                                          </p:val>
                                        </p:tav>
                                        <p:tav tm="100000">
                                          <p:val>
                                            <p:fltVal val="1"/>
                                          </p:val>
                                        </p:tav>
                                      </p:tavLst>
                                    </p:anim>
                                    <p:animScale>
                                      <p:cBhvr>
                                        <p:cTn id="53" dur="7">
                                          <p:stCondLst>
                                            <p:cond delay="162"/>
                                          </p:stCondLst>
                                        </p:cTn>
                                        <p:tgtEl>
                                          <p:spTgt spid="5"/>
                                        </p:tgtEl>
                                      </p:cBhvr>
                                      <p:to x="100000" y="60000"/>
                                    </p:animScale>
                                    <p:animScale>
                                      <p:cBhvr>
                                        <p:cTn id="54" dur="41" decel="50000">
                                          <p:stCondLst>
                                            <p:cond delay="169"/>
                                          </p:stCondLst>
                                        </p:cTn>
                                        <p:tgtEl>
                                          <p:spTgt spid="5"/>
                                        </p:tgtEl>
                                      </p:cBhvr>
                                      <p:to x="100000" y="100000"/>
                                    </p:animScale>
                                    <p:animScale>
                                      <p:cBhvr>
                                        <p:cTn id="55" dur="7">
                                          <p:stCondLst>
                                            <p:cond delay="328"/>
                                          </p:stCondLst>
                                        </p:cTn>
                                        <p:tgtEl>
                                          <p:spTgt spid="5"/>
                                        </p:tgtEl>
                                      </p:cBhvr>
                                      <p:to x="100000" y="80000"/>
                                    </p:animScale>
                                    <p:animScale>
                                      <p:cBhvr>
                                        <p:cTn id="56" dur="41" decel="50000">
                                          <p:stCondLst>
                                            <p:cond delay="335"/>
                                          </p:stCondLst>
                                        </p:cTn>
                                        <p:tgtEl>
                                          <p:spTgt spid="5"/>
                                        </p:tgtEl>
                                      </p:cBhvr>
                                      <p:to x="100000" y="100000"/>
                                    </p:animScale>
                                    <p:animScale>
                                      <p:cBhvr>
                                        <p:cTn id="57" dur="7">
                                          <p:stCondLst>
                                            <p:cond delay="410"/>
                                          </p:stCondLst>
                                        </p:cTn>
                                        <p:tgtEl>
                                          <p:spTgt spid="5"/>
                                        </p:tgtEl>
                                      </p:cBhvr>
                                      <p:to x="100000" y="90000"/>
                                    </p:animScale>
                                    <p:animScale>
                                      <p:cBhvr>
                                        <p:cTn id="58" dur="41" decel="50000">
                                          <p:stCondLst>
                                            <p:cond delay="417"/>
                                          </p:stCondLst>
                                        </p:cTn>
                                        <p:tgtEl>
                                          <p:spTgt spid="5"/>
                                        </p:tgtEl>
                                      </p:cBhvr>
                                      <p:to x="100000" y="100000"/>
                                    </p:animScale>
                                    <p:animScale>
                                      <p:cBhvr>
                                        <p:cTn id="59" dur="7">
                                          <p:stCondLst>
                                            <p:cond delay="452"/>
                                          </p:stCondLst>
                                        </p:cTn>
                                        <p:tgtEl>
                                          <p:spTgt spid="5"/>
                                        </p:tgtEl>
                                      </p:cBhvr>
                                      <p:to x="100000" y="95000"/>
                                    </p:animScale>
                                    <p:animScale>
                                      <p:cBhvr>
                                        <p:cTn id="60" dur="41" decel="50000">
                                          <p:stCondLst>
                                            <p:cond delay="459"/>
                                          </p:stCondLst>
                                        </p:cTn>
                                        <p:tgtEl>
                                          <p:spTgt spid="5"/>
                                        </p:tgtEl>
                                      </p:cBhvr>
                                      <p:to x="100000" y="100000"/>
                                    </p:animScale>
                                  </p:childTnLst>
                                  <p:subTnLst>
                                    <p:audio>
                                      <p:cMediaNode>
                                        <p:cTn display="0" masterRel="sameClick">
                                          <p:stCondLst>
                                            <p:cond evt="begin" delay="0">
                                              <p:tn val="45"/>
                                            </p:cond>
                                          </p:stCondLst>
                                          <p:endCondLst>
                                            <p:cond evt="onStopAudio" delay="0">
                                              <p:tgtEl>
                                                <p:sldTgt/>
                                              </p:tgtEl>
                                            </p:cond>
                                          </p:endCondLst>
                                        </p:cTn>
                                        <p:tgtEl>
                                          <p:sndTgt r:embed="rId2" name="0054 - another stapler.wav"/>
                                        </p:tgtEl>
                                      </p:cMediaNode>
                                    </p:audio>
                                  </p:subTnLst>
                                </p:cTn>
                              </p:par>
                            </p:childTnLst>
                          </p:cTn>
                        </p:par>
                      </p:childTnLst>
                    </p:cTn>
                  </p:par>
                  <p:par>
                    <p:cTn id="61" fill="hold">
                      <p:stCondLst>
                        <p:cond delay="indefinite"/>
                      </p:stCondLst>
                      <p:childTnLst>
                        <p:par>
                          <p:cTn id="62" fill="hold">
                            <p:stCondLst>
                              <p:cond delay="0"/>
                            </p:stCondLst>
                            <p:childTnLst>
                              <p:par>
                                <p:cTn id="63" presetID="26" presetClass="entr" presetSubtype="0" fill="hold" grpId="0" nodeType="clickEffect">
                                  <p:stCondLst>
                                    <p:cond delay="0"/>
                                  </p:stCondLst>
                                  <p:childTnLst>
                                    <p:set>
                                      <p:cBhvr>
                                        <p:cTn id="64" dur="1" fill="hold">
                                          <p:stCondLst>
                                            <p:cond delay="0"/>
                                          </p:stCondLst>
                                        </p:cTn>
                                        <p:tgtEl>
                                          <p:spTgt spid="6"/>
                                        </p:tgtEl>
                                        <p:attrNameLst>
                                          <p:attrName>style.visibility</p:attrName>
                                        </p:attrNameLst>
                                      </p:cBhvr>
                                      <p:to>
                                        <p:strVal val="visible"/>
                                      </p:to>
                                    </p:set>
                                    <p:animEffect transition="in" filter="wipe(down)">
                                      <p:cBhvr>
                                        <p:cTn id="65" dur="145">
                                          <p:stCondLst>
                                            <p:cond delay="0"/>
                                          </p:stCondLst>
                                        </p:cTn>
                                        <p:tgtEl>
                                          <p:spTgt spid="6"/>
                                        </p:tgtEl>
                                      </p:cBhvr>
                                    </p:animEffect>
                                    <p:anim calcmode="lin" valueType="num">
                                      <p:cBhvr>
                                        <p:cTn id="66" dur="456"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67" dur="166"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68" dur="166" tmFilter="0, 0; 0.125,0.2665; 0.25,0.4; 0.375,0.465; 0.5,0.5;  0.625,0.535; 0.75,0.6; 0.875,0.7335; 1,1">
                                          <p:stCondLst>
                                            <p:cond delay="166"/>
                                          </p:stCondLst>
                                        </p:cTn>
                                        <p:tgtEl>
                                          <p:spTgt spid="6"/>
                                        </p:tgtEl>
                                        <p:attrNameLst>
                                          <p:attrName>ppt_y</p:attrName>
                                        </p:attrNameLst>
                                      </p:cBhvr>
                                      <p:tavLst>
                                        <p:tav tm="0" fmla="#ppt_y-sin(pi*$)/9">
                                          <p:val>
                                            <p:fltVal val="0"/>
                                          </p:val>
                                        </p:tav>
                                        <p:tav tm="100000">
                                          <p:val>
                                            <p:fltVal val="1"/>
                                          </p:val>
                                        </p:tav>
                                      </p:tavLst>
                                    </p:anim>
                                    <p:anim calcmode="lin" valueType="num">
                                      <p:cBhvr>
                                        <p:cTn id="69" dur="83" tmFilter="0, 0; 0.125,0.2665; 0.25,0.4; 0.375,0.465; 0.5,0.5;  0.625,0.535; 0.75,0.6; 0.875,0.7335; 1,1">
                                          <p:stCondLst>
                                            <p:cond delay="331"/>
                                          </p:stCondLst>
                                        </p:cTn>
                                        <p:tgtEl>
                                          <p:spTgt spid="6"/>
                                        </p:tgtEl>
                                        <p:attrNameLst>
                                          <p:attrName>ppt_y</p:attrName>
                                        </p:attrNameLst>
                                      </p:cBhvr>
                                      <p:tavLst>
                                        <p:tav tm="0" fmla="#ppt_y-sin(pi*$)/27">
                                          <p:val>
                                            <p:fltVal val="0"/>
                                          </p:val>
                                        </p:tav>
                                        <p:tav tm="100000">
                                          <p:val>
                                            <p:fltVal val="1"/>
                                          </p:val>
                                        </p:tav>
                                      </p:tavLst>
                                    </p:anim>
                                    <p:anim calcmode="lin" valueType="num">
                                      <p:cBhvr>
                                        <p:cTn id="70" dur="41" tmFilter="0, 0; 0.125,0.2665; 0.25,0.4; 0.375,0.465; 0.5,0.5;  0.625,0.535; 0.75,0.6; 0.875,0.7335; 1,1">
                                          <p:stCondLst>
                                            <p:cond delay="414"/>
                                          </p:stCondLst>
                                        </p:cTn>
                                        <p:tgtEl>
                                          <p:spTgt spid="6"/>
                                        </p:tgtEl>
                                        <p:attrNameLst>
                                          <p:attrName>ppt_y</p:attrName>
                                        </p:attrNameLst>
                                      </p:cBhvr>
                                      <p:tavLst>
                                        <p:tav tm="0" fmla="#ppt_y-sin(pi*$)/81">
                                          <p:val>
                                            <p:fltVal val="0"/>
                                          </p:val>
                                        </p:tav>
                                        <p:tav tm="100000">
                                          <p:val>
                                            <p:fltVal val="1"/>
                                          </p:val>
                                        </p:tav>
                                      </p:tavLst>
                                    </p:anim>
                                    <p:animScale>
                                      <p:cBhvr>
                                        <p:cTn id="71" dur="7">
                                          <p:stCondLst>
                                            <p:cond delay="162"/>
                                          </p:stCondLst>
                                        </p:cTn>
                                        <p:tgtEl>
                                          <p:spTgt spid="6"/>
                                        </p:tgtEl>
                                      </p:cBhvr>
                                      <p:to x="100000" y="60000"/>
                                    </p:animScale>
                                    <p:animScale>
                                      <p:cBhvr>
                                        <p:cTn id="72" dur="41" decel="50000">
                                          <p:stCondLst>
                                            <p:cond delay="169"/>
                                          </p:stCondLst>
                                        </p:cTn>
                                        <p:tgtEl>
                                          <p:spTgt spid="6"/>
                                        </p:tgtEl>
                                      </p:cBhvr>
                                      <p:to x="100000" y="100000"/>
                                    </p:animScale>
                                    <p:animScale>
                                      <p:cBhvr>
                                        <p:cTn id="73" dur="7">
                                          <p:stCondLst>
                                            <p:cond delay="328"/>
                                          </p:stCondLst>
                                        </p:cTn>
                                        <p:tgtEl>
                                          <p:spTgt spid="6"/>
                                        </p:tgtEl>
                                      </p:cBhvr>
                                      <p:to x="100000" y="80000"/>
                                    </p:animScale>
                                    <p:animScale>
                                      <p:cBhvr>
                                        <p:cTn id="74" dur="41" decel="50000">
                                          <p:stCondLst>
                                            <p:cond delay="335"/>
                                          </p:stCondLst>
                                        </p:cTn>
                                        <p:tgtEl>
                                          <p:spTgt spid="6"/>
                                        </p:tgtEl>
                                      </p:cBhvr>
                                      <p:to x="100000" y="100000"/>
                                    </p:animScale>
                                    <p:animScale>
                                      <p:cBhvr>
                                        <p:cTn id="75" dur="7">
                                          <p:stCondLst>
                                            <p:cond delay="410"/>
                                          </p:stCondLst>
                                        </p:cTn>
                                        <p:tgtEl>
                                          <p:spTgt spid="6"/>
                                        </p:tgtEl>
                                      </p:cBhvr>
                                      <p:to x="100000" y="90000"/>
                                    </p:animScale>
                                    <p:animScale>
                                      <p:cBhvr>
                                        <p:cTn id="76" dur="41" decel="50000">
                                          <p:stCondLst>
                                            <p:cond delay="417"/>
                                          </p:stCondLst>
                                        </p:cTn>
                                        <p:tgtEl>
                                          <p:spTgt spid="6"/>
                                        </p:tgtEl>
                                      </p:cBhvr>
                                      <p:to x="100000" y="100000"/>
                                    </p:animScale>
                                    <p:animScale>
                                      <p:cBhvr>
                                        <p:cTn id="77" dur="7">
                                          <p:stCondLst>
                                            <p:cond delay="452"/>
                                          </p:stCondLst>
                                        </p:cTn>
                                        <p:tgtEl>
                                          <p:spTgt spid="6"/>
                                        </p:tgtEl>
                                      </p:cBhvr>
                                      <p:to x="100000" y="95000"/>
                                    </p:animScale>
                                    <p:animScale>
                                      <p:cBhvr>
                                        <p:cTn id="78" dur="41" decel="50000">
                                          <p:stCondLst>
                                            <p:cond delay="459"/>
                                          </p:stCondLst>
                                        </p:cTn>
                                        <p:tgtEl>
                                          <p:spTgt spid="6"/>
                                        </p:tgtEl>
                                      </p:cBhvr>
                                      <p:to x="100000" y="100000"/>
                                    </p:animScale>
                                  </p:childTnLst>
                                  <p:subTnLst>
                                    <p:audio>
                                      <p:cMediaNode>
                                        <p:cTn display="0" masterRel="sameClick">
                                          <p:stCondLst>
                                            <p:cond evt="begin" delay="0">
                                              <p:tn val="63"/>
                                            </p:cond>
                                          </p:stCondLst>
                                          <p:endCondLst>
                                            <p:cond evt="onStopAudio" delay="0">
                                              <p:tgtEl>
                                                <p:sldTgt/>
                                              </p:tgtEl>
                                            </p:cond>
                                          </p:endCondLst>
                                        </p:cTn>
                                        <p:tgtEl>
                                          <p:sndTgt r:embed="rId2" name="0054 - another stapler.wav"/>
                                        </p:tgtEl>
                                      </p:cMediaNode>
                                    </p:audio>
                                  </p:subTnLst>
                                </p:cTn>
                              </p:par>
                            </p:childTnLst>
                          </p:cTn>
                        </p:par>
                        <p:par>
                          <p:cTn id="79" fill="hold">
                            <p:stCondLst>
                              <p:cond delay="500"/>
                            </p:stCondLst>
                            <p:childTnLst>
                              <p:par>
                                <p:cTn id="80" presetID="18" presetClass="entr" presetSubtype="12" fill="hold" grpId="0" nodeType="afterEffect">
                                  <p:stCondLst>
                                    <p:cond delay="0"/>
                                  </p:stCondLst>
                                  <p:childTnLst>
                                    <p:set>
                                      <p:cBhvr>
                                        <p:cTn id="81" dur="1" fill="hold">
                                          <p:stCondLst>
                                            <p:cond delay="0"/>
                                          </p:stCondLst>
                                        </p:cTn>
                                        <p:tgtEl>
                                          <p:spTgt spid="7"/>
                                        </p:tgtEl>
                                        <p:attrNameLst>
                                          <p:attrName>style.visibility</p:attrName>
                                        </p:attrNameLst>
                                      </p:cBhvr>
                                      <p:to>
                                        <p:strVal val="visible"/>
                                      </p:to>
                                    </p:set>
                                    <p:animEffect transition="in" filter="strips(downLeft)">
                                      <p:cBhvr>
                                        <p:cTn id="82" dur="500"/>
                                        <p:tgtEl>
                                          <p:spTgt spid="7"/>
                                        </p:tgtEl>
                                      </p:cBhvr>
                                    </p:animEffect>
                                  </p:childTnLst>
                                  <p:subTnLst>
                                    <p:audio>
                                      <p:cMediaNode>
                                        <p:cTn display="0" masterRel="sameClick">
                                          <p:stCondLst>
                                            <p:cond evt="begin" delay="0">
                                              <p:tn val="80"/>
                                            </p:cond>
                                          </p:stCondLst>
                                          <p:endCondLst>
                                            <p:cond evt="onStopAudio" delay="0">
                                              <p:tgtEl>
                                                <p:sldTgt/>
                                              </p:tgtEl>
                                            </p:cond>
                                          </p:endCondLst>
                                        </p:cTn>
                                        <p:tgtEl>
                                          <p:sndTgt r:embed="rId3" name="SOUND8.WAV"/>
                                        </p:tgtEl>
                                      </p:cMediaNode>
                                    </p:audio>
                                  </p:subTnLst>
                                </p:cTn>
                              </p:par>
                            </p:childTnLst>
                          </p:cTn>
                        </p:par>
                      </p:childTnLst>
                    </p:cTn>
                  </p:par>
                  <p:par>
                    <p:cTn id="83" fill="hold">
                      <p:stCondLst>
                        <p:cond delay="indefinite"/>
                      </p:stCondLst>
                      <p:childTnLst>
                        <p:par>
                          <p:cTn id="84" fill="hold">
                            <p:stCondLst>
                              <p:cond delay="0"/>
                            </p:stCondLst>
                            <p:childTnLst>
                              <p:par>
                                <p:cTn id="85" presetID="26" presetClass="entr" presetSubtype="0" fill="hold" grpId="0" nodeType="clickEffect">
                                  <p:stCondLst>
                                    <p:cond delay="0"/>
                                  </p:stCondLst>
                                  <p:childTnLst>
                                    <p:set>
                                      <p:cBhvr>
                                        <p:cTn id="86" dur="1" fill="hold">
                                          <p:stCondLst>
                                            <p:cond delay="0"/>
                                          </p:stCondLst>
                                        </p:cTn>
                                        <p:tgtEl>
                                          <p:spTgt spid="8">
                                            <p:txEl>
                                              <p:pRg st="0" end="0"/>
                                            </p:txEl>
                                          </p:spTgt>
                                        </p:tgtEl>
                                        <p:attrNameLst>
                                          <p:attrName>style.visibility</p:attrName>
                                        </p:attrNameLst>
                                      </p:cBhvr>
                                      <p:to>
                                        <p:strVal val="visible"/>
                                      </p:to>
                                    </p:set>
                                    <p:animEffect transition="in" filter="wipe(down)">
                                      <p:cBhvr>
                                        <p:cTn id="87" dur="145">
                                          <p:stCondLst>
                                            <p:cond delay="0"/>
                                          </p:stCondLst>
                                        </p:cTn>
                                        <p:tgtEl>
                                          <p:spTgt spid="8">
                                            <p:txEl>
                                              <p:pRg st="0" end="0"/>
                                            </p:txEl>
                                          </p:spTgt>
                                        </p:tgtEl>
                                      </p:cBhvr>
                                    </p:animEffect>
                                    <p:anim calcmode="lin" valueType="num">
                                      <p:cBhvr>
                                        <p:cTn id="88" dur="456" tmFilter="0,0; 0.14,0.36; 0.43,0.73; 0.71,0.91; 1.0,1.0">
                                          <p:stCondLst>
                                            <p:cond delay="0"/>
                                          </p:stCondLst>
                                        </p:cTn>
                                        <p:tgtEl>
                                          <p:spTgt spid="8">
                                            <p:txEl>
                                              <p:pRg st="0" end="0"/>
                                            </p:txEl>
                                          </p:spTgt>
                                        </p:tgtEl>
                                        <p:attrNameLst>
                                          <p:attrName>ppt_x</p:attrName>
                                        </p:attrNameLst>
                                      </p:cBhvr>
                                      <p:tavLst>
                                        <p:tav tm="0">
                                          <p:val>
                                            <p:strVal val="#ppt_x-0.25"/>
                                          </p:val>
                                        </p:tav>
                                        <p:tav tm="100000">
                                          <p:val>
                                            <p:strVal val="#ppt_x"/>
                                          </p:val>
                                        </p:tav>
                                      </p:tavLst>
                                    </p:anim>
                                    <p:anim calcmode="lin" valueType="num">
                                      <p:cBhvr>
                                        <p:cTn id="89" dur="166" tmFilter="0.0,0.0; 0.25,0.07; 0.50,0.2; 0.75,0.467; 1.0,1.0">
                                          <p:stCondLst>
                                            <p:cond delay="0"/>
                                          </p:stCondLst>
                                        </p:cTn>
                                        <p:tgtEl>
                                          <p:spTgt spid="8">
                                            <p:txEl>
                                              <p:pRg st="0" end="0"/>
                                            </p:txEl>
                                          </p:spTgt>
                                        </p:tgtEl>
                                        <p:attrNameLst>
                                          <p:attrName>ppt_y</p:attrName>
                                        </p:attrNameLst>
                                      </p:cBhvr>
                                      <p:tavLst>
                                        <p:tav tm="0" fmla="#ppt_y-sin(pi*$)/3">
                                          <p:val>
                                            <p:fltVal val="0.5"/>
                                          </p:val>
                                        </p:tav>
                                        <p:tav tm="100000">
                                          <p:val>
                                            <p:fltVal val="1"/>
                                          </p:val>
                                        </p:tav>
                                      </p:tavLst>
                                    </p:anim>
                                    <p:anim calcmode="lin" valueType="num">
                                      <p:cBhvr>
                                        <p:cTn id="90" dur="166" tmFilter="0, 0; 0.125,0.2665; 0.25,0.4; 0.375,0.465; 0.5,0.5;  0.625,0.535; 0.75,0.6; 0.875,0.7335; 1,1">
                                          <p:stCondLst>
                                            <p:cond delay="166"/>
                                          </p:stCondLst>
                                        </p:cTn>
                                        <p:tgtEl>
                                          <p:spTgt spid="8">
                                            <p:txEl>
                                              <p:pRg st="0" end="0"/>
                                            </p:txEl>
                                          </p:spTgt>
                                        </p:tgtEl>
                                        <p:attrNameLst>
                                          <p:attrName>ppt_y</p:attrName>
                                        </p:attrNameLst>
                                      </p:cBhvr>
                                      <p:tavLst>
                                        <p:tav tm="0" fmla="#ppt_y-sin(pi*$)/9">
                                          <p:val>
                                            <p:fltVal val="0"/>
                                          </p:val>
                                        </p:tav>
                                        <p:tav tm="100000">
                                          <p:val>
                                            <p:fltVal val="1"/>
                                          </p:val>
                                        </p:tav>
                                      </p:tavLst>
                                    </p:anim>
                                    <p:anim calcmode="lin" valueType="num">
                                      <p:cBhvr>
                                        <p:cTn id="91" dur="83" tmFilter="0, 0; 0.125,0.2665; 0.25,0.4; 0.375,0.465; 0.5,0.5;  0.625,0.535; 0.75,0.6; 0.875,0.7335; 1,1">
                                          <p:stCondLst>
                                            <p:cond delay="331"/>
                                          </p:stCondLst>
                                        </p:cTn>
                                        <p:tgtEl>
                                          <p:spTgt spid="8">
                                            <p:txEl>
                                              <p:pRg st="0" end="0"/>
                                            </p:txEl>
                                          </p:spTgt>
                                        </p:tgtEl>
                                        <p:attrNameLst>
                                          <p:attrName>ppt_y</p:attrName>
                                        </p:attrNameLst>
                                      </p:cBhvr>
                                      <p:tavLst>
                                        <p:tav tm="0" fmla="#ppt_y-sin(pi*$)/27">
                                          <p:val>
                                            <p:fltVal val="0"/>
                                          </p:val>
                                        </p:tav>
                                        <p:tav tm="100000">
                                          <p:val>
                                            <p:fltVal val="1"/>
                                          </p:val>
                                        </p:tav>
                                      </p:tavLst>
                                    </p:anim>
                                    <p:anim calcmode="lin" valueType="num">
                                      <p:cBhvr>
                                        <p:cTn id="92" dur="41" tmFilter="0, 0; 0.125,0.2665; 0.25,0.4; 0.375,0.465; 0.5,0.5;  0.625,0.535; 0.75,0.6; 0.875,0.7335; 1,1">
                                          <p:stCondLst>
                                            <p:cond delay="414"/>
                                          </p:stCondLst>
                                        </p:cTn>
                                        <p:tgtEl>
                                          <p:spTgt spid="8">
                                            <p:txEl>
                                              <p:pRg st="0" end="0"/>
                                            </p:txEl>
                                          </p:spTgt>
                                        </p:tgtEl>
                                        <p:attrNameLst>
                                          <p:attrName>ppt_y</p:attrName>
                                        </p:attrNameLst>
                                      </p:cBhvr>
                                      <p:tavLst>
                                        <p:tav tm="0" fmla="#ppt_y-sin(pi*$)/81">
                                          <p:val>
                                            <p:fltVal val="0"/>
                                          </p:val>
                                        </p:tav>
                                        <p:tav tm="100000">
                                          <p:val>
                                            <p:fltVal val="1"/>
                                          </p:val>
                                        </p:tav>
                                      </p:tavLst>
                                    </p:anim>
                                    <p:animScale>
                                      <p:cBhvr>
                                        <p:cTn id="93" dur="7">
                                          <p:stCondLst>
                                            <p:cond delay="162"/>
                                          </p:stCondLst>
                                        </p:cTn>
                                        <p:tgtEl>
                                          <p:spTgt spid="8">
                                            <p:txEl>
                                              <p:pRg st="0" end="0"/>
                                            </p:txEl>
                                          </p:spTgt>
                                        </p:tgtEl>
                                      </p:cBhvr>
                                      <p:to x="100000" y="60000"/>
                                    </p:animScale>
                                    <p:animScale>
                                      <p:cBhvr>
                                        <p:cTn id="94" dur="41" decel="50000">
                                          <p:stCondLst>
                                            <p:cond delay="169"/>
                                          </p:stCondLst>
                                        </p:cTn>
                                        <p:tgtEl>
                                          <p:spTgt spid="8">
                                            <p:txEl>
                                              <p:pRg st="0" end="0"/>
                                            </p:txEl>
                                          </p:spTgt>
                                        </p:tgtEl>
                                      </p:cBhvr>
                                      <p:to x="100000" y="100000"/>
                                    </p:animScale>
                                    <p:animScale>
                                      <p:cBhvr>
                                        <p:cTn id="95" dur="7">
                                          <p:stCondLst>
                                            <p:cond delay="328"/>
                                          </p:stCondLst>
                                        </p:cTn>
                                        <p:tgtEl>
                                          <p:spTgt spid="8">
                                            <p:txEl>
                                              <p:pRg st="0" end="0"/>
                                            </p:txEl>
                                          </p:spTgt>
                                        </p:tgtEl>
                                      </p:cBhvr>
                                      <p:to x="100000" y="80000"/>
                                    </p:animScale>
                                    <p:animScale>
                                      <p:cBhvr>
                                        <p:cTn id="96" dur="41" decel="50000">
                                          <p:stCondLst>
                                            <p:cond delay="335"/>
                                          </p:stCondLst>
                                        </p:cTn>
                                        <p:tgtEl>
                                          <p:spTgt spid="8">
                                            <p:txEl>
                                              <p:pRg st="0" end="0"/>
                                            </p:txEl>
                                          </p:spTgt>
                                        </p:tgtEl>
                                      </p:cBhvr>
                                      <p:to x="100000" y="100000"/>
                                    </p:animScale>
                                    <p:animScale>
                                      <p:cBhvr>
                                        <p:cTn id="97" dur="7">
                                          <p:stCondLst>
                                            <p:cond delay="410"/>
                                          </p:stCondLst>
                                        </p:cTn>
                                        <p:tgtEl>
                                          <p:spTgt spid="8">
                                            <p:txEl>
                                              <p:pRg st="0" end="0"/>
                                            </p:txEl>
                                          </p:spTgt>
                                        </p:tgtEl>
                                      </p:cBhvr>
                                      <p:to x="100000" y="90000"/>
                                    </p:animScale>
                                    <p:animScale>
                                      <p:cBhvr>
                                        <p:cTn id="98" dur="41" decel="50000">
                                          <p:stCondLst>
                                            <p:cond delay="417"/>
                                          </p:stCondLst>
                                        </p:cTn>
                                        <p:tgtEl>
                                          <p:spTgt spid="8">
                                            <p:txEl>
                                              <p:pRg st="0" end="0"/>
                                            </p:txEl>
                                          </p:spTgt>
                                        </p:tgtEl>
                                      </p:cBhvr>
                                      <p:to x="100000" y="100000"/>
                                    </p:animScale>
                                    <p:animScale>
                                      <p:cBhvr>
                                        <p:cTn id="99" dur="7">
                                          <p:stCondLst>
                                            <p:cond delay="452"/>
                                          </p:stCondLst>
                                        </p:cTn>
                                        <p:tgtEl>
                                          <p:spTgt spid="8">
                                            <p:txEl>
                                              <p:pRg st="0" end="0"/>
                                            </p:txEl>
                                          </p:spTgt>
                                        </p:tgtEl>
                                      </p:cBhvr>
                                      <p:to x="100000" y="95000"/>
                                    </p:animScale>
                                    <p:animScale>
                                      <p:cBhvr>
                                        <p:cTn id="100" dur="41" decel="50000">
                                          <p:stCondLst>
                                            <p:cond delay="459"/>
                                          </p:stCondLst>
                                        </p:cTn>
                                        <p:tgtEl>
                                          <p:spTgt spid="8">
                                            <p:txEl>
                                              <p:pRg st="0" end="0"/>
                                            </p:txEl>
                                          </p:spTgt>
                                        </p:tgtEl>
                                      </p:cBhvr>
                                      <p:to x="100000" y="100000"/>
                                    </p:animScale>
                                  </p:childTnLst>
                                  <p:subTnLst>
                                    <p:audio>
                                      <p:cMediaNode>
                                        <p:cTn display="0" masterRel="sameClick">
                                          <p:stCondLst>
                                            <p:cond evt="begin" delay="0">
                                              <p:tn val="85"/>
                                            </p:cond>
                                          </p:stCondLst>
                                          <p:endCondLst>
                                            <p:cond evt="onStopAudio" delay="0">
                                              <p:tgtEl>
                                                <p:sldTgt/>
                                              </p:tgtEl>
                                            </p:cond>
                                          </p:endCondLst>
                                        </p:cTn>
                                        <p:tgtEl>
                                          <p:sndTgt r:embed="rId2" name="0054 - another stapler.wav"/>
                                        </p:tgtEl>
                                      </p:cMediaNode>
                                    </p:audio>
                                  </p:subTnLst>
                                </p:cTn>
                              </p:par>
                            </p:childTnLst>
                          </p:cTn>
                        </p:par>
                      </p:childTnLst>
                    </p:cTn>
                  </p:par>
                  <p:par>
                    <p:cTn id="101" fill="hold">
                      <p:stCondLst>
                        <p:cond delay="indefinite"/>
                      </p:stCondLst>
                      <p:childTnLst>
                        <p:par>
                          <p:cTn id="102" fill="hold">
                            <p:stCondLst>
                              <p:cond delay="0"/>
                            </p:stCondLst>
                            <p:childTnLst>
                              <p:par>
                                <p:cTn id="103" presetID="26" presetClass="entr" presetSubtype="0" fill="hold" grpId="0" nodeType="clickEffect">
                                  <p:stCondLst>
                                    <p:cond delay="0"/>
                                  </p:stCondLst>
                                  <p:childTnLst>
                                    <p:set>
                                      <p:cBhvr>
                                        <p:cTn id="104" dur="1" fill="hold">
                                          <p:stCondLst>
                                            <p:cond delay="0"/>
                                          </p:stCondLst>
                                        </p:cTn>
                                        <p:tgtEl>
                                          <p:spTgt spid="8">
                                            <p:txEl>
                                              <p:pRg st="1" end="1"/>
                                            </p:txEl>
                                          </p:spTgt>
                                        </p:tgtEl>
                                        <p:attrNameLst>
                                          <p:attrName>style.visibility</p:attrName>
                                        </p:attrNameLst>
                                      </p:cBhvr>
                                      <p:to>
                                        <p:strVal val="visible"/>
                                      </p:to>
                                    </p:set>
                                    <p:animEffect transition="in" filter="wipe(down)">
                                      <p:cBhvr>
                                        <p:cTn id="105" dur="145">
                                          <p:stCondLst>
                                            <p:cond delay="0"/>
                                          </p:stCondLst>
                                        </p:cTn>
                                        <p:tgtEl>
                                          <p:spTgt spid="8">
                                            <p:txEl>
                                              <p:pRg st="1" end="1"/>
                                            </p:txEl>
                                          </p:spTgt>
                                        </p:tgtEl>
                                      </p:cBhvr>
                                    </p:animEffect>
                                    <p:anim calcmode="lin" valueType="num">
                                      <p:cBhvr>
                                        <p:cTn id="106" dur="456" tmFilter="0,0; 0.14,0.36; 0.43,0.73; 0.71,0.91; 1.0,1.0">
                                          <p:stCondLst>
                                            <p:cond delay="0"/>
                                          </p:stCondLst>
                                        </p:cTn>
                                        <p:tgtEl>
                                          <p:spTgt spid="8">
                                            <p:txEl>
                                              <p:pRg st="1" end="1"/>
                                            </p:txEl>
                                          </p:spTgt>
                                        </p:tgtEl>
                                        <p:attrNameLst>
                                          <p:attrName>ppt_x</p:attrName>
                                        </p:attrNameLst>
                                      </p:cBhvr>
                                      <p:tavLst>
                                        <p:tav tm="0">
                                          <p:val>
                                            <p:strVal val="#ppt_x-0.25"/>
                                          </p:val>
                                        </p:tav>
                                        <p:tav tm="100000">
                                          <p:val>
                                            <p:strVal val="#ppt_x"/>
                                          </p:val>
                                        </p:tav>
                                      </p:tavLst>
                                    </p:anim>
                                    <p:anim calcmode="lin" valueType="num">
                                      <p:cBhvr>
                                        <p:cTn id="107" dur="166" tmFilter="0.0,0.0; 0.25,0.07; 0.50,0.2; 0.75,0.467; 1.0,1.0">
                                          <p:stCondLst>
                                            <p:cond delay="0"/>
                                          </p:stCondLst>
                                        </p:cTn>
                                        <p:tgtEl>
                                          <p:spTgt spid="8">
                                            <p:txEl>
                                              <p:pRg st="1" end="1"/>
                                            </p:txEl>
                                          </p:spTgt>
                                        </p:tgtEl>
                                        <p:attrNameLst>
                                          <p:attrName>ppt_y</p:attrName>
                                        </p:attrNameLst>
                                      </p:cBhvr>
                                      <p:tavLst>
                                        <p:tav tm="0" fmla="#ppt_y-sin(pi*$)/3">
                                          <p:val>
                                            <p:fltVal val="0.5"/>
                                          </p:val>
                                        </p:tav>
                                        <p:tav tm="100000">
                                          <p:val>
                                            <p:fltVal val="1"/>
                                          </p:val>
                                        </p:tav>
                                      </p:tavLst>
                                    </p:anim>
                                    <p:anim calcmode="lin" valueType="num">
                                      <p:cBhvr>
                                        <p:cTn id="108" dur="166" tmFilter="0, 0; 0.125,0.2665; 0.25,0.4; 0.375,0.465; 0.5,0.5;  0.625,0.535; 0.75,0.6; 0.875,0.7335; 1,1">
                                          <p:stCondLst>
                                            <p:cond delay="166"/>
                                          </p:stCondLst>
                                        </p:cTn>
                                        <p:tgtEl>
                                          <p:spTgt spid="8">
                                            <p:txEl>
                                              <p:pRg st="1" end="1"/>
                                            </p:txEl>
                                          </p:spTgt>
                                        </p:tgtEl>
                                        <p:attrNameLst>
                                          <p:attrName>ppt_y</p:attrName>
                                        </p:attrNameLst>
                                      </p:cBhvr>
                                      <p:tavLst>
                                        <p:tav tm="0" fmla="#ppt_y-sin(pi*$)/9">
                                          <p:val>
                                            <p:fltVal val="0"/>
                                          </p:val>
                                        </p:tav>
                                        <p:tav tm="100000">
                                          <p:val>
                                            <p:fltVal val="1"/>
                                          </p:val>
                                        </p:tav>
                                      </p:tavLst>
                                    </p:anim>
                                    <p:anim calcmode="lin" valueType="num">
                                      <p:cBhvr>
                                        <p:cTn id="109" dur="83" tmFilter="0, 0; 0.125,0.2665; 0.25,0.4; 0.375,0.465; 0.5,0.5;  0.625,0.535; 0.75,0.6; 0.875,0.7335; 1,1">
                                          <p:stCondLst>
                                            <p:cond delay="331"/>
                                          </p:stCondLst>
                                        </p:cTn>
                                        <p:tgtEl>
                                          <p:spTgt spid="8">
                                            <p:txEl>
                                              <p:pRg st="1" end="1"/>
                                            </p:txEl>
                                          </p:spTgt>
                                        </p:tgtEl>
                                        <p:attrNameLst>
                                          <p:attrName>ppt_y</p:attrName>
                                        </p:attrNameLst>
                                      </p:cBhvr>
                                      <p:tavLst>
                                        <p:tav tm="0" fmla="#ppt_y-sin(pi*$)/27">
                                          <p:val>
                                            <p:fltVal val="0"/>
                                          </p:val>
                                        </p:tav>
                                        <p:tav tm="100000">
                                          <p:val>
                                            <p:fltVal val="1"/>
                                          </p:val>
                                        </p:tav>
                                      </p:tavLst>
                                    </p:anim>
                                    <p:anim calcmode="lin" valueType="num">
                                      <p:cBhvr>
                                        <p:cTn id="110" dur="41" tmFilter="0, 0; 0.125,0.2665; 0.25,0.4; 0.375,0.465; 0.5,0.5;  0.625,0.535; 0.75,0.6; 0.875,0.7335; 1,1">
                                          <p:stCondLst>
                                            <p:cond delay="414"/>
                                          </p:stCondLst>
                                        </p:cTn>
                                        <p:tgtEl>
                                          <p:spTgt spid="8">
                                            <p:txEl>
                                              <p:pRg st="1" end="1"/>
                                            </p:txEl>
                                          </p:spTgt>
                                        </p:tgtEl>
                                        <p:attrNameLst>
                                          <p:attrName>ppt_y</p:attrName>
                                        </p:attrNameLst>
                                      </p:cBhvr>
                                      <p:tavLst>
                                        <p:tav tm="0" fmla="#ppt_y-sin(pi*$)/81">
                                          <p:val>
                                            <p:fltVal val="0"/>
                                          </p:val>
                                        </p:tav>
                                        <p:tav tm="100000">
                                          <p:val>
                                            <p:fltVal val="1"/>
                                          </p:val>
                                        </p:tav>
                                      </p:tavLst>
                                    </p:anim>
                                    <p:animScale>
                                      <p:cBhvr>
                                        <p:cTn id="111" dur="7">
                                          <p:stCondLst>
                                            <p:cond delay="162"/>
                                          </p:stCondLst>
                                        </p:cTn>
                                        <p:tgtEl>
                                          <p:spTgt spid="8">
                                            <p:txEl>
                                              <p:pRg st="1" end="1"/>
                                            </p:txEl>
                                          </p:spTgt>
                                        </p:tgtEl>
                                      </p:cBhvr>
                                      <p:to x="100000" y="60000"/>
                                    </p:animScale>
                                    <p:animScale>
                                      <p:cBhvr>
                                        <p:cTn id="112" dur="41" decel="50000">
                                          <p:stCondLst>
                                            <p:cond delay="169"/>
                                          </p:stCondLst>
                                        </p:cTn>
                                        <p:tgtEl>
                                          <p:spTgt spid="8">
                                            <p:txEl>
                                              <p:pRg st="1" end="1"/>
                                            </p:txEl>
                                          </p:spTgt>
                                        </p:tgtEl>
                                      </p:cBhvr>
                                      <p:to x="100000" y="100000"/>
                                    </p:animScale>
                                    <p:animScale>
                                      <p:cBhvr>
                                        <p:cTn id="113" dur="7">
                                          <p:stCondLst>
                                            <p:cond delay="328"/>
                                          </p:stCondLst>
                                        </p:cTn>
                                        <p:tgtEl>
                                          <p:spTgt spid="8">
                                            <p:txEl>
                                              <p:pRg st="1" end="1"/>
                                            </p:txEl>
                                          </p:spTgt>
                                        </p:tgtEl>
                                      </p:cBhvr>
                                      <p:to x="100000" y="80000"/>
                                    </p:animScale>
                                    <p:animScale>
                                      <p:cBhvr>
                                        <p:cTn id="114" dur="41" decel="50000">
                                          <p:stCondLst>
                                            <p:cond delay="335"/>
                                          </p:stCondLst>
                                        </p:cTn>
                                        <p:tgtEl>
                                          <p:spTgt spid="8">
                                            <p:txEl>
                                              <p:pRg st="1" end="1"/>
                                            </p:txEl>
                                          </p:spTgt>
                                        </p:tgtEl>
                                      </p:cBhvr>
                                      <p:to x="100000" y="100000"/>
                                    </p:animScale>
                                    <p:animScale>
                                      <p:cBhvr>
                                        <p:cTn id="115" dur="7">
                                          <p:stCondLst>
                                            <p:cond delay="410"/>
                                          </p:stCondLst>
                                        </p:cTn>
                                        <p:tgtEl>
                                          <p:spTgt spid="8">
                                            <p:txEl>
                                              <p:pRg st="1" end="1"/>
                                            </p:txEl>
                                          </p:spTgt>
                                        </p:tgtEl>
                                      </p:cBhvr>
                                      <p:to x="100000" y="90000"/>
                                    </p:animScale>
                                    <p:animScale>
                                      <p:cBhvr>
                                        <p:cTn id="116" dur="41" decel="50000">
                                          <p:stCondLst>
                                            <p:cond delay="417"/>
                                          </p:stCondLst>
                                        </p:cTn>
                                        <p:tgtEl>
                                          <p:spTgt spid="8">
                                            <p:txEl>
                                              <p:pRg st="1" end="1"/>
                                            </p:txEl>
                                          </p:spTgt>
                                        </p:tgtEl>
                                      </p:cBhvr>
                                      <p:to x="100000" y="100000"/>
                                    </p:animScale>
                                    <p:animScale>
                                      <p:cBhvr>
                                        <p:cTn id="117" dur="7">
                                          <p:stCondLst>
                                            <p:cond delay="452"/>
                                          </p:stCondLst>
                                        </p:cTn>
                                        <p:tgtEl>
                                          <p:spTgt spid="8">
                                            <p:txEl>
                                              <p:pRg st="1" end="1"/>
                                            </p:txEl>
                                          </p:spTgt>
                                        </p:tgtEl>
                                      </p:cBhvr>
                                      <p:to x="100000" y="95000"/>
                                    </p:animScale>
                                    <p:animScale>
                                      <p:cBhvr>
                                        <p:cTn id="118" dur="41" decel="50000">
                                          <p:stCondLst>
                                            <p:cond delay="459"/>
                                          </p:stCondLst>
                                        </p:cTn>
                                        <p:tgtEl>
                                          <p:spTgt spid="8">
                                            <p:txEl>
                                              <p:pRg st="1" end="1"/>
                                            </p:txEl>
                                          </p:spTgt>
                                        </p:tgtEl>
                                      </p:cBhvr>
                                      <p:to x="100000" y="100000"/>
                                    </p:animScale>
                                  </p:childTnLst>
                                  <p:subTnLst>
                                    <p:audio>
                                      <p:cMediaNode>
                                        <p:cTn display="0" masterRel="sameClick">
                                          <p:stCondLst>
                                            <p:cond evt="begin" delay="0">
                                              <p:tn val="103"/>
                                            </p:cond>
                                          </p:stCondLst>
                                          <p:endCondLst>
                                            <p:cond evt="onStopAudio" delay="0">
                                              <p:tgtEl>
                                                <p:sldTgt/>
                                              </p:tgtEl>
                                            </p:cond>
                                          </p:endCondLst>
                                        </p:cTn>
                                        <p:tgtEl>
                                          <p:sndTgt r:embed="rId2" name="0054 - another stapler.wav"/>
                                        </p:tgtEl>
                                      </p:cMediaNode>
                                    </p:audio>
                                  </p:subTnLst>
                                </p:cTn>
                              </p:par>
                            </p:childTnLst>
                          </p:cTn>
                        </p:par>
                      </p:childTnLst>
                    </p:cTn>
                  </p:par>
                  <p:par>
                    <p:cTn id="119" fill="hold">
                      <p:stCondLst>
                        <p:cond delay="indefinite"/>
                      </p:stCondLst>
                      <p:childTnLst>
                        <p:par>
                          <p:cTn id="120" fill="hold">
                            <p:stCondLst>
                              <p:cond delay="0"/>
                            </p:stCondLst>
                            <p:childTnLst>
                              <p:par>
                                <p:cTn id="121" presetID="26" presetClass="entr" presetSubtype="0" fill="hold" grpId="0" nodeType="clickEffect">
                                  <p:stCondLst>
                                    <p:cond delay="0"/>
                                  </p:stCondLst>
                                  <p:childTnLst>
                                    <p:set>
                                      <p:cBhvr>
                                        <p:cTn id="122" dur="1" fill="hold">
                                          <p:stCondLst>
                                            <p:cond delay="0"/>
                                          </p:stCondLst>
                                        </p:cTn>
                                        <p:tgtEl>
                                          <p:spTgt spid="8">
                                            <p:txEl>
                                              <p:pRg st="2" end="2"/>
                                            </p:txEl>
                                          </p:spTgt>
                                        </p:tgtEl>
                                        <p:attrNameLst>
                                          <p:attrName>style.visibility</p:attrName>
                                        </p:attrNameLst>
                                      </p:cBhvr>
                                      <p:to>
                                        <p:strVal val="visible"/>
                                      </p:to>
                                    </p:set>
                                    <p:animEffect transition="in" filter="wipe(down)">
                                      <p:cBhvr>
                                        <p:cTn id="123" dur="145">
                                          <p:stCondLst>
                                            <p:cond delay="0"/>
                                          </p:stCondLst>
                                        </p:cTn>
                                        <p:tgtEl>
                                          <p:spTgt spid="8">
                                            <p:txEl>
                                              <p:pRg st="2" end="2"/>
                                            </p:txEl>
                                          </p:spTgt>
                                        </p:tgtEl>
                                      </p:cBhvr>
                                    </p:animEffect>
                                    <p:anim calcmode="lin" valueType="num">
                                      <p:cBhvr>
                                        <p:cTn id="124" dur="456" tmFilter="0,0; 0.14,0.36; 0.43,0.73; 0.71,0.91; 1.0,1.0">
                                          <p:stCondLst>
                                            <p:cond delay="0"/>
                                          </p:stCondLst>
                                        </p:cTn>
                                        <p:tgtEl>
                                          <p:spTgt spid="8">
                                            <p:txEl>
                                              <p:pRg st="2" end="2"/>
                                            </p:txEl>
                                          </p:spTgt>
                                        </p:tgtEl>
                                        <p:attrNameLst>
                                          <p:attrName>ppt_x</p:attrName>
                                        </p:attrNameLst>
                                      </p:cBhvr>
                                      <p:tavLst>
                                        <p:tav tm="0">
                                          <p:val>
                                            <p:strVal val="#ppt_x-0.25"/>
                                          </p:val>
                                        </p:tav>
                                        <p:tav tm="100000">
                                          <p:val>
                                            <p:strVal val="#ppt_x"/>
                                          </p:val>
                                        </p:tav>
                                      </p:tavLst>
                                    </p:anim>
                                    <p:anim calcmode="lin" valueType="num">
                                      <p:cBhvr>
                                        <p:cTn id="125" dur="166" tmFilter="0.0,0.0; 0.25,0.07; 0.50,0.2; 0.75,0.467; 1.0,1.0">
                                          <p:stCondLst>
                                            <p:cond delay="0"/>
                                          </p:stCondLst>
                                        </p:cTn>
                                        <p:tgtEl>
                                          <p:spTgt spid="8">
                                            <p:txEl>
                                              <p:pRg st="2" end="2"/>
                                            </p:txEl>
                                          </p:spTgt>
                                        </p:tgtEl>
                                        <p:attrNameLst>
                                          <p:attrName>ppt_y</p:attrName>
                                        </p:attrNameLst>
                                      </p:cBhvr>
                                      <p:tavLst>
                                        <p:tav tm="0" fmla="#ppt_y-sin(pi*$)/3">
                                          <p:val>
                                            <p:fltVal val="0.5"/>
                                          </p:val>
                                        </p:tav>
                                        <p:tav tm="100000">
                                          <p:val>
                                            <p:fltVal val="1"/>
                                          </p:val>
                                        </p:tav>
                                      </p:tavLst>
                                    </p:anim>
                                    <p:anim calcmode="lin" valueType="num">
                                      <p:cBhvr>
                                        <p:cTn id="126" dur="166" tmFilter="0, 0; 0.125,0.2665; 0.25,0.4; 0.375,0.465; 0.5,0.5;  0.625,0.535; 0.75,0.6; 0.875,0.7335; 1,1">
                                          <p:stCondLst>
                                            <p:cond delay="166"/>
                                          </p:stCondLst>
                                        </p:cTn>
                                        <p:tgtEl>
                                          <p:spTgt spid="8">
                                            <p:txEl>
                                              <p:pRg st="2" end="2"/>
                                            </p:txEl>
                                          </p:spTgt>
                                        </p:tgtEl>
                                        <p:attrNameLst>
                                          <p:attrName>ppt_y</p:attrName>
                                        </p:attrNameLst>
                                      </p:cBhvr>
                                      <p:tavLst>
                                        <p:tav tm="0" fmla="#ppt_y-sin(pi*$)/9">
                                          <p:val>
                                            <p:fltVal val="0"/>
                                          </p:val>
                                        </p:tav>
                                        <p:tav tm="100000">
                                          <p:val>
                                            <p:fltVal val="1"/>
                                          </p:val>
                                        </p:tav>
                                      </p:tavLst>
                                    </p:anim>
                                    <p:anim calcmode="lin" valueType="num">
                                      <p:cBhvr>
                                        <p:cTn id="127" dur="83" tmFilter="0, 0; 0.125,0.2665; 0.25,0.4; 0.375,0.465; 0.5,0.5;  0.625,0.535; 0.75,0.6; 0.875,0.7335; 1,1">
                                          <p:stCondLst>
                                            <p:cond delay="331"/>
                                          </p:stCondLst>
                                        </p:cTn>
                                        <p:tgtEl>
                                          <p:spTgt spid="8">
                                            <p:txEl>
                                              <p:pRg st="2" end="2"/>
                                            </p:txEl>
                                          </p:spTgt>
                                        </p:tgtEl>
                                        <p:attrNameLst>
                                          <p:attrName>ppt_y</p:attrName>
                                        </p:attrNameLst>
                                      </p:cBhvr>
                                      <p:tavLst>
                                        <p:tav tm="0" fmla="#ppt_y-sin(pi*$)/27">
                                          <p:val>
                                            <p:fltVal val="0"/>
                                          </p:val>
                                        </p:tav>
                                        <p:tav tm="100000">
                                          <p:val>
                                            <p:fltVal val="1"/>
                                          </p:val>
                                        </p:tav>
                                      </p:tavLst>
                                    </p:anim>
                                    <p:anim calcmode="lin" valueType="num">
                                      <p:cBhvr>
                                        <p:cTn id="128" dur="41" tmFilter="0, 0; 0.125,0.2665; 0.25,0.4; 0.375,0.465; 0.5,0.5;  0.625,0.535; 0.75,0.6; 0.875,0.7335; 1,1">
                                          <p:stCondLst>
                                            <p:cond delay="414"/>
                                          </p:stCondLst>
                                        </p:cTn>
                                        <p:tgtEl>
                                          <p:spTgt spid="8">
                                            <p:txEl>
                                              <p:pRg st="2" end="2"/>
                                            </p:txEl>
                                          </p:spTgt>
                                        </p:tgtEl>
                                        <p:attrNameLst>
                                          <p:attrName>ppt_y</p:attrName>
                                        </p:attrNameLst>
                                      </p:cBhvr>
                                      <p:tavLst>
                                        <p:tav tm="0" fmla="#ppt_y-sin(pi*$)/81">
                                          <p:val>
                                            <p:fltVal val="0"/>
                                          </p:val>
                                        </p:tav>
                                        <p:tav tm="100000">
                                          <p:val>
                                            <p:fltVal val="1"/>
                                          </p:val>
                                        </p:tav>
                                      </p:tavLst>
                                    </p:anim>
                                    <p:animScale>
                                      <p:cBhvr>
                                        <p:cTn id="129" dur="7">
                                          <p:stCondLst>
                                            <p:cond delay="162"/>
                                          </p:stCondLst>
                                        </p:cTn>
                                        <p:tgtEl>
                                          <p:spTgt spid="8">
                                            <p:txEl>
                                              <p:pRg st="2" end="2"/>
                                            </p:txEl>
                                          </p:spTgt>
                                        </p:tgtEl>
                                      </p:cBhvr>
                                      <p:to x="100000" y="60000"/>
                                    </p:animScale>
                                    <p:animScale>
                                      <p:cBhvr>
                                        <p:cTn id="130" dur="41" decel="50000">
                                          <p:stCondLst>
                                            <p:cond delay="169"/>
                                          </p:stCondLst>
                                        </p:cTn>
                                        <p:tgtEl>
                                          <p:spTgt spid="8">
                                            <p:txEl>
                                              <p:pRg st="2" end="2"/>
                                            </p:txEl>
                                          </p:spTgt>
                                        </p:tgtEl>
                                      </p:cBhvr>
                                      <p:to x="100000" y="100000"/>
                                    </p:animScale>
                                    <p:animScale>
                                      <p:cBhvr>
                                        <p:cTn id="131" dur="7">
                                          <p:stCondLst>
                                            <p:cond delay="328"/>
                                          </p:stCondLst>
                                        </p:cTn>
                                        <p:tgtEl>
                                          <p:spTgt spid="8">
                                            <p:txEl>
                                              <p:pRg st="2" end="2"/>
                                            </p:txEl>
                                          </p:spTgt>
                                        </p:tgtEl>
                                      </p:cBhvr>
                                      <p:to x="100000" y="80000"/>
                                    </p:animScale>
                                    <p:animScale>
                                      <p:cBhvr>
                                        <p:cTn id="132" dur="41" decel="50000">
                                          <p:stCondLst>
                                            <p:cond delay="335"/>
                                          </p:stCondLst>
                                        </p:cTn>
                                        <p:tgtEl>
                                          <p:spTgt spid="8">
                                            <p:txEl>
                                              <p:pRg st="2" end="2"/>
                                            </p:txEl>
                                          </p:spTgt>
                                        </p:tgtEl>
                                      </p:cBhvr>
                                      <p:to x="100000" y="100000"/>
                                    </p:animScale>
                                    <p:animScale>
                                      <p:cBhvr>
                                        <p:cTn id="133" dur="7">
                                          <p:stCondLst>
                                            <p:cond delay="410"/>
                                          </p:stCondLst>
                                        </p:cTn>
                                        <p:tgtEl>
                                          <p:spTgt spid="8">
                                            <p:txEl>
                                              <p:pRg st="2" end="2"/>
                                            </p:txEl>
                                          </p:spTgt>
                                        </p:tgtEl>
                                      </p:cBhvr>
                                      <p:to x="100000" y="90000"/>
                                    </p:animScale>
                                    <p:animScale>
                                      <p:cBhvr>
                                        <p:cTn id="134" dur="41" decel="50000">
                                          <p:stCondLst>
                                            <p:cond delay="417"/>
                                          </p:stCondLst>
                                        </p:cTn>
                                        <p:tgtEl>
                                          <p:spTgt spid="8">
                                            <p:txEl>
                                              <p:pRg st="2" end="2"/>
                                            </p:txEl>
                                          </p:spTgt>
                                        </p:tgtEl>
                                      </p:cBhvr>
                                      <p:to x="100000" y="100000"/>
                                    </p:animScale>
                                    <p:animScale>
                                      <p:cBhvr>
                                        <p:cTn id="135" dur="7">
                                          <p:stCondLst>
                                            <p:cond delay="452"/>
                                          </p:stCondLst>
                                        </p:cTn>
                                        <p:tgtEl>
                                          <p:spTgt spid="8">
                                            <p:txEl>
                                              <p:pRg st="2" end="2"/>
                                            </p:txEl>
                                          </p:spTgt>
                                        </p:tgtEl>
                                      </p:cBhvr>
                                      <p:to x="100000" y="95000"/>
                                    </p:animScale>
                                    <p:animScale>
                                      <p:cBhvr>
                                        <p:cTn id="136" dur="41" decel="50000">
                                          <p:stCondLst>
                                            <p:cond delay="459"/>
                                          </p:stCondLst>
                                        </p:cTn>
                                        <p:tgtEl>
                                          <p:spTgt spid="8">
                                            <p:txEl>
                                              <p:pRg st="2" end="2"/>
                                            </p:txEl>
                                          </p:spTgt>
                                        </p:tgtEl>
                                      </p:cBhvr>
                                      <p:to x="100000" y="100000"/>
                                    </p:animScale>
                                  </p:childTnLst>
                                  <p:subTnLst>
                                    <p:audio>
                                      <p:cMediaNode>
                                        <p:cTn display="0" masterRel="sameClick">
                                          <p:stCondLst>
                                            <p:cond evt="begin" delay="0">
                                              <p:tn val="121"/>
                                            </p:cond>
                                          </p:stCondLst>
                                          <p:endCondLst>
                                            <p:cond evt="onStopAudio" delay="0">
                                              <p:tgtEl>
                                                <p:sldTgt/>
                                              </p:tgtEl>
                                            </p:cond>
                                          </p:endCondLst>
                                        </p:cTn>
                                        <p:tgtEl>
                                          <p:sndTgt r:embed="rId2" name="0054 - another stapler.wav"/>
                                        </p:tgtEl>
                                      </p:cMediaNode>
                                    </p:audio>
                                  </p:subTnLst>
                                </p:cTn>
                              </p:par>
                              <p:par>
                                <p:cTn id="137" presetID="26" presetClass="entr" presetSubtype="0" fill="hold" grpId="0" nodeType="withEffect">
                                  <p:stCondLst>
                                    <p:cond delay="0"/>
                                  </p:stCondLst>
                                  <p:childTnLst>
                                    <p:set>
                                      <p:cBhvr>
                                        <p:cTn id="138" dur="1" fill="hold">
                                          <p:stCondLst>
                                            <p:cond delay="0"/>
                                          </p:stCondLst>
                                        </p:cTn>
                                        <p:tgtEl>
                                          <p:spTgt spid="8">
                                            <p:txEl>
                                              <p:pRg st="3" end="3"/>
                                            </p:txEl>
                                          </p:spTgt>
                                        </p:tgtEl>
                                        <p:attrNameLst>
                                          <p:attrName>style.visibility</p:attrName>
                                        </p:attrNameLst>
                                      </p:cBhvr>
                                      <p:to>
                                        <p:strVal val="visible"/>
                                      </p:to>
                                    </p:set>
                                    <p:animEffect transition="in" filter="wipe(down)">
                                      <p:cBhvr>
                                        <p:cTn id="139" dur="145">
                                          <p:stCondLst>
                                            <p:cond delay="0"/>
                                          </p:stCondLst>
                                        </p:cTn>
                                        <p:tgtEl>
                                          <p:spTgt spid="8">
                                            <p:txEl>
                                              <p:pRg st="3" end="3"/>
                                            </p:txEl>
                                          </p:spTgt>
                                        </p:tgtEl>
                                      </p:cBhvr>
                                    </p:animEffect>
                                    <p:anim calcmode="lin" valueType="num">
                                      <p:cBhvr>
                                        <p:cTn id="140" dur="456" tmFilter="0,0; 0.14,0.36; 0.43,0.73; 0.71,0.91; 1.0,1.0">
                                          <p:stCondLst>
                                            <p:cond delay="0"/>
                                          </p:stCondLst>
                                        </p:cTn>
                                        <p:tgtEl>
                                          <p:spTgt spid="8">
                                            <p:txEl>
                                              <p:pRg st="3" end="3"/>
                                            </p:txEl>
                                          </p:spTgt>
                                        </p:tgtEl>
                                        <p:attrNameLst>
                                          <p:attrName>ppt_x</p:attrName>
                                        </p:attrNameLst>
                                      </p:cBhvr>
                                      <p:tavLst>
                                        <p:tav tm="0">
                                          <p:val>
                                            <p:strVal val="#ppt_x-0.25"/>
                                          </p:val>
                                        </p:tav>
                                        <p:tav tm="100000">
                                          <p:val>
                                            <p:strVal val="#ppt_x"/>
                                          </p:val>
                                        </p:tav>
                                      </p:tavLst>
                                    </p:anim>
                                    <p:anim calcmode="lin" valueType="num">
                                      <p:cBhvr>
                                        <p:cTn id="141" dur="166" tmFilter="0.0,0.0; 0.25,0.07; 0.50,0.2; 0.75,0.467; 1.0,1.0">
                                          <p:stCondLst>
                                            <p:cond delay="0"/>
                                          </p:stCondLst>
                                        </p:cTn>
                                        <p:tgtEl>
                                          <p:spTgt spid="8">
                                            <p:txEl>
                                              <p:pRg st="3" end="3"/>
                                            </p:txEl>
                                          </p:spTgt>
                                        </p:tgtEl>
                                        <p:attrNameLst>
                                          <p:attrName>ppt_y</p:attrName>
                                        </p:attrNameLst>
                                      </p:cBhvr>
                                      <p:tavLst>
                                        <p:tav tm="0" fmla="#ppt_y-sin(pi*$)/3">
                                          <p:val>
                                            <p:fltVal val="0.5"/>
                                          </p:val>
                                        </p:tav>
                                        <p:tav tm="100000">
                                          <p:val>
                                            <p:fltVal val="1"/>
                                          </p:val>
                                        </p:tav>
                                      </p:tavLst>
                                    </p:anim>
                                    <p:anim calcmode="lin" valueType="num">
                                      <p:cBhvr>
                                        <p:cTn id="142" dur="166" tmFilter="0, 0; 0.125,0.2665; 0.25,0.4; 0.375,0.465; 0.5,0.5;  0.625,0.535; 0.75,0.6; 0.875,0.7335; 1,1">
                                          <p:stCondLst>
                                            <p:cond delay="166"/>
                                          </p:stCondLst>
                                        </p:cTn>
                                        <p:tgtEl>
                                          <p:spTgt spid="8">
                                            <p:txEl>
                                              <p:pRg st="3" end="3"/>
                                            </p:txEl>
                                          </p:spTgt>
                                        </p:tgtEl>
                                        <p:attrNameLst>
                                          <p:attrName>ppt_y</p:attrName>
                                        </p:attrNameLst>
                                      </p:cBhvr>
                                      <p:tavLst>
                                        <p:tav tm="0" fmla="#ppt_y-sin(pi*$)/9">
                                          <p:val>
                                            <p:fltVal val="0"/>
                                          </p:val>
                                        </p:tav>
                                        <p:tav tm="100000">
                                          <p:val>
                                            <p:fltVal val="1"/>
                                          </p:val>
                                        </p:tav>
                                      </p:tavLst>
                                    </p:anim>
                                    <p:anim calcmode="lin" valueType="num">
                                      <p:cBhvr>
                                        <p:cTn id="143" dur="83" tmFilter="0, 0; 0.125,0.2665; 0.25,0.4; 0.375,0.465; 0.5,0.5;  0.625,0.535; 0.75,0.6; 0.875,0.7335; 1,1">
                                          <p:stCondLst>
                                            <p:cond delay="331"/>
                                          </p:stCondLst>
                                        </p:cTn>
                                        <p:tgtEl>
                                          <p:spTgt spid="8">
                                            <p:txEl>
                                              <p:pRg st="3" end="3"/>
                                            </p:txEl>
                                          </p:spTgt>
                                        </p:tgtEl>
                                        <p:attrNameLst>
                                          <p:attrName>ppt_y</p:attrName>
                                        </p:attrNameLst>
                                      </p:cBhvr>
                                      <p:tavLst>
                                        <p:tav tm="0" fmla="#ppt_y-sin(pi*$)/27">
                                          <p:val>
                                            <p:fltVal val="0"/>
                                          </p:val>
                                        </p:tav>
                                        <p:tav tm="100000">
                                          <p:val>
                                            <p:fltVal val="1"/>
                                          </p:val>
                                        </p:tav>
                                      </p:tavLst>
                                    </p:anim>
                                    <p:anim calcmode="lin" valueType="num">
                                      <p:cBhvr>
                                        <p:cTn id="144" dur="41" tmFilter="0, 0; 0.125,0.2665; 0.25,0.4; 0.375,0.465; 0.5,0.5;  0.625,0.535; 0.75,0.6; 0.875,0.7335; 1,1">
                                          <p:stCondLst>
                                            <p:cond delay="414"/>
                                          </p:stCondLst>
                                        </p:cTn>
                                        <p:tgtEl>
                                          <p:spTgt spid="8">
                                            <p:txEl>
                                              <p:pRg st="3" end="3"/>
                                            </p:txEl>
                                          </p:spTgt>
                                        </p:tgtEl>
                                        <p:attrNameLst>
                                          <p:attrName>ppt_y</p:attrName>
                                        </p:attrNameLst>
                                      </p:cBhvr>
                                      <p:tavLst>
                                        <p:tav tm="0" fmla="#ppt_y-sin(pi*$)/81">
                                          <p:val>
                                            <p:fltVal val="0"/>
                                          </p:val>
                                        </p:tav>
                                        <p:tav tm="100000">
                                          <p:val>
                                            <p:fltVal val="1"/>
                                          </p:val>
                                        </p:tav>
                                      </p:tavLst>
                                    </p:anim>
                                    <p:animScale>
                                      <p:cBhvr>
                                        <p:cTn id="145" dur="7">
                                          <p:stCondLst>
                                            <p:cond delay="162"/>
                                          </p:stCondLst>
                                        </p:cTn>
                                        <p:tgtEl>
                                          <p:spTgt spid="8">
                                            <p:txEl>
                                              <p:pRg st="3" end="3"/>
                                            </p:txEl>
                                          </p:spTgt>
                                        </p:tgtEl>
                                      </p:cBhvr>
                                      <p:to x="100000" y="60000"/>
                                    </p:animScale>
                                    <p:animScale>
                                      <p:cBhvr>
                                        <p:cTn id="146" dur="41" decel="50000">
                                          <p:stCondLst>
                                            <p:cond delay="169"/>
                                          </p:stCondLst>
                                        </p:cTn>
                                        <p:tgtEl>
                                          <p:spTgt spid="8">
                                            <p:txEl>
                                              <p:pRg st="3" end="3"/>
                                            </p:txEl>
                                          </p:spTgt>
                                        </p:tgtEl>
                                      </p:cBhvr>
                                      <p:to x="100000" y="100000"/>
                                    </p:animScale>
                                    <p:animScale>
                                      <p:cBhvr>
                                        <p:cTn id="147" dur="7">
                                          <p:stCondLst>
                                            <p:cond delay="328"/>
                                          </p:stCondLst>
                                        </p:cTn>
                                        <p:tgtEl>
                                          <p:spTgt spid="8">
                                            <p:txEl>
                                              <p:pRg st="3" end="3"/>
                                            </p:txEl>
                                          </p:spTgt>
                                        </p:tgtEl>
                                      </p:cBhvr>
                                      <p:to x="100000" y="80000"/>
                                    </p:animScale>
                                    <p:animScale>
                                      <p:cBhvr>
                                        <p:cTn id="148" dur="41" decel="50000">
                                          <p:stCondLst>
                                            <p:cond delay="335"/>
                                          </p:stCondLst>
                                        </p:cTn>
                                        <p:tgtEl>
                                          <p:spTgt spid="8">
                                            <p:txEl>
                                              <p:pRg st="3" end="3"/>
                                            </p:txEl>
                                          </p:spTgt>
                                        </p:tgtEl>
                                      </p:cBhvr>
                                      <p:to x="100000" y="100000"/>
                                    </p:animScale>
                                    <p:animScale>
                                      <p:cBhvr>
                                        <p:cTn id="149" dur="7">
                                          <p:stCondLst>
                                            <p:cond delay="410"/>
                                          </p:stCondLst>
                                        </p:cTn>
                                        <p:tgtEl>
                                          <p:spTgt spid="8">
                                            <p:txEl>
                                              <p:pRg st="3" end="3"/>
                                            </p:txEl>
                                          </p:spTgt>
                                        </p:tgtEl>
                                      </p:cBhvr>
                                      <p:to x="100000" y="90000"/>
                                    </p:animScale>
                                    <p:animScale>
                                      <p:cBhvr>
                                        <p:cTn id="150" dur="41" decel="50000">
                                          <p:stCondLst>
                                            <p:cond delay="417"/>
                                          </p:stCondLst>
                                        </p:cTn>
                                        <p:tgtEl>
                                          <p:spTgt spid="8">
                                            <p:txEl>
                                              <p:pRg st="3" end="3"/>
                                            </p:txEl>
                                          </p:spTgt>
                                        </p:tgtEl>
                                      </p:cBhvr>
                                      <p:to x="100000" y="100000"/>
                                    </p:animScale>
                                    <p:animScale>
                                      <p:cBhvr>
                                        <p:cTn id="151" dur="7">
                                          <p:stCondLst>
                                            <p:cond delay="452"/>
                                          </p:stCondLst>
                                        </p:cTn>
                                        <p:tgtEl>
                                          <p:spTgt spid="8">
                                            <p:txEl>
                                              <p:pRg st="3" end="3"/>
                                            </p:txEl>
                                          </p:spTgt>
                                        </p:tgtEl>
                                      </p:cBhvr>
                                      <p:to x="100000" y="95000"/>
                                    </p:animScale>
                                    <p:animScale>
                                      <p:cBhvr>
                                        <p:cTn id="152" dur="41" decel="50000">
                                          <p:stCondLst>
                                            <p:cond delay="459"/>
                                          </p:stCondLst>
                                        </p:cTn>
                                        <p:tgtEl>
                                          <p:spTgt spid="8">
                                            <p:txEl>
                                              <p:pRg st="3" end="3"/>
                                            </p:txEl>
                                          </p:spTgt>
                                        </p:tgtEl>
                                      </p:cBhvr>
                                      <p:to x="100000" y="100000"/>
                                    </p:animScale>
                                  </p:childTnLst>
                                  <p:subTnLst>
                                    <p:audio>
                                      <p:cMediaNode>
                                        <p:cTn display="0" masterRel="sameClick">
                                          <p:stCondLst>
                                            <p:cond evt="begin" delay="0">
                                              <p:tn val="137"/>
                                            </p:cond>
                                          </p:stCondLst>
                                          <p:endCondLst>
                                            <p:cond evt="onStopAudio" delay="0">
                                              <p:tgtEl>
                                                <p:sldTgt/>
                                              </p:tgtEl>
                                            </p:cond>
                                          </p:endCondLst>
                                        </p:cTn>
                                        <p:tgtEl>
                                          <p:sndTgt r:embed="rId2" name="0054 - another stapler.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uiExpand="1" build="allAtOnce"/>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a:picLocks noChangeAspect="1"/>
          </p:cNvPicPr>
          <p:nvPr/>
        </p:nvPicPr>
        <p:blipFill>
          <a:blip r:embed="rId3"/>
          <a:stretch>
            <a:fillRect/>
          </a:stretch>
        </p:blipFill>
        <p:spPr>
          <a:xfrm>
            <a:off x="2771800" y="620688"/>
            <a:ext cx="3600000" cy="720000"/>
          </a:xfrm>
          <a:prstGeom prst="rect">
            <a:avLst/>
          </a:prstGeom>
        </p:spPr>
      </p:pic>
      <p:pic>
        <p:nvPicPr>
          <p:cNvPr id="4" name="صورة 3"/>
          <p:cNvPicPr>
            <a:picLocks noChangeAspect="1"/>
          </p:cNvPicPr>
          <p:nvPr/>
        </p:nvPicPr>
        <p:blipFill>
          <a:blip r:embed="rId4"/>
          <a:stretch>
            <a:fillRect/>
          </a:stretch>
        </p:blipFill>
        <p:spPr>
          <a:xfrm>
            <a:off x="2483768" y="1340768"/>
            <a:ext cx="4104456" cy="4896544"/>
          </a:xfrm>
          <a:prstGeom prst="rect">
            <a:avLst/>
          </a:prstGeom>
        </p:spPr>
      </p:pic>
      <p:sp>
        <p:nvSpPr>
          <p:cNvPr id="5" name="Rectangle 3"/>
          <p:cNvSpPr/>
          <p:nvPr/>
        </p:nvSpPr>
        <p:spPr>
          <a:xfrm>
            <a:off x="3707904" y="1638116"/>
            <a:ext cx="957313" cy="400110"/>
          </a:xfrm>
          <a:prstGeom prst="rect">
            <a:avLst/>
          </a:prstGeom>
        </p:spPr>
        <p:txBody>
          <a:bodyPr wrap="none">
            <a:spAutoFit/>
          </a:bodyPr>
          <a:lstStyle/>
          <a:p>
            <a:r>
              <a:rPr lang="ar-SA" sz="2000" b="1" dirty="0">
                <a:solidFill>
                  <a:srgbClr val="FF0000"/>
                </a:solidFill>
                <a:cs typeface="+mj-cs"/>
              </a:rPr>
              <a:t>فهد تركي</a:t>
            </a:r>
            <a:endParaRPr lang="en-US" sz="2000" dirty="0">
              <a:solidFill>
                <a:srgbClr val="FF0000"/>
              </a:solidFill>
              <a:cs typeface="+mj-cs"/>
            </a:endParaRPr>
          </a:p>
        </p:txBody>
      </p:sp>
      <p:sp>
        <p:nvSpPr>
          <p:cNvPr id="6" name="Rectangle 4"/>
          <p:cNvSpPr/>
          <p:nvPr/>
        </p:nvSpPr>
        <p:spPr>
          <a:xfrm>
            <a:off x="2575159" y="2458631"/>
            <a:ext cx="3797041" cy="2554545"/>
          </a:xfrm>
          <a:prstGeom prst="rect">
            <a:avLst/>
          </a:prstGeom>
        </p:spPr>
        <p:txBody>
          <a:bodyPr wrap="square">
            <a:spAutoFit/>
          </a:bodyPr>
          <a:lstStyle/>
          <a:p>
            <a:pPr algn="just" rtl="1"/>
            <a:r>
              <a:rPr lang="ar-SA" sz="1600" b="1" dirty="0">
                <a:solidFill>
                  <a:srgbClr val="FF0000"/>
                </a:solidFill>
                <a:cs typeface="+mj-cs"/>
              </a:rPr>
              <a:t>   </a:t>
            </a:r>
            <a:r>
              <a:rPr lang="ar-SA" sz="2000" b="1" dirty="0">
                <a:solidFill>
                  <a:srgbClr val="FF0000"/>
                </a:solidFill>
                <a:cs typeface="+mj-cs"/>
              </a:rPr>
              <a:t>إيماناً من المدرسة والإرشاد التربوي بضرورة التواصل الفعال بين المدرسة والبيت ولما لهذا التواصل من الأثر البالغ الذي يصب في مصلحة الطالب نرجو من سيادتكم الحضور لمقر المرشد الطلابي  الأستاذ/ علاء بالمدرسة الساعة التاسعة</a:t>
            </a:r>
          </a:p>
          <a:p>
            <a:pPr algn="just" rtl="1"/>
            <a:endParaRPr lang="ar-SA" sz="2000" b="1" dirty="0">
              <a:solidFill>
                <a:srgbClr val="FF0000"/>
              </a:solidFill>
              <a:cs typeface="+mj-cs"/>
            </a:endParaRPr>
          </a:p>
          <a:p>
            <a:pPr algn="ctr" rtl="1"/>
            <a:r>
              <a:rPr lang="ar-SA" sz="2000" b="1" dirty="0">
                <a:cs typeface="+mj-cs"/>
              </a:rPr>
              <a:t>ولكم وافر التقدير...</a:t>
            </a:r>
            <a:endParaRPr lang="en-US" sz="1600" dirty="0">
              <a:cs typeface="+mj-cs"/>
            </a:endParaRPr>
          </a:p>
        </p:txBody>
      </p:sp>
      <p:sp>
        <p:nvSpPr>
          <p:cNvPr id="7" name="Rectangle 5"/>
          <p:cNvSpPr/>
          <p:nvPr/>
        </p:nvSpPr>
        <p:spPr>
          <a:xfrm>
            <a:off x="4180066" y="5334327"/>
            <a:ext cx="1180131" cy="369332"/>
          </a:xfrm>
          <a:prstGeom prst="rect">
            <a:avLst/>
          </a:prstGeom>
        </p:spPr>
        <p:txBody>
          <a:bodyPr wrap="none">
            <a:spAutoFit/>
          </a:bodyPr>
          <a:lstStyle/>
          <a:p>
            <a:pPr rtl="1"/>
            <a:r>
              <a:rPr lang="ar-SA" b="1" dirty="0">
                <a:solidFill>
                  <a:srgbClr val="FF0000"/>
                </a:solidFill>
                <a:cs typeface="+mj-cs"/>
              </a:rPr>
              <a:t>ذياب بن سالم</a:t>
            </a:r>
            <a:endParaRPr lang="en-US" dirty="0">
              <a:solidFill>
                <a:srgbClr val="FF0000"/>
              </a:solidFill>
              <a:cs typeface="+mj-cs"/>
            </a:endParaRPr>
          </a:p>
        </p:txBody>
      </p:sp>
      <p:sp>
        <p:nvSpPr>
          <p:cNvPr id="8" name="Rectangle 6"/>
          <p:cNvSpPr/>
          <p:nvPr/>
        </p:nvSpPr>
        <p:spPr>
          <a:xfrm>
            <a:off x="6012160" y="5733256"/>
            <a:ext cx="444352" cy="369332"/>
          </a:xfrm>
          <a:prstGeom prst="rect">
            <a:avLst/>
          </a:prstGeom>
        </p:spPr>
        <p:txBody>
          <a:bodyPr wrap="none">
            <a:spAutoFit/>
          </a:bodyPr>
          <a:lstStyle/>
          <a:p>
            <a:pPr rtl="1"/>
            <a:r>
              <a:rPr lang="ar-SA" b="1" dirty="0">
                <a:solidFill>
                  <a:srgbClr val="FF0000"/>
                </a:solidFill>
                <a:cs typeface="+mj-cs"/>
              </a:rPr>
              <a:t>17</a:t>
            </a:r>
            <a:endParaRPr lang="en-US" dirty="0">
              <a:solidFill>
                <a:srgbClr val="FF0000"/>
              </a:solidFill>
              <a:cs typeface="+mj-cs"/>
            </a:endParaRPr>
          </a:p>
        </p:txBody>
      </p:sp>
      <p:sp>
        <p:nvSpPr>
          <p:cNvPr id="9" name="Rectangle 7"/>
          <p:cNvSpPr/>
          <p:nvPr/>
        </p:nvSpPr>
        <p:spPr>
          <a:xfrm>
            <a:off x="5580112" y="5733256"/>
            <a:ext cx="444352" cy="369332"/>
          </a:xfrm>
          <a:prstGeom prst="rect">
            <a:avLst/>
          </a:prstGeom>
        </p:spPr>
        <p:txBody>
          <a:bodyPr wrap="none">
            <a:spAutoFit/>
          </a:bodyPr>
          <a:lstStyle/>
          <a:p>
            <a:pPr rtl="1"/>
            <a:r>
              <a:rPr lang="ar-SA" b="1" dirty="0">
                <a:solidFill>
                  <a:srgbClr val="FF0000"/>
                </a:solidFill>
                <a:cs typeface="+mj-cs"/>
              </a:rPr>
              <a:t>12</a:t>
            </a:r>
            <a:endParaRPr lang="en-US" dirty="0">
              <a:solidFill>
                <a:srgbClr val="FF0000"/>
              </a:solidFill>
              <a:cs typeface="+mj-cs"/>
            </a:endParaRPr>
          </a:p>
        </p:txBody>
      </p:sp>
      <p:sp>
        <p:nvSpPr>
          <p:cNvPr id="10" name="Rectangle 8"/>
          <p:cNvSpPr/>
          <p:nvPr/>
        </p:nvSpPr>
        <p:spPr>
          <a:xfrm>
            <a:off x="5186436" y="5733256"/>
            <a:ext cx="483597" cy="369332"/>
          </a:xfrm>
          <a:prstGeom prst="rect">
            <a:avLst/>
          </a:prstGeom>
        </p:spPr>
        <p:txBody>
          <a:bodyPr wrap="square">
            <a:spAutoFit/>
          </a:bodyPr>
          <a:lstStyle/>
          <a:p>
            <a:pPr rtl="1"/>
            <a:r>
              <a:rPr lang="ar-SA" b="1" dirty="0">
                <a:solidFill>
                  <a:srgbClr val="FF0000"/>
                </a:solidFill>
                <a:cs typeface="+mj-cs"/>
              </a:rPr>
              <a:t>38</a:t>
            </a:r>
            <a:endParaRPr lang="en-US" dirty="0">
              <a:solidFill>
                <a:srgbClr val="FF0000"/>
              </a:solidFill>
              <a:cs typeface="+mj-cs"/>
            </a:endParaRPr>
          </a:p>
        </p:txBody>
      </p:sp>
    </p:spTree>
    <p:extLst>
      <p:ext uri="{BB962C8B-B14F-4D97-AF65-F5344CB8AC3E}">
        <p14:creationId xmlns:p14="http://schemas.microsoft.com/office/powerpoint/2010/main" val="35608729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6" presetClass="entr" presetSubtype="21"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barn(inVertical)">
                                      <p:cBhvr>
                                        <p:cTn id="15" dur="500"/>
                                        <p:tgtEl>
                                          <p:spTgt spid="5"/>
                                        </p:tgtEl>
                                      </p:cBhvr>
                                    </p:animEffect>
                                  </p:childTnLst>
                                  <p:subTnLst>
                                    <p:audio>
                                      <p:cMediaNode>
                                        <p:cTn display="0" masterRel="sameClick">
                                          <p:stCondLst>
                                            <p:cond evt="begin" delay="0">
                                              <p:tn val="13"/>
                                            </p:cond>
                                          </p:stCondLst>
                                          <p:endCondLst>
                                            <p:cond evt="onStopAudio" delay="0">
                                              <p:tgtEl>
                                                <p:sldTgt/>
                                              </p:tgtEl>
                                            </p:cond>
                                          </p:endCondLst>
                                        </p:cTn>
                                        <p:tgtEl>
                                          <p:sndTgt r:embed="rId2" name="0346 - coins drop.wav"/>
                                        </p:tgtEl>
                                      </p:cMediaNode>
                                    </p:audio>
                                  </p:subTnLst>
                                </p:cTn>
                              </p:par>
                            </p:childTnLst>
                          </p:cTn>
                        </p:par>
                      </p:childTnLst>
                    </p:cTn>
                  </p:par>
                  <p:par>
                    <p:cTn id="16" fill="hold">
                      <p:stCondLst>
                        <p:cond delay="indefinite"/>
                      </p:stCondLst>
                      <p:childTnLst>
                        <p:par>
                          <p:cTn id="17" fill="hold">
                            <p:stCondLst>
                              <p:cond delay="0"/>
                            </p:stCondLst>
                            <p:childTnLst>
                              <p:par>
                                <p:cTn id="18" presetID="16" presetClass="entr" presetSubtype="21"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barn(inVertical)">
                                      <p:cBhvr>
                                        <p:cTn id="20" dur="500"/>
                                        <p:tgtEl>
                                          <p:spTgt spid="6"/>
                                        </p:tgtEl>
                                      </p:cBhvr>
                                    </p:animEffect>
                                  </p:childTnLst>
                                  <p:subTnLst>
                                    <p:audio>
                                      <p:cMediaNode>
                                        <p:cTn display="0" masterRel="sameClick">
                                          <p:stCondLst>
                                            <p:cond evt="begin" delay="0">
                                              <p:tn val="18"/>
                                            </p:cond>
                                          </p:stCondLst>
                                          <p:endCondLst>
                                            <p:cond evt="onStopAudio" delay="0">
                                              <p:tgtEl>
                                                <p:sldTgt/>
                                              </p:tgtEl>
                                            </p:cond>
                                          </p:endCondLst>
                                        </p:cTn>
                                        <p:tgtEl>
                                          <p:sndTgt r:embed="rId2" name="0346 - coins drop.wav"/>
                                        </p:tgtEl>
                                      </p:cMediaNode>
                                    </p:audio>
                                  </p:subTnLst>
                                </p:cTn>
                              </p:par>
                            </p:childTnLst>
                          </p:cTn>
                        </p:par>
                      </p:childTnLst>
                    </p:cTn>
                  </p:par>
                  <p:par>
                    <p:cTn id="21" fill="hold">
                      <p:stCondLst>
                        <p:cond delay="indefinite"/>
                      </p:stCondLst>
                      <p:childTnLst>
                        <p:par>
                          <p:cTn id="22" fill="hold">
                            <p:stCondLst>
                              <p:cond delay="0"/>
                            </p:stCondLst>
                            <p:childTnLst>
                              <p:par>
                                <p:cTn id="23" presetID="16" presetClass="entr" presetSubtype="21"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barn(inVertical)">
                                      <p:cBhvr>
                                        <p:cTn id="25" dur="500"/>
                                        <p:tgtEl>
                                          <p:spTgt spid="7"/>
                                        </p:tgtEl>
                                      </p:cBhvr>
                                    </p:animEffect>
                                  </p:childTnLst>
                                  <p:subTnLst>
                                    <p:audio>
                                      <p:cMediaNode>
                                        <p:cTn display="0" masterRel="sameClick">
                                          <p:stCondLst>
                                            <p:cond evt="begin" delay="0">
                                              <p:tn val="23"/>
                                            </p:cond>
                                          </p:stCondLst>
                                          <p:endCondLst>
                                            <p:cond evt="onStopAudio" delay="0">
                                              <p:tgtEl>
                                                <p:sldTgt/>
                                              </p:tgtEl>
                                            </p:cond>
                                          </p:endCondLst>
                                        </p:cTn>
                                        <p:tgtEl>
                                          <p:sndTgt r:embed="rId2" name="0346 - coins drop.wav"/>
                                        </p:tgtEl>
                                      </p:cMediaNode>
                                    </p:audio>
                                  </p:subTnLst>
                                </p:cTn>
                              </p:par>
                              <p:par>
                                <p:cTn id="26" presetID="16" presetClass="entr" presetSubtype="21" fill="hold" grpId="0" nodeType="with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barn(inVertical)">
                                      <p:cBhvr>
                                        <p:cTn id="28" dur="500"/>
                                        <p:tgtEl>
                                          <p:spTgt spid="8"/>
                                        </p:tgtEl>
                                      </p:cBhvr>
                                    </p:animEffect>
                                  </p:childTnLst>
                                  <p:subTnLst>
                                    <p:audio>
                                      <p:cMediaNode>
                                        <p:cTn display="0" masterRel="sameClick">
                                          <p:stCondLst>
                                            <p:cond evt="begin" delay="0">
                                              <p:tn val="26"/>
                                            </p:cond>
                                          </p:stCondLst>
                                          <p:endCondLst>
                                            <p:cond evt="onStopAudio" delay="0">
                                              <p:tgtEl>
                                                <p:sldTgt/>
                                              </p:tgtEl>
                                            </p:cond>
                                          </p:endCondLst>
                                        </p:cTn>
                                        <p:tgtEl>
                                          <p:sndTgt r:embed="rId2" name="0346 - coins drop.wav"/>
                                        </p:tgtEl>
                                      </p:cMediaNode>
                                    </p:audio>
                                  </p:subTnLst>
                                </p:cTn>
                              </p:par>
                              <p:par>
                                <p:cTn id="29" presetID="16" presetClass="entr" presetSubtype="21"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barn(inVertical)">
                                      <p:cBhvr>
                                        <p:cTn id="31" dur="500"/>
                                        <p:tgtEl>
                                          <p:spTgt spid="9"/>
                                        </p:tgtEl>
                                      </p:cBhvr>
                                    </p:animEffect>
                                  </p:childTnLst>
                                </p:cTn>
                              </p:par>
                              <p:par>
                                <p:cTn id="32" presetID="16" presetClass="entr" presetSubtype="21" fill="hold" grpId="0" nodeType="with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barn(inVertical)">
                                      <p:cBhvr>
                                        <p:cTn id="3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3"/>
          <a:stretch>
            <a:fillRect/>
          </a:stretch>
        </p:blipFill>
        <p:spPr>
          <a:xfrm>
            <a:off x="2987824" y="620688"/>
            <a:ext cx="2880320" cy="792088"/>
          </a:xfrm>
          <a:prstGeom prst="rect">
            <a:avLst/>
          </a:prstGeom>
        </p:spPr>
      </p:pic>
      <p:pic>
        <p:nvPicPr>
          <p:cNvPr id="3" name="صورة 2"/>
          <p:cNvPicPr>
            <a:picLocks noChangeAspect="1"/>
          </p:cNvPicPr>
          <p:nvPr/>
        </p:nvPicPr>
        <p:blipFill>
          <a:blip r:embed="rId4"/>
          <a:stretch>
            <a:fillRect/>
          </a:stretch>
        </p:blipFill>
        <p:spPr>
          <a:xfrm>
            <a:off x="2627784" y="1412776"/>
            <a:ext cx="3744416" cy="4824536"/>
          </a:xfrm>
          <a:prstGeom prst="rect">
            <a:avLst/>
          </a:prstGeom>
        </p:spPr>
      </p:pic>
      <p:sp>
        <p:nvSpPr>
          <p:cNvPr id="4" name="Rectangle 3"/>
          <p:cNvSpPr/>
          <p:nvPr/>
        </p:nvSpPr>
        <p:spPr>
          <a:xfrm>
            <a:off x="3238009" y="1556792"/>
            <a:ext cx="3134191" cy="400110"/>
          </a:xfrm>
          <a:prstGeom prst="rect">
            <a:avLst/>
          </a:prstGeom>
        </p:spPr>
        <p:txBody>
          <a:bodyPr wrap="none">
            <a:spAutoFit/>
          </a:bodyPr>
          <a:lstStyle/>
          <a:p>
            <a:pPr marL="571500" indent="-571500" algn="r" rtl="1">
              <a:buFont typeface="Arial" panose="020B0604020202020204" pitchFamily="34" charset="0"/>
              <a:buChar char="•"/>
            </a:pPr>
            <a:r>
              <a:rPr lang="ar-SA" sz="2000" b="1" dirty="0">
                <a:solidFill>
                  <a:srgbClr val="C00000"/>
                </a:solidFill>
              </a:rPr>
              <a:t>نحو بيئة مدرسة نظيفة وآمنة</a:t>
            </a:r>
            <a:endParaRPr lang="en-US" sz="2000" dirty="0">
              <a:solidFill>
                <a:srgbClr val="C00000"/>
              </a:solidFill>
            </a:endParaRPr>
          </a:p>
        </p:txBody>
      </p:sp>
      <p:sp>
        <p:nvSpPr>
          <p:cNvPr id="5" name="Rectangle 5"/>
          <p:cNvSpPr/>
          <p:nvPr/>
        </p:nvSpPr>
        <p:spPr>
          <a:xfrm>
            <a:off x="4218154" y="2180499"/>
            <a:ext cx="2098651" cy="400110"/>
          </a:xfrm>
          <a:prstGeom prst="rect">
            <a:avLst/>
          </a:prstGeom>
        </p:spPr>
        <p:txBody>
          <a:bodyPr wrap="none">
            <a:spAutoFit/>
          </a:bodyPr>
          <a:lstStyle/>
          <a:p>
            <a:pPr marL="571500" indent="-571500" algn="r" rtl="1">
              <a:buFont typeface="Arial" panose="020B0604020202020204" pitchFamily="34" charset="0"/>
              <a:buChar char="•"/>
            </a:pPr>
            <a:r>
              <a:rPr lang="ar-SA" sz="2000" b="1" dirty="0">
                <a:solidFill>
                  <a:srgbClr val="C00000"/>
                </a:solidFill>
              </a:rPr>
              <a:t>مدرستي عنواني</a:t>
            </a:r>
            <a:endParaRPr lang="en-US" sz="2000" dirty="0">
              <a:solidFill>
                <a:srgbClr val="C00000"/>
              </a:solidFill>
            </a:endParaRPr>
          </a:p>
        </p:txBody>
      </p:sp>
      <p:sp>
        <p:nvSpPr>
          <p:cNvPr id="6" name="Rectangle 7"/>
          <p:cNvSpPr/>
          <p:nvPr/>
        </p:nvSpPr>
        <p:spPr>
          <a:xfrm>
            <a:off x="4277465" y="2748990"/>
            <a:ext cx="2039340" cy="400110"/>
          </a:xfrm>
          <a:prstGeom prst="rect">
            <a:avLst/>
          </a:prstGeom>
        </p:spPr>
        <p:txBody>
          <a:bodyPr wrap="none">
            <a:spAutoFit/>
          </a:bodyPr>
          <a:lstStyle/>
          <a:p>
            <a:pPr marL="571500" indent="-571500" algn="r" rtl="1">
              <a:buFont typeface="Arial" panose="020B0604020202020204" pitchFamily="34" charset="0"/>
              <a:buChar char="•"/>
            </a:pPr>
            <a:r>
              <a:rPr lang="ar-SA" sz="2000" b="1" dirty="0">
                <a:solidFill>
                  <a:srgbClr val="C00000"/>
                </a:solidFill>
              </a:rPr>
              <a:t>مدرستي الأجمل</a:t>
            </a:r>
            <a:endParaRPr lang="en-US" sz="2000" dirty="0">
              <a:solidFill>
                <a:srgbClr val="C00000"/>
              </a:solidFill>
            </a:endParaRPr>
          </a:p>
        </p:txBody>
      </p:sp>
      <p:sp>
        <p:nvSpPr>
          <p:cNvPr id="7" name="Rectangle 8"/>
          <p:cNvSpPr/>
          <p:nvPr/>
        </p:nvSpPr>
        <p:spPr>
          <a:xfrm>
            <a:off x="2904355" y="3370544"/>
            <a:ext cx="3443570" cy="400110"/>
          </a:xfrm>
          <a:prstGeom prst="rect">
            <a:avLst/>
          </a:prstGeom>
        </p:spPr>
        <p:txBody>
          <a:bodyPr wrap="none">
            <a:spAutoFit/>
          </a:bodyPr>
          <a:lstStyle/>
          <a:p>
            <a:pPr marL="571500" indent="-571500" algn="r" rtl="1">
              <a:buFont typeface="Arial" panose="020B0604020202020204" pitchFamily="34" charset="0"/>
              <a:buChar char="•"/>
            </a:pPr>
            <a:r>
              <a:rPr lang="ar-SA" sz="2000" b="1" dirty="0">
                <a:solidFill>
                  <a:srgbClr val="C00000"/>
                </a:solidFill>
              </a:rPr>
              <a:t>المدرسة بيتك الثاني فحافظ عليها</a:t>
            </a:r>
            <a:endParaRPr lang="en-US" sz="2000" dirty="0">
              <a:solidFill>
                <a:srgbClr val="C00000"/>
              </a:solidFill>
            </a:endParaRPr>
          </a:p>
        </p:txBody>
      </p:sp>
      <p:sp>
        <p:nvSpPr>
          <p:cNvPr id="8" name="Rectangle 9"/>
          <p:cNvSpPr/>
          <p:nvPr/>
        </p:nvSpPr>
        <p:spPr>
          <a:xfrm>
            <a:off x="4059456" y="4148800"/>
            <a:ext cx="2257349" cy="400110"/>
          </a:xfrm>
          <a:prstGeom prst="rect">
            <a:avLst/>
          </a:prstGeom>
        </p:spPr>
        <p:txBody>
          <a:bodyPr wrap="none">
            <a:spAutoFit/>
          </a:bodyPr>
          <a:lstStyle/>
          <a:p>
            <a:pPr marL="571500" indent="-571500" algn="r" rtl="1">
              <a:buFont typeface="Arial" panose="020B0604020202020204" pitchFamily="34" charset="0"/>
              <a:buChar char="•"/>
            </a:pPr>
            <a:r>
              <a:rPr lang="ar-SA" sz="2000" b="1" dirty="0">
                <a:solidFill>
                  <a:srgbClr val="C00000"/>
                </a:solidFill>
              </a:rPr>
              <a:t>النظافة من الإيمان</a:t>
            </a:r>
            <a:endParaRPr lang="en-US" sz="2000" dirty="0">
              <a:solidFill>
                <a:srgbClr val="C00000"/>
              </a:solidFill>
            </a:endParaRPr>
          </a:p>
        </p:txBody>
      </p:sp>
      <p:sp>
        <p:nvSpPr>
          <p:cNvPr id="9" name="Rectangle 10"/>
          <p:cNvSpPr/>
          <p:nvPr/>
        </p:nvSpPr>
        <p:spPr>
          <a:xfrm>
            <a:off x="3388461" y="4747445"/>
            <a:ext cx="2959464" cy="400110"/>
          </a:xfrm>
          <a:prstGeom prst="rect">
            <a:avLst/>
          </a:prstGeom>
        </p:spPr>
        <p:txBody>
          <a:bodyPr wrap="none">
            <a:spAutoFit/>
          </a:bodyPr>
          <a:lstStyle/>
          <a:p>
            <a:pPr marL="571500" indent="-571500" algn="r" rtl="1">
              <a:buFont typeface="Arial" panose="020B0604020202020204" pitchFamily="34" charset="0"/>
              <a:buChar char="•"/>
            </a:pPr>
            <a:r>
              <a:rPr lang="ar-SA" sz="2000" b="1" dirty="0">
                <a:solidFill>
                  <a:srgbClr val="C00000"/>
                </a:solidFill>
              </a:rPr>
              <a:t>مدرستي جميلة نظيفة بيدي</a:t>
            </a:r>
            <a:endParaRPr lang="en-US" sz="2000" dirty="0">
              <a:solidFill>
                <a:srgbClr val="C00000"/>
              </a:solidFill>
            </a:endParaRPr>
          </a:p>
        </p:txBody>
      </p:sp>
    </p:spTree>
    <p:extLst>
      <p:ext uri="{BB962C8B-B14F-4D97-AF65-F5344CB8AC3E}">
        <p14:creationId xmlns:p14="http://schemas.microsoft.com/office/powerpoint/2010/main" val="37748583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6"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down)">
                                      <p:cBhvr>
                                        <p:cTn id="15" dur="580">
                                          <p:stCondLst>
                                            <p:cond delay="0"/>
                                          </p:stCondLst>
                                        </p:cTn>
                                        <p:tgtEl>
                                          <p:spTgt spid="4"/>
                                        </p:tgtEl>
                                      </p:cBhvr>
                                    </p:animEffect>
                                    <p:anim calcmode="lin" valueType="num">
                                      <p:cBhvr>
                                        <p:cTn id="16"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17"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8"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9"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20"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21" dur="26">
                                          <p:stCondLst>
                                            <p:cond delay="650"/>
                                          </p:stCondLst>
                                        </p:cTn>
                                        <p:tgtEl>
                                          <p:spTgt spid="4"/>
                                        </p:tgtEl>
                                      </p:cBhvr>
                                      <p:to x="100000" y="60000"/>
                                    </p:animScale>
                                    <p:animScale>
                                      <p:cBhvr>
                                        <p:cTn id="22" dur="166" decel="50000">
                                          <p:stCondLst>
                                            <p:cond delay="676"/>
                                          </p:stCondLst>
                                        </p:cTn>
                                        <p:tgtEl>
                                          <p:spTgt spid="4"/>
                                        </p:tgtEl>
                                      </p:cBhvr>
                                      <p:to x="100000" y="100000"/>
                                    </p:animScale>
                                    <p:animScale>
                                      <p:cBhvr>
                                        <p:cTn id="23" dur="26">
                                          <p:stCondLst>
                                            <p:cond delay="1312"/>
                                          </p:stCondLst>
                                        </p:cTn>
                                        <p:tgtEl>
                                          <p:spTgt spid="4"/>
                                        </p:tgtEl>
                                      </p:cBhvr>
                                      <p:to x="100000" y="80000"/>
                                    </p:animScale>
                                    <p:animScale>
                                      <p:cBhvr>
                                        <p:cTn id="24" dur="166" decel="50000">
                                          <p:stCondLst>
                                            <p:cond delay="1338"/>
                                          </p:stCondLst>
                                        </p:cTn>
                                        <p:tgtEl>
                                          <p:spTgt spid="4"/>
                                        </p:tgtEl>
                                      </p:cBhvr>
                                      <p:to x="100000" y="100000"/>
                                    </p:animScale>
                                    <p:animScale>
                                      <p:cBhvr>
                                        <p:cTn id="25" dur="26">
                                          <p:stCondLst>
                                            <p:cond delay="1642"/>
                                          </p:stCondLst>
                                        </p:cTn>
                                        <p:tgtEl>
                                          <p:spTgt spid="4"/>
                                        </p:tgtEl>
                                      </p:cBhvr>
                                      <p:to x="100000" y="90000"/>
                                    </p:animScale>
                                    <p:animScale>
                                      <p:cBhvr>
                                        <p:cTn id="26" dur="166" decel="50000">
                                          <p:stCondLst>
                                            <p:cond delay="1668"/>
                                          </p:stCondLst>
                                        </p:cTn>
                                        <p:tgtEl>
                                          <p:spTgt spid="4"/>
                                        </p:tgtEl>
                                      </p:cBhvr>
                                      <p:to x="100000" y="100000"/>
                                    </p:animScale>
                                    <p:animScale>
                                      <p:cBhvr>
                                        <p:cTn id="27" dur="26">
                                          <p:stCondLst>
                                            <p:cond delay="1808"/>
                                          </p:stCondLst>
                                        </p:cTn>
                                        <p:tgtEl>
                                          <p:spTgt spid="4"/>
                                        </p:tgtEl>
                                      </p:cBhvr>
                                      <p:to x="100000" y="95000"/>
                                    </p:animScale>
                                    <p:animScale>
                                      <p:cBhvr>
                                        <p:cTn id="28" dur="166" decel="50000">
                                          <p:stCondLst>
                                            <p:cond delay="1834"/>
                                          </p:stCondLst>
                                        </p:cTn>
                                        <p:tgtEl>
                                          <p:spTgt spid="4"/>
                                        </p:tgtEl>
                                      </p:cBhvr>
                                      <p:to x="100000" y="100000"/>
                                    </p:animScale>
                                  </p:childTnLst>
                                </p:cTn>
                              </p:par>
                            </p:childTnLst>
                          </p:cTn>
                        </p:par>
                      </p:childTnLst>
                    </p:cTn>
                  </p:par>
                  <p:par>
                    <p:cTn id="29" fill="hold">
                      <p:stCondLst>
                        <p:cond delay="indefinite"/>
                      </p:stCondLst>
                      <p:childTnLst>
                        <p:par>
                          <p:cTn id="30" fill="hold">
                            <p:stCondLst>
                              <p:cond delay="0"/>
                            </p:stCondLst>
                            <p:childTnLst>
                              <p:par>
                                <p:cTn id="31" presetID="26" presetClass="entr" presetSubtype="0" fill="hold" grpId="0" nodeType="clickEffect">
                                  <p:stCondLst>
                                    <p:cond delay="0"/>
                                  </p:stCondLst>
                                  <p:childTnLst>
                                    <p:set>
                                      <p:cBhvr>
                                        <p:cTn id="32" dur="1" fill="hold">
                                          <p:stCondLst>
                                            <p:cond delay="0"/>
                                          </p:stCondLst>
                                        </p:cTn>
                                        <p:tgtEl>
                                          <p:spTgt spid="5"/>
                                        </p:tgtEl>
                                        <p:attrNameLst>
                                          <p:attrName>style.visibility</p:attrName>
                                        </p:attrNameLst>
                                      </p:cBhvr>
                                      <p:to>
                                        <p:strVal val="visible"/>
                                      </p:to>
                                    </p:set>
                                    <p:animEffect transition="in" filter="wipe(down)">
                                      <p:cBhvr>
                                        <p:cTn id="33" dur="580">
                                          <p:stCondLst>
                                            <p:cond delay="0"/>
                                          </p:stCondLst>
                                        </p:cTn>
                                        <p:tgtEl>
                                          <p:spTgt spid="5"/>
                                        </p:tgtEl>
                                      </p:cBhvr>
                                    </p:animEffect>
                                    <p:anim calcmode="lin" valueType="num">
                                      <p:cBhvr>
                                        <p:cTn id="34"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35"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36"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37"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38"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39" dur="26">
                                          <p:stCondLst>
                                            <p:cond delay="650"/>
                                          </p:stCondLst>
                                        </p:cTn>
                                        <p:tgtEl>
                                          <p:spTgt spid="5"/>
                                        </p:tgtEl>
                                      </p:cBhvr>
                                      <p:to x="100000" y="60000"/>
                                    </p:animScale>
                                    <p:animScale>
                                      <p:cBhvr>
                                        <p:cTn id="40" dur="166" decel="50000">
                                          <p:stCondLst>
                                            <p:cond delay="676"/>
                                          </p:stCondLst>
                                        </p:cTn>
                                        <p:tgtEl>
                                          <p:spTgt spid="5"/>
                                        </p:tgtEl>
                                      </p:cBhvr>
                                      <p:to x="100000" y="100000"/>
                                    </p:animScale>
                                    <p:animScale>
                                      <p:cBhvr>
                                        <p:cTn id="41" dur="26">
                                          <p:stCondLst>
                                            <p:cond delay="1312"/>
                                          </p:stCondLst>
                                        </p:cTn>
                                        <p:tgtEl>
                                          <p:spTgt spid="5"/>
                                        </p:tgtEl>
                                      </p:cBhvr>
                                      <p:to x="100000" y="80000"/>
                                    </p:animScale>
                                    <p:animScale>
                                      <p:cBhvr>
                                        <p:cTn id="42" dur="166" decel="50000">
                                          <p:stCondLst>
                                            <p:cond delay="1338"/>
                                          </p:stCondLst>
                                        </p:cTn>
                                        <p:tgtEl>
                                          <p:spTgt spid="5"/>
                                        </p:tgtEl>
                                      </p:cBhvr>
                                      <p:to x="100000" y="100000"/>
                                    </p:animScale>
                                    <p:animScale>
                                      <p:cBhvr>
                                        <p:cTn id="43" dur="26">
                                          <p:stCondLst>
                                            <p:cond delay="1642"/>
                                          </p:stCondLst>
                                        </p:cTn>
                                        <p:tgtEl>
                                          <p:spTgt spid="5"/>
                                        </p:tgtEl>
                                      </p:cBhvr>
                                      <p:to x="100000" y="90000"/>
                                    </p:animScale>
                                    <p:animScale>
                                      <p:cBhvr>
                                        <p:cTn id="44" dur="166" decel="50000">
                                          <p:stCondLst>
                                            <p:cond delay="1668"/>
                                          </p:stCondLst>
                                        </p:cTn>
                                        <p:tgtEl>
                                          <p:spTgt spid="5"/>
                                        </p:tgtEl>
                                      </p:cBhvr>
                                      <p:to x="100000" y="100000"/>
                                    </p:animScale>
                                    <p:animScale>
                                      <p:cBhvr>
                                        <p:cTn id="45" dur="26">
                                          <p:stCondLst>
                                            <p:cond delay="1808"/>
                                          </p:stCondLst>
                                        </p:cTn>
                                        <p:tgtEl>
                                          <p:spTgt spid="5"/>
                                        </p:tgtEl>
                                      </p:cBhvr>
                                      <p:to x="100000" y="95000"/>
                                    </p:animScale>
                                    <p:animScale>
                                      <p:cBhvr>
                                        <p:cTn id="46" dur="166" decel="50000">
                                          <p:stCondLst>
                                            <p:cond delay="1834"/>
                                          </p:stCondLst>
                                        </p:cTn>
                                        <p:tgtEl>
                                          <p:spTgt spid="5"/>
                                        </p:tgtEl>
                                      </p:cBhvr>
                                      <p:to x="100000" y="100000"/>
                                    </p:animScale>
                                  </p:childTnLst>
                                  <p:subTnLst>
                                    <p:audio>
                                      <p:cMediaNode>
                                        <p:cTn display="0" masterRel="sameClick">
                                          <p:stCondLst>
                                            <p:cond evt="begin" delay="0">
                                              <p:tn val="31"/>
                                            </p:cond>
                                          </p:stCondLst>
                                          <p:endCondLst>
                                            <p:cond evt="onStopAudio" delay="0">
                                              <p:tgtEl>
                                                <p:sldTgt/>
                                              </p:tgtEl>
                                            </p:cond>
                                          </p:endCondLst>
                                        </p:cTn>
                                        <p:tgtEl>
                                          <p:sndTgt r:embed="rId2" name="0065 - arcade game drop sound.wav"/>
                                        </p:tgtEl>
                                      </p:cMediaNode>
                                    </p:audio>
                                  </p:subTnLst>
                                </p:cTn>
                              </p:par>
                            </p:childTnLst>
                          </p:cTn>
                        </p:par>
                      </p:childTnLst>
                    </p:cTn>
                  </p:par>
                  <p:par>
                    <p:cTn id="47" fill="hold">
                      <p:stCondLst>
                        <p:cond delay="indefinite"/>
                      </p:stCondLst>
                      <p:childTnLst>
                        <p:par>
                          <p:cTn id="48" fill="hold">
                            <p:stCondLst>
                              <p:cond delay="0"/>
                            </p:stCondLst>
                            <p:childTnLst>
                              <p:par>
                                <p:cTn id="49" presetID="26" presetClass="entr" presetSubtype="0" fill="hold" grpId="0" nodeType="clickEffect">
                                  <p:stCondLst>
                                    <p:cond delay="0"/>
                                  </p:stCondLst>
                                  <p:childTnLst>
                                    <p:set>
                                      <p:cBhvr>
                                        <p:cTn id="50" dur="1" fill="hold">
                                          <p:stCondLst>
                                            <p:cond delay="0"/>
                                          </p:stCondLst>
                                        </p:cTn>
                                        <p:tgtEl>
                                          <p:spTgt spid="6"/>
                                        </p:tgtEl>
                                        <p:attrNameLst>
                                          <p:attrName>style.visibility</p:attrName>
                                        </p:attrNameLst>
                                      </p:cBhvr>
                                      <p:to>
                                        <p:strVal val="visible"/>
                                      </p:to>
                                    </p:set>
                                    <p:animEffect transition="in" filter="wipe(down)">
                                      <p:cBhvr>
                                        <p:cTn id="51" dur="580">
                                          <p:stCondLst>
                                            <p:cond delay="0"/>
                                          </p:stCondLst>
                                        </p:cTn>
                                        <p:tgtEl>
                                          <p:spTgt spid="6"/>
                                        </p:tgtEl>
                                      </p:cBhvr>
                                    </p:animEffect>
                                    <p:anim calcmode="lin" valueType="num">
                                      <p:cBhvr>
                                        <p:cTn id="52"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53"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54"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55"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56"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57" dur="26">
                                          <p:stCondLst>
                                            <p:cond delay="650"/>
                                          </p:stCondLst>
                                        </p:cTn>
                                        <p:tgtEl>
                                          <p:spTgt spid="6"/>
                                        </p:tgtEl>
                                      </p:cBhvr>
                                      <p:to x="100000" y="60000"/>
                                    </p:animScale>
                                    <p:animScale>
                                      <p:cBhvr>
                                        <p:cTn id="58" dur="166" decel="50000">
                                          <p:stCondLst>
                                            <p:cond delay="676"/>
                                          </p:stCondLst>
                                        </p:cTn>
                                        <p:tgtEl>
                                          <p:spTgt spid="6"/>
                                        </p:tgtEl>
                                      </p:cBhvr>
                                      <p:to x="100000" y="100000"/>
                                    </p:animScale>
                                    <p:animScale>
                                      <p:cBhvr>
                                        <p:cTn id="59" dur="26">
                                          <p:stCondLst>
                                            <p:cond delay="1312"/>
                                          </p:stCondLst>
                                        </p:cTn>
                                        <p:tgtEl>
                                          <p:spTgt spid="6"/>
                                        </p:tgtEl>
                                      </p:cBhvr>
                                      <p:to x="100000" y="80000"/>
                                    </p:animScale>
                                    <p:animScale>
                                      <p:cBhvr>
                                        <p:cTn id="60" dur="166" decel="50000">
                                          <p:stCondLst>
                                            <p:cond delay="1338"/>
                                          </p:stCondLst>
                                        </p:cTn>
                                        <p:tgtEl>
                                          <p:spTgt spid="6"/>
                                        </p:tgtEl>
                                      </p:cBhvr>
                                      <p:to x="100000" y="100000"/>
                                    </p:animScale>
                                    <p:animScale>
                                      <p:cBhvr>
                                        <p:cTn id="61" dur="26">
                                          <p:stCondLst>
                                            <p:cond delay="1642"/>
                                          </p:stCondLst>
                                        </p:cTn>
                                        <p:tgtEl>
                                          <p:spTgt spid="6"/>
                                        </p:tgtEl>
                                      </p:cBhvr>
                                      <p:to x="100000" y="90000"/>
                                    </p:animScale>
                                    <p:animScale>
                                      <p:cBhvr>
                                        <p:cTn id="62" dur="166" decel="50000">
                                          <p:stCondLst>
                                            <p:cond delay="1668"/>
                                          </p:stCondLst>
                                        </p:cTn>
                                        <p:tgtEl>
                                          <p:spTgt spid="6"/>
                                        </p:tgtEl>
                                      </p:cBhvr>
                                      <p:to x="100000" y="100000"/>
                                    </p:animScale>
                                    <p:animScale>
                                      <p:cBhvr>
                                        <p:cTn id="63" dur="26">
                                          <p:stCondLst>
                                            <p:cond delay="1808"/>
                                          </p:stCondLst>
                                        </p:cTn>
                                        <p:tgtEl>
                                          <p:spTgt spid="6"/>
                                        </p:tgtEl>
                                      </p:cBhvr>
                                      <p:to x="100000" y="95000"/>
                                    </p:animScale>
                                    <p:animScale>
                                      <p:cBhvr>
                                        <p:cTn id="64" dur="166" decel="50000">
                                          <p:stCondLst>
                                            <p:cond delay="1834"/>
                                          </p:stCondLst>
                                        </p:cTn>
                                        <p:tgtEl>
                                          <p:spTgt spid="6"/>
                                        </p:tgtEl>
                                      </p:cBhvr>
                                      <p:to x="100000" y="100000"/>
                                    </p:animScale>
                                  </p:childTnLst>
                                  <p:subTnLst>
                                    <p:audio>
                                      <p:cMediaNode>
                                        <p:cTn display="0" masterRel="sameClick">
                                          <p:stCondLst>
                                            <p:cond evt="begin" delay="0">
                                              <p:tn val="49"/>
                                            </p:cond>
                                          </p:stCondLst>
                                          <p:endCondLst>
                                            <p:cond evt="onStopAudio" delay="0">
                                              <p:tgtEl>
                                                <p:sldTgt/>
                                              </p:tgtEl>
                                            </p:cond>
                                          </p:endCondLst>
                                        </p:cTn>
                                        <p:tgtEl>
                                          <p:sndTgt r:embed="rId2" name="0065 - arcade game drop sound.wav"/>
                                        </p:tgtEl>
                                      </p:cMediaNode>
                                    </p:audio>
                                  </p:subTnLst>
                                </p:cTn>
                              </p:par>
                            </p:childTnLst>
                          </p:cTn>
                        </p:par>
                      </p:childTnLst>
                    </p:cTn>
                  </p:par>
                  <p:par>
                    <p:cTn id="65" fill="hold">
                      <p:stCondLst>
                        <p:cond delay="indefinite"/>
                      </p:stCondLst>
                      <p:childTnLst>
                        <p:par>
                          <p:cTn id="66" fill="hold">
                            <p:stCondLst>
                              <p:cond delay="0"/>
                            </p:stCondLst>
                            <p:childTnLst>
                              <p:par>
                                <p:cTn id="67" presetID="26" presetClass="entr" presetSubtype="0" fill="hold" grpId="0" nodeType="clickEffect">
                                  <p:stCondLst>
                                    <p:cond delay="0"/>
                                  </p:stCondLst>
                                  <p:childTnLst>
                                    <p:set>
                                      <p:cBhvr>
                                        <p:cTn id="68" dur="1" fill="hold">
                                          <p:stCondLst>
                                            <p:cond delay="0"/>
                                          </p:stCondLst>
                                        </p:cTn>
                                        <p:tgtEl>
                                          <p:spTgt spid="7"/>
                                        </p:tgtEl>
                                        <p:attrNameLst>
                                          <p:attrName>style.visibility</p:attrName>
                                        </p:attrNameLst>
                                      </p:cBhvr>
                                      <p:to>
                                        <p:strVal val="visible"/>
                                      </p:to>
                                    </p:set>
                                    <p:animEffect transition="in" filter="wipe(down)">
                                      <p:cBhvr>
                                        <p:cTn id="69" dur="580">
                                          <p:stCondLst>
                                            <p:cond delay="0"/>
                                          </p:stCondLst>
                                        </p:cTn>
                                        <p:tgtEl>
                                          <p:spTgt spid="7"/>
                                        </p:tgtEl>
                                      </p:cBhvr>
                                    </p:animEffect>
                                    <p:anim calcmode="lin" valueType="num">
                                      <p:cBhvr>
                                        <p:cTn id="70"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71"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72"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73"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74"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75" dur="26">
                                          <p:stCondLst>
                                            <p:cond delay="650"/>
                                          </p:stCondLst>
                                        </p:cTn>
                                        <p:tgtEl>
                                          <p:spTgt spid="7"/>
                                        </p:tgtEl>
                                      </p:cBhvr>
                                      <p:to x="100000" y="60000"/>
                                    </p:animScale>
                                    <p:animScale>
                                      <p:cBhvr>
                                        <p:cTn id="76" dur="166" decel="50000">
                                          <p:stCondLst>
                                            <p:cond delay="676"/>
                                          </p:stCondLst>
                                        </p:cTn>
                                        <p:tgtEl>
                                          <p:spTgt spid="7"/>
                                        </p:tgtEl>
                                      </p:cBhvr>
                                      <p:to x="100000" y="100000"/>
                                    </p:animScale>
                                    <p:animScale>
                                      <p:cBhvr>
                                        <p:cTn id="77" dur="26">
                                          <p:stCondLst>
                                            <p:cond delay="1312"/>
                                          </p:stCondLst>
                                        </p:cTn>
                                        <p:tgtEl>
                                          <p:spTgt spid="7"/>
                                        </p:tgtEl>
                                      </p:cBhvr>
                                      <p:to x="100000" y="80000"/>
                                    </p:animScale>
                                    <p:animScale>
                                      <p:cBhvr>
                                        <p:cTn id="78" dur="166" decel="50000">
                                          <p:stCondLst>
                                            <p:cond delay="1338"/>
                                          </p:stCondLst>
                                        </p:cTn>
                                        <p:tgtEl>
                                          <p:spTgt spid="7"/>
                                        </p:tgtEl>
                                      </p:cBhvr>
                                      <p:to x="100000" y="100000"/>
                                    </p:animScale>
                                    <p:animScale>
                                      <p:cBhvr>
                                        <p:cTn id="79" dur="26">
                                          <p:stCondLst>
                                            <p:cond delay="1642"/>
                                          </p:stCondLst>
                                        </p:cTn>
                                        <p:tgtEl>
                                          <p:spTgt spid="7"/>
                                        </p:tgtEl>
                                      </p:cBhvr>
                                      <p:to x="100000" y="90000"/>
                                    </p:animScale>
                                    <p:animScale>
                                      <p:cBhvr>
                                        <p:cTn id="80" dur="166" decel="50000">
                                          <p:stCondLst>
                                            <p:cond delay="1668"/>
                                          </p:stCondLst>
                                        </p:cTn>
                                        <p:tgtEl>
                                          <p:spTgt spid="7"/>
                                        </p:tgtEl>
                                      </p:cBhvr>
                                      <p:to x="100000" y="100000"/>
                                    </p:animScale>
                                    <p:animScale>
                                      <p:cBhvr>
                                        <p:cTn id="81" dur="26">
                                          <p:stCondLst>
                                            <p:cond delay="1808"/>
                                          </p:stCondLst>
                                        </p:cTn>
                                        <p:tgtEl>
                                          <p:spTgt spid="7"/>
                                        </p:tgtEl>
                                      </p:cBhvr>
                                      <p:to x="100000" y="95000"/>
                                    </p:animScale>
                                    <p:animScale>
                                      <p:cBhvr>
                                        <p:cTn id="82" dur="166" decel="50000">
                                          <p:stCondLst>
                                            <p:cond delay="1834"/>
                                          </p:stCondLst>
                                        </p:cTn>
                                        <p:tgtEl>
                                          <p:spTgt spid="7"/>
                                        </p:tgtEl>
                                      </p:cBhvr>
                                      <p:to x="100000" y="100000"/>
                                    </p:animScale>
                                  </p:childTnLst>
                                  <p:subTnLst>
                                    <p:audio>
                                      <p:cMediaNode>
                                        <p:cTn display="0" masterRel="sameClick">
                                          <p:stCondLst>
                                            <p:cond evt="begin" delay="0">
                                              <p:tn val="67"/>
                                            </p:cond>
                                          </p:stCondLst>
                                          <p:endCondLst>
                                            <p:cond evt="onStopAudio" delay="0">
                                              <p:tgtEl>
                                                <p:sldTgt/>
                                              </p:tgtEl>
                                            </p:cond>
                                          </p:endCondLst>
                                        </p:cTn>
                                        <p:tgtEl>
                                          <p:sndTgt r:embed="rId2" name="0065 - arcade game drop sound.wav"/>
                                        </p:tgtEl>
                                      </p:cMediaNode>
                                    </p:audio>
                                  </p:subTnLst>
                                </p:cTn>
                              </p:par>
                            </p:childTnLst>
                          </p:cTn>
                        </p:par>
                      </p:childTnLst>
                    </p:cTn>
                  </p:par>
                  <p:par>
                    <p:cTn id="83" fill="hold">
                      <p:stCondLst>
                        <p:cond delay="indefinite"/>
                      </p:stCondLst>
                      <p:childTnLst>
                        <p:par>
                          <p:cTn id="84" fill="hold">
                            <p:stCondLst>
                              <p:cond delay="0"/>
                            </p:stCondLst>
                            <p:childTnLst>
                              <p:par>
                                <p:cTn id="85" presetID="26" presetClass="entr" presetSubtype="0" fill="hold" grpId="0" nodeType="clickEffect">
                                  <p:stCondLst>
                                    <p:cond delay="0"/>
                                  </p:stCondLst>
                                  <p:childTnLst>
                                    <p:set>
                                      <p:cBhvr>
                                        <p:cTn id="86" dur="1" fill="hold">
                                          <p:stCondLst>
                                            <p:cond delay="0"/>
                                          </p:stCondLst>
                                        </p:cTn>
                                        <p:tgtEl>
                                          <p:spTgt spid="8"/>
                                        </p:tgtEl>
                                        <p:attrNameLst>
                                          <p:attrName>style.visibility</p:attrName>
                                        </p:attrNameLst>
                                      </p:cBhvr>
                                      <p:to>
                                        <p:strVal val="visible"/>
                                      </p:to>
                                    </p:set>
                                    <p:animEffect transition="in" filter="wipe(down)">
                                      <p:cBhvr>
                                        <p:cTn id="87" dur="580">
                                          <p:stCondLst>
                                            <p:cond delay="0"/>
                                          </p:stCondLst>
                                        </p:cTn>
                                        <p:tgtEl>
                                          <p:spTgt spid="8"/>
                                        </p:tgtEl>
                                      </p:cBhvr>
                                    </p:animEffect>
                                    <p:anim calcmode="lin" valueType="num">
                                      <p:cBhvr>
                                        <p:cTn id="88"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89"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90"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91"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92"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93" dur="26">
                                          <p:stCondLst>
                                            <p:cond delay="650"/>
                                          </p:stCondLst>
                                        </p:cTn>
                                        <p:tgtEl>
                                          <p:spTgt spid="8"/>
                                        </p:tgtEl>
                                      </p:cBhvr>
                                      <p:to x="100000" y="60000"/>
                                    </p:animScale>
                                    <p:animScale>
                                      <p:cBhvr>
                                        <p:cTn id="94" dur="166" decel="50000">
                                          <p:stCondLst>
                                            <p:cond delay="676"/>
                                          </p:stCondLst>
                                        </p:cTn>
                                        <p:tgtEl>
                                          <p:spTgt spid="8"/>
                                        </p:tgtEl>
                                      </p:cBhvr>
                                      <p:to x="100000" y="100000"/>
                                    </p:animScale>
                                    <p:animScale>
                                      <p:cBhvr>
                                        <p:cTn id="95" dur="26">
                                          <p:stCondLst>
                                            <p:cond delay="1312"/>
                                          </p:stCondLst>
                                        </p:cTn>
                                        <p:tgtEl>
                                          <p:spTgt spid="8"/>
                                        </p:tgtEl>
                                      </p:cBhvr>
                                      <p:to x="100000" y="80000"/>
                                    </p:animScale>
                                    <p:animScale>
                                      <p:cBhvr>
                                        <p:cTn id="96" dur="166" decel="50000">
                                          <p:stCondLst>
                                            <p:cond delay="1338"/>
                                          </p:stCondLst>
                                        </p:cTn>
                                        <p:tgtEl>
                                          <p:spTgt spid="8"/>
                                        </p:tgtEl>
                                      </p:cBhvr>
                                      <p:to x="100000" y="100000"/>
                                    </p:animScale>
                                    <p:animScale>
                                      <p:cBhvr>
                                        <p:cTn id="97" dur="26">
                                          <p:stCondLst>
                                            <p:cond delay="1642"/>
                                          </p:stCondLst>
                                        </p:cTn>
                                        <p:tgtEl>
                                          <p:spTgt spid="8"/>
                                        </p:tgtEl>
                                      </p:cBhvr>
                                      <p:to x="100000" y="90000"/>
                                    </p:animScale>
                                    <p:animScale>
                                      <p:cBhvr>
                                        <p:cTn id="98" dur="166" decel="50000">
                                          <p:stCondLst>
                                            <p:cond delay="1668"/>
                                          </p:stCondLst>
                                        </p:cTn>
                                        <p:tgtEl>
                                          <p:spTgt spid="8"/>
                                        </p:tgtEl>
                                      </p:cBhvr>
                                      <p:to x="100000" y="100000"/>
                                    </p:animScale>
                                    <p:animScale>
                                      <p:cBhvr>
                                        <p:cTn id="99" dur="26">
                                          <p:stCondLst>
                                            <p:cond delay="1808"/>
                                          </p:stCondLst>
                                        </p:cTn>
                                        <p:tgtEl>
                                          <p:spTgt spid="8"/>
                                        </p:tgtEl>
                                      </p:cBhvr>
                                      <p:to x="100000" y="95000"/>
                                    </p:animScale>
                                    <p:animScale>
                                      <p:cBhvr>
                                        <p:cTn id="100" dur="166" decel="50000">
                                          <p:stCondLst>
                                            <p:cond delay="1834"/>
                                          </p:stCondLst>
                                        </p:cTn>
                                        <p:tgtEl>
                                          <p:spTgt spid="8"/>
                                        </p:tgtEl>
                                      </p:cBhvr>
                                      <p:to x="100000" y="100000"/>
                                    </p:animScale>
                                  </p:childTnLst>
                                  <p:subTnLst>
                                    <p:audio>
                                      <p:cMediaNode>
                                        <p:cTn display="0" masterRel="sameClick">
                                          <p:stCondLst>
                                            <p:cond evt="begin" delay="0">
                                              <p:tn val="85"/>
                                            </p:cond>
                                          </p:stCondLst>
                                          <p:endCondLst>
                                            <p:cond evt="onStopAudio" delay="0">
                                              <p:tgtEl>
                                                <p:sldTgt/>
                                              </p:tgtEl>
                                            </p:cond>
                                          </p:endCondLst>
                                        </p:cTn>
                                        <p:tgtEl>
                                          <p:sndTgt r:embed="rId2" name="0065 - arcade game drop sound.wav"/>
                                        </p:tgtEl>
                                      </p:cMediaNode>
                                    </p:audio>
                                  </p:subTnLst>
                                </p:cTn>
                              </p:par>
                            </p:childTnLst>
                          </p:cTn>
                        </p:par>
                      </p:childTnLst>
                    </p:cTn>
                  </p:par>
                  <p:par>
                    <p:cTn id="101" fill="hold">
                      <p:stCondLst>
                        <p:cond delay="indefinite"/>
                      </p:stCondLst>
                      <p:childTnLst>
                        <p:par>
                          <p:cTn id="102" fill="hold">
                            <p:stCondLst>
                              <p:cond delay="0"/>
                            </p:stCondLst>
                            <p:childTnLst>
                              <p:par>
                                <p:cTn id="103" presetID="26" presetClass="entr" presetSubtype="0" fill="hold" grpId="0" nodeType="clickEffect">
                                  <p:stCondLst>
                                    <p:cond delay="0"/>
                                  </p:stCondLst>
                                  <p:childTnLst>
                                    <p:set>
                                      <p:cBhvr>
                                        <p:cTn id="104" dur="1" fill="hold">
                                          <p:stCondLst>
                                            <p:cond delay="0"/>
                                          </p:stCondLst>
                                        </p:cTn>
                                        <p:tgtEl>
                                          <p:spTgt spid="9"/>
                                        </p:tgtEl>
                                        <p:attrNameLst>
                                          <p:attrName>style.visibility</p:attrName>
                                        </p:attrNameLst>
                                      </p:cBhvr>
                                      <p:to>
                                        <p:strVal val="visible"/>
                                      </p:to>
                                    </p:set>
                                    <p:animEffect transition="in" filter="wipe(down)">
                                      <p:cBhvr>
                                        <p:cTn id="105" dur="580">
                                          <p:stCondLst>
                                            <p:cond delay="0"/>
                                          </p:stCondLst>
                                        </p:cTn>
                                        <p:tgtEl>
                                          <p:spTgt spid="9"/>
                                        </p:tgtEl>
                                      </p:cBhvr>
                                    </p:animEffect>
                                    <p:anim calcmode="lin" valueType="num">
                                      <p:cBhvr>
                                        <p:cTn id="106" dur="1822"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107" dur="664"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108" dur="664" tmFilter="0, 0; 0.125,0.2665; 0.25,0.4; 0.375,0.465; 0.5,0.5;  0.625,0.535; 0.75,0.6; 0.875,0.7335; 1,1">
                                          <p:stCondLst>
                                            <p:cond delay="664"/>
                                          </p:stCondLst>
                                        </p:cTn>
                                        <p:tgtEl>
                                          <p:spTgt spid="9"/>
                                        </p:tgtEl>
                                        <p:attrNameLst>
                                          <p:attrName>ppt_y</p:attrName>
                                        </p:attrNameLst>
                                      </p:cBhvr>
                                      <p:tavLst>
                                        <p:tav tm="0" fmla="#ppt_y-sin(pi*$)/9">
                                          <p:val>
                                            <p:fltVal val="0"/>
                                          </p:val>
                                        </p:tav>
                                        <p:tav tm="100000">
                                          <p:val>
                                            <p:fltVal val="1"/>
                                          </p:val>
                                        </p:tav>
                                      </p:tavLst>
                                    </p:anim>
                                    <p:anim calcmode="lin" valueType="num">
                                      <p:cBhvr>
                                        <p:cTn id="109" dur="332" tmFilter="0, 0; 0.125,0.2665; 0.25,0.4; 0.375,0.465; 0.5,0.5;  0.625,0.535; 0.75,0.6; 0.875,0.7335; 1,1">
                                          <p:stCondLst>
                                            <p:cond delay="1324"/>
                                          </p:stCondLst>
                                        </p:cTn>
                                        <p:tgtEl>
                                          <p:spTgt spid="9"/>
                                        </p:tgtEl>
                                        <p:attrNameLst>
                                          <p:attrName>ppt_y</p:attrName>
                                        </p:attrNameLst>
                                      </p:cBhvr>
                                      <p:tavLst>
                                        <p:tav tm="0" fmla="#ppt_y-sin(pi*$)/27">
                                          <p:val>
                                            <p:fltVal val="0"/>
                                          </p:val>
                                        </p:tav>
                                        <p:tav tm="100000">
                                          <p:val>
                                            <p:fltVal val="1"/>
                                          </p:val>
                                        </p:tav>
                                      </p:tavLst>
                                    </p:anim>
                                    <p:anim calcmode="lin" valueType="num">
                                      <p:cBhvr>
                                        <p:cTn id="110" dur="164" tmFilter="0, 0; 0.125,0.2665; 0.25,0.4; 0.375,0.465; 0.5,0.5;  0.625,0.535; 0.75,0.6; 0.875,0.7335; 1,1">
                                          <p:stCondLst>
                                            <p:cond delay="1656"/>
                                          </p:stCondLst>
                                        </p:cTn>
                                        <p:tgtEl>
                                          <p:spTgt spid="9"/>
                                        </p:tgtEl>
                                        <p:attrNameLst>
                                          <p:attrName>ppt_y</p:attrName>
                                        </p:attrNameLst>
                                      </p:cBhvr>
                                      <p:tavLst>
                                        <p:tav tm="0" fmla="#ppt_y-sin(pi*$)/81">
                                          <p:val>
                                            <p:fltVal val="0"/>
                                          </p:val>
                                        </p:tav>
                                        <p:tav tm="100000">
                                          <p:val>
                                            <p:fltVal val="1"/>
                                          </p:val>
                                        </p:tav>
                                      </p:tavLst>
                                    </p:anim>
                                    <p:animScale>
                                      <p:cBhvr>
                                        <p:cTn id="111" dur="26">
                                          <p:stCondLst>
                                            <p:cond delay="650"/>
                                          </p:stCondLst>
                                        </p:cTn>
                                        <p:tgtEl>
                                          <p:spTgt spid="9"/>
                                        </p:tgtEl>
                                      </p:cBhvr>
                                      <p:to x="100000" y="60000"/>
                                    </p:animScale>
                                    <p:animScale>
                                      <p:cBhvr>
                                        <p:cTn id="112" dur="166" decel="50000">
                                          <p:stCondLst>
                                            <p:cond delay="676"/>
                                          </p:stCondLst>
                                        </p:cTn>
                                        <p:tgtEl>
                                          <p:spTgt spid="9"/>
                                        </p:tgtEl>
                                      </p:cBhvr>
                                      <p:to x="100000" y="100000"/>
                                    </p:animScale>
                                    <p:animScale>
                                      <p:cBhvr>
                                        <p:cTn id="113" dur="26">
                                          <p:stCondLst>
                                            <p:cond delay="1312"/>
                                          </p:stCondLst>
                                        </p:cTn>
                                        <p:tgtEl>
                                          <p:spTgt spid="9"/>
                                        </p:tgtEl>
                                      </p:cBhvr>
                                      <p:to x="100000" y="80000"/>
                                    </p:animScale>
                                    <p:animScale>
                                      <p:cBhvr>
                                        <p:cTn id="114" dur="166" decel="50000">
                                          <p:stCondLst>
                                            <p:cond delay="1338"/>
                                          </p:stCondLst>
                                        </p:cTn>
                                        <p:tgtEl>
                                          <p:spTgt spid="9"/>
                                        </p:tgtEl>
                                      </p:cBhvr>
                                      <p:to x="100000" y="100000"/>
                                    </p:animScale>
                                    <p:animScale>
                                      <p:cBhvr>
                                        <p:cTn id="115" dur="26">
                                          <p:stCondLst>
                                            <p:cond delay="1642"/>
                                          </p:stCondLst>
                                        </p:cTn>
                                        <p:tgtEl>
                                          <p:spTgt spid="9"/>
                                        </p:tgtEl>
                                      </p:cBhvr>
                                      <p:to x="100000" y="90000"/>
                                    </p:animScale>
                                    <p:animScale>
                                      <p:cBhvr>
                                        <p:cTn id="116" dur="166" decel="50000">
                                          <p:stCondLst>
                                            <p:cond delay="1668"/>
                                          </p:stCondLst>
                                        </p:cTn>
                                        <p:tgtEl>
                                          <p:spTgt spid="9"/>
                                        </p:tgtEl>
                                      </p:cBhvr>
                                      <p:to x="100000" y="100000"/>
                                    </p:animScale>
                                    <p:animScale>
                                      <p:cBhvr>
                                        <p:cTn id="117" dur="26">
                                          <p:stCondLst>
                                            <p:cond delay="1808"/>
                                          </p:stCondLst>
                                        </p:cTn>
                                        <p:tgtEl>
                                          <p:spTgt spid="9"/>
                                        </p:tgtEl>
                                      </p:cBhvr>
                                      <p:to x="100000" y="95000"/>
                                    </p:animScale>
                                    <p:animScale>
                                      <p:cBhvr>
                                        <p:cTn id="118" dur="166" decel="50000">
                                          <p:stCondLst>
                                            <p:cond delay="1834"/>
                                          </p:stCondLst>
                                        </p:cTn>
                                        <p:tgtEl>
                                          <p:spTgt spid="9"/>
                                        </p:tgtEl>
                                      </p:cBhvr>
                                      <p:to x="100000" y="100000"/>
                                    </p:animScale>
                                  </p:childTnLst>
                                  <p:subTnLst>
                                    <p:audio>
                                      <p:cMediaNode>
                                        <p:cTn display="0" masterRel="sameClick">
                                          <p:stCondLst>
                                            <p:cond evt="begin" delay="0">
                                              <p:tn val="103"/>
                                            </p:cond>
                                          </p:stCondLst>
                                          <p:endCondLst>
                                            <p:cond evt="onStopAudio" delay="0">
                                              <p:tgtEl>
                                                <p:sldTgt/>
                                              </p:tgtEl>
                                            </p:cond>
                                          </p:endCondLst>
                                        </p:cTn>
                                        <p:tgtEl>
                                          <p:sndTgt r:embed="rId2" name="0065 - arcade game drop sound.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p:cNvPicPr>
            <a:picLocks noChangeAspect="1"/>
          </p:cNvPicPr>
          <p:nvPr/>
        </p:nvPicPr>
        <p:blipFill rotWithShape="1">
          <a:blip r:embed="rId3"/>
          <a:srcRect r="961"/>
          <a:stretch/>
        </p:blipFill>
        <p:spPr>
          <a:xfrm>
            <a:off x="827585" y="692696"/>
            <a:ext cx="7560839" cy="5256584"/>
          </a:xfrm>
          <a:prstGeom prst="rect">
            <a:avLst/>
          </a:prstGeom>
        </p:spPr>
      </p:pic>
      <p:sp>
        <p:nvSpPr>
          <p:cNvPr id="4" name="Rectangle 8"/>
          <p:cNvSpPr/>
          <p:nvPr/>
        </p:nvSpPr>
        <p:spPr>
          <a:xfrm>
            <a:off x="1331640" y="1772816"/>
            <a:ext cx="2669320" cy="1015663"/>
          </a:xfrm>
          <a:prstGeom prst="rect">
            <a:avLst/>
          </a:prstGeom>
        </p:spPr>
        <p:txBody>
          <a:bodyPr wrap="none">
            <a:spAutoFit/>
          </a:bodyPr>
          <a:lstStyle/>
          <a:p>
            <a:pPr rtl="1"/>
            <a:r>
              <a:rPr lang="ar-SA" sz="2000" b="1" dirty="0">
                <a:solidFill>
                  <a:srgbClr val="0000FF"/>
                </a:solidFill>
                <a:cs typeface="+mj-cs"/>
              </a:rPr>
              <a:t>التقارير</a:t>
            </a:r>
          </a:p>
          <a:p>
            <a:pPr rtl="1"/>
            <a:endParaRPr lang="en-US" dirty="0">
              <a:solidFill>
                <a:srgbClr val="0000FF"/>
              </a:solidFill>
              <a:cs typeface="+mj-cs"/>
            </a:endParaRPr>
          </a:p>
          <a:p>
            <a:r>
              <a:rPr lang="ar-SA" sz="2000" b="1" dirty="0">
                <a:solidFill>
                  <a:srgbClr val="0000FF"/>
                </a:solidFill>
                <a:cs typeface="+mj-cs"/>
              </a:rPr>
              <a:t>كلمات المحافل       الإعلانات</a:t>
            </a:r>
            <a:endParaRPr lang="en-US" sz="2000" dirty="0">
              <a:solidFill>
                <a:srgbClr val="0000FF"/>
              </a:solidFill>
              <a:cs typeface="+mj-cs"/>
            </a:endParaRPr>
          </a:p>
        </p:txBody>
      </p:sp>
      <p:sp>
        <p:nvSpPr>
          <p:cNvPr id="5" name="Rectangle 9"/>
          <p:cNvSpPr/>
          <p:nvPr/>
        </p:nvSpPr>
        <p:spPr>
          <a:xfrm>
            <a:off x="1410111" y="3573016"/>
            <a:ext cx="2616422" cy="400110"/>
          </a:xfrm>
          <a:prstGeom prst="rect">
            <a:avLst/>
          </a:prstGeom>
        </p:spPr>
        <p:txBody>
          <a:bodyPr wrap="none">
            <a:spAutoFit/>
          </a:bodyPr>
          <a:lstStyle/>
          <a:p>
            <a:pPr rtl="1"/>
            <a:r>
              <a:rPr lang="ar-SA" sz="2000" b="1" dirty="0">
                <a:solidFill>
                  <a:srgbClr val="0000FF"/>
                </a:solidFill>
                <a:cs typeface="+mj-cs"/>
              </a:rPr>
              <a:t>المقدمة – المحتوى – الخاتمة</a:t>
            </a:r>
            <a:endParaRPr lang="en-US" sz="2000" dirty="0">
              <a:solidFill>
                <a:srgbClr val="0000FF"/>
              </a:solidFill>
              <a:cs typeface="+mj-cs"/>
            </a:endParaRPr>
          </a:p>
        </p:txBody>
      </p:sp>
      <p:sp>
        <p:nvSpPr>
          <p:cNvPr id="6" name="Rectangle 10"/>
          <p:cNvSpPr/>
          <p:nvPr/>
        </p:nvSpPr>
        <p:spPr>
          <a:xfrm>
            <a:off x="1222166" y="4901098"/>
            <a:ext cx="2917786" cy="400110"/>
          </a:xfrm>
          <a:prstGeom prst="rect">
            <a:avLst/>
          </a:prstGeom>
        </p:spPr>
        <p:txBody>
          <a:bodyPr wrap="none">
            <a:spAutoFit/>
          </a:bodyPr>
          <a:lstStyle/>
          <a:p>
            <a:pPr rtl="1"/>
            <a:r>
              <a:rPr lang="ar-SA" sz="2000" b="1" dirty="0">
                <a:solidFill>
                  <a:srgbClr val="0000FF"/>
                </a:solidFill>
                <a:cs typeface="+mj-cs"/>
              </a:rPr>
              <a:t>إعلان – الافتتاح – جدول الأعمال</a:t>
            </a:r>
            <a:endParaRPr lang="en-US" sz="2000" dirty="0">
              <a:solidFill>
                <a:srgbClr val="0000FF"/>
              </a:solidFill>
              <a:cs typeface="+mj-cs"/>
            </a:endParaRPr>
          </a:p>
        </p:txBody>
      </p:sp>
    </p:spTree>
    <p:extLst>
      <p:ext uri="{BB962C8B-B14F-4D97-AF65-F5344CB8AC3E}">
        <p14:creationId xmlns:p14="http://schemas.microsoft.com/office/powerpoint/2010/main" val="41387052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8" presetClass="entr" presetSubtype="12"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strips(downLeft)">
                                      <p:cBhvr>
                                        <p:cTn id="11" dur="500"/>
                                        <p:tgtEl>
                                          <p:spTgt spid="4"/>
                                        </p:tgtEl>
                                      </p:cBhvr>
                                    </p:animEffect>
                                  </p:childTnLst>
                                  <p:subTnLst>
                                    <p:audio>
                                      <p:cMediaNode>
                                        <p:cTn display="0" masterRel="sameClick">
                                          <p:stCondLst>
                                            <p:cond evt="begin" delay="0">
                                              <p:tn val="9"/>
                                            </p:cond>
                                          </p:stCondLst>
                                          <p:endCondLst>
                                            <p:cond evt="onStopAudio" delay="0">
                                              <p:tgtEl>
                                                <p:sldTgt/>
                                              </p:tgtEl>
                                            </p:cond>
                                          </p:endCondLst>
                                        </p:cTn>
                                        <p:tgtEl>
                                          <p:sndTgt r:embed="rId2" name="0065 - arcade game drop sound.wav"/>
                                        </p:tgtEl>
                                      </p:cMediaNode>
                                    </p:audio>
                                  </p:subTnLst>
                                </p:cTn>
                              </p:par>
                            </p:childTnLst>
                          </p:cTn>
                        </p:par>
                      </p:childTnLst>
                    </p:cTn>
                  </p:par>
                  <p:par>
                    <p:cTn id="12" fill="hold">
                      <p:stCondLst>
                        <p:cond delay="indefinite"/>
                      </p:stCondLst>
                      <p:childTnLst>
                        <p:par>
                          <p:cTn id="13" fill="hold">
                            <p:stCondLst>
                              <p:cond delay="0"/>
                            </p:stCondLst>
                            <p:childTnLst>
                              <p:par>
                                <p:cTn id="14" presetID="18" presetClass="entr" presetSubtype="12" fill="hold" grpId="0"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strips(downLeft)">
                                      <p:cBhvr>
                                        <p:cTn id="16" dur="500"/>
                                        <p:tgtEl>
                                          <p:spTgt spid="5"/>
                                        </p:tgtEl>
                                      </p:cBhvr>
                                    </p:animEffect>
                                  </p:childTnLst>
                                  <p:subTnLst>
                                    <p:audio>
                                      <p:cMediaNode>
                                        <p:cTn display="0" masterRel="sameClick">
                                          <p:stCondLst>
                                            <p:cond evt="begin" delay="0">
                                              <p:tn val="14"/>
                                            </p:cond>
                                          </p:stCondLst>
                                          <p:endCondLst>
                                            <p:cond evt="onStopAudio" delay="0">
                                              <p:tgtEl>
                                                <p:sldTgt/>
                                              </p:tgtEl>
                                            </p:cond>
                                          </p:endCondLst>
                                        </p:cTn>
                                        <p:tgtEl>
                                          <p:sndTgt r:embed="rId2" name="0065 - arcade game drop sound.wav"/>
                                        </p:tgtEl>
                                      </p:cMediaNode>
                                    </p:audio>
                                  </p:subTnLst>
                                </p:cTn>
                              </p:par>
                            </p:childTnLst>
                          </p:cTn>
                        </p:par>
                      </p:childTnLst>
                    </p:cTn>
                  </p:par>
                  <p:par>
                    <p:cTn id="17" fill="hold">
                      <p:stCondLst>
                        <p:cond delay="indefinite"/>
                      </p:stCondLst>
                      <p:childTnLst>
                        <p:par>
                          <p:cTn id="18" fill="hold">
                            <p:stCondLst>
                              <p:cond delay="0"/>
                            </p:stCondLst>
                            <p:childTnLst>
                              <p:par>
                                <p:cTn id="19" presetID="18" presetClass="entr" presetSubtype="12"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strips(downLeft)">
                                      <p:cBhvr>
                                        <p:cTn id="21" dur="500"/>
                                        <p:tgtEl>
                                          <p:spTgt spid="6"/>
                                        </p:tgtEl>
                                      </p:cBhvr>
                                    </p:animEffect>
                                  </p:childTnLst>
                                  <p:subTnLst>
                                    <p:audio>
                                      <p:cMediaNode>
                                        <p:cTn display="0" masterRel="sameClick">
                                          <p:stCondLst>
                                            <p:cond evt="begin" delay="0">
                                              <p:tn val="19"/>
                                            </p:cond>
                                          </p:stCondLst>
                                          <p:endCondLst>
                                            <p:cond evt="onStopAudio" delay="0">
                                              <p:tgtEl>
                                                <p:sldTgt/>
                                              </p:tgtEl>
                                            </p:cond>
                                          </p:endCondLst>
                                        </p:cTn>
                                        <p:tgtEl>
                                          <p:sndTgt r:embed="rId2" name="0065 - arcade game drop sound.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صورة 10"/>
          <p:cNvPicPr>
            <a:picLocks noChangeAspect="1"/>
          </p:cNvPicPr>
          <p:nvPr/>
        </p:nvPicPr>
        <p:blipFill>
          <a:blip r:embed="rId3"/>
          <a:stretch>
            <a:fillRect/>
          </a:stretch>
        </p:blipFill>
        <p:spPr>
          <a:xfrm>
            <a:off x="694243" y="704914"/>
            <a:ext cx="1933541" cy="499252"/>
          </a:xfrm>
          <a:prstGeom prst="rect">
            <a:avLst/>
          </a:prstGeom>
        </p:spPr>
      </p:pic>
      <p:pic>
        <p:nvPicPr>
          <p:cNvPr id="2" name="صورة 1"/>
          <p:cNvPicPr>
            <a:picLocks noChangeAspect="1"/>
          </p:cNvPicPr>
          <p:nvPr/>
        </p:nvPicPr>
        <p:blipFill>
          <a:blip r:embed="rId4"/>
          <a:stretch>
            <a:fillRect/>
          </a:stretch>
        </p:blipFill>
        <p:spPr>
          <a:xfrm>
            <a:off x="5652120" y="620688"/>
            <a:ext cx="2642526" cy="576064"/>
          </a:xfrm>
          <a:prstGeom prst="rect">
            <a:avLst/>
          </a:prstGeom>
        </p:spPr>
      </p:pic>
      <p:pic>
        <p:nvPicPr>
          <p:cNvPr id="3" name="صورة 2"/>
          <p:cNvPicPr>
            <a:picLocks noChangeAspect="1"/>
          </p:cNvPicPr>
          <p:nvPr/>
        </p:nvPicPr>
        <p:blipFill>
          <a:blip r:embed="rId5"/>
          <a:stretch>
            <a:fillRect/>
          </a:stretch>
        </p:blipFill>
        <p:spPr>
          <a:xfrm>
            <a:off x="3995936" y="1196752"/>
            <a:ext cx="4392488" cy="432048"/>
          </a:xfrm>
          <a:prstGeom prst="rect">
            <a:avLst/>
          </a:prstGeom>
        </p:spPr>
      </p:pic>
      <p:pic>
        <p:nvPicPr>
          <p:cNvPr id="4" name="صورة 3"/>
          <p:cNvPicPr>
            <a:picLocks noChangeAspect="1"/>
          </p:cNvPicPr>
          <p:nvPr/>
        </p:nvPicPr>
        <p:blipFill>
          <a:blip r:embed="rId6"/>
          <a:stretch>
            <a:fillRect/>
          </a:stretch>
        </p:blipFill>
        <p:spPr>
          <a:xfrm>
            <a:off x="2627784" y="1628800"/>
            <a:ext cx="3879007" cy="695025"/>
          </a:xfrm>
          <a:prstGeom prst="rect">
            <a:avLst/>
          </a:prstGeom>
        </p:spPr>
      </p:pic>
      <p:pic>
        <p:nvPicPr>
          <p:cNvPr id="5" name="صورة 4"/>
          <p:cNvPicPr>
            <a:picLocks noChangeAspect="1"/>
          </p:cNvPicPr>
          <p:nvPr/>
        </p:nvPicPr>
        <p:blipFill>
          <a:blip r:embed="rId7"/>
          <a:stretch>
            <a:fillRect/>
          </a:stretch>
        </p:blipFill>
        <p:spPr>
          <a:xfrm>
            <a:off x="2339752" y="2323825"/>
            <a:ext cx="4392488" cy="3913487"/>
          </a:xfrm>
          <a:prstGeom prst="rect">
            <a:avLst/>
          </a:prstGeom>
        </p:spPr>
      </p:pic>
      <p:sp>
        <p:nvSpPr>
          <p:cNvPr id="6" name="Rectangle 3"/>
          <p:cNvSpPr/>
          <p:nvPr/>
        </p:nvSpPr>
        <p:spPr>
          <a:xfrm>
            <a:off x="2030708" y="2755873"/>
            <a:ext cx="3985592" cy="369332"/>
          </a:xfrm>
          <a:prstGeom prst="rect">
            <a:avLst/>
          </a:prstGeom>
        </p:spPr>
        <p:txBody>
          <a:bodyPr wrap="square">
            <a:spAutoFit/>
          </a:bodyPr>
          <a:lstStyle/>
          <a:p>
            <a:pPr marL="457200" indent="-457200" algn="r" rtl="1">
              <a:buFont typeface="Arial" panose="020B0604020202020204" pitchFamily="34" charset="0"/>
              <a:buChar char="•"/>
            </a:pPr>
            <a:r>
              <a:rPr lang="ar-SA" b="1" dirty="0">
                <a:solidFill>
                  <a:srgbClr val="0033CC"/>
                </a:solidFill>
                <a:cs typeface="+mj-cs"/>
              </a:rPr>
              <a:t>ضعف الإضاءة في الفصل. </a:t>
            </a:r>
            <a:endParaRPr lang="en-US" dirty="0">
              <a:solidFill>
                <a:srgbClr val="0033CC"/>
              </a:solidFill>
              <a:cs typeface="+mj-cs"/>
            </a:endParaRPr>
          </a:p>
        </p:txBody>
      </p:sp>
      <p:sp>
        <p:nvSpPr>
          <p:cNvPr id="7" name="Rectangle 4"/>
          <p:cNvSpPr/>
          <p:nvPr/>
        </p:nvSpPr>
        <p:spPr>
          <a:xfrm>
            <a:off x="4572000" y="3861048"/>
            <a:ext cx="2034763" cy="923330"/>
          </a:xfrm>
          <a:prstGeom prst="rect">
            <a:avLst/>
          </a:prstGeom>
        </p:spPr>
        <p:txBody>
          <a:bodyPr wrap="square">
            <a:spAutoFit/>
          </a:bodyPr>
          <a:lstStyle/>
          <a:p>
            <a:pPr algn="r" rtl="1"/>
            <a:r>
              <a:rPr lang="ar-SA" b="1" dirty="0">
                <a:solidFill>
                  <a:srgbClr val="0033CC"/>
                </a:solidFill>
                <a:cs typeface="Times New Roman" panose="02020603050405020304" pitchFamily="18" charset="0"/>
              </a:rPr>
              <a:t>ردأة المنتج</a:t>
            </a:r>
          </a:p>
          <a:p>
            <a:pPr algn="r" rtl="1"/>
            <a:r>
              <a:rPr lang="ar-SA" b="1" dirty="0">
                <a:solidFill>
                  <a:srgbClr val="0033CC"/>
                </a:solidFill>
                <a:cs typeface="Times New Roman" panose="02020603050405020304" pitchFamily="18" charset="0"/>
              </a:rPr>
              <a:t>محافظة الطلاب</a:t>
            </a:r>
          </a:p>
          <a:p>
            <a:pPr algn="r" rtl="1"/>
            <a:r>
              <a:rPr lang="ar-SA" b="1" dirty="0">
                <a:solidFill>
                  <a:srgbClr val="0033CC"/>
                </a:solidFill>
                <a:cs typeface="Times New Roman" panose="02020603050405020304" pitchFamily="18" charset="0"/>
              </a:rPr>
              <a:t>نقص متابعة المعلم. </a:t>
            </a:r>
            <a:endParaRPr lang="en-US" dirty="0">
              <a:solidFill>
                <a:srgbClr val="0033CC"/>
              </a:solidFill>
              <a:effectLst/>
              <a:latin typeface="Calibri" panose="020F0502020204030204" pitchFamily="34" charset="0"/>
              <a:ea typeface="Times New Roman" panose="02020603050405020304" pitchFamily="18" charset="0"/>
              <a:cs typeface="+mj-cs"/>
            </a:endParaRPr>
          </a:p>
        </p:txBody>
      </p:sp>
      <p:sp>
        <p:nvSpPr>
          <p:cNvPr id="8" name="Rectangle 5"/>
          <p:cNvSpPr/>
          <p:nvPr/>
        </p:nvSpPr>
        <p:spPr>
          <a:xfrm>
            <a:off x="2013309" y="4095464"/>
            <a:ext cx="1982627" cy="369332"/>
          </a:xfrm>
          <a:prstGeom prst="rect">
            <a:avLst/>
          </a:prstGeom>
        </p:spPr>
        <p:txBody>
          <a:bodyPr wrap="square">
            <a:spAutoFit/>
          </a:bodyPr>
          <a:lstStyle/>
          <a:p>
            <a:pPr algn="ctr" rtl="1"/>
            <a:r>
              <a:rPr lang="ar-SA" b="1" dirty="0">
                <a:solidFill>
                  <a:srgbClr val="0033CC"/>
                </a:solidFill>
                <a:cs typeface="+mj-cs"/>
              </a:rPr>
              <a:t>التوجيه بإصلاح الفعل. </a:t>
            </a:r>
            <a:endParaRPr lang="en-US" dirty="0">
              <a:solidFill>
                <a:srgbClr val="0033CC"/>
              </a:solidFill>
              <a:effectLst/>
              <a:latin typeface="Calibri" panose="020F0502020204030204" pitchFamily="34" charset="0"/>
              <a:ea typeface="Times New Roman" panose="02020603050405020304" pitchFamily="18" charset="0"/>
              <a:cs typeface="+mj-cs"/>
            </a:endParaRPr>
          </a:p>
        </p:txBody>
      </p:sp>
      <p:sp>
        <p:nvSpPr>
          <p:cNvPr id="9" name="Rectangle 6"/>
          <p:cNvSpPr/>
          <p:nvPr/>
        </p:nvSpPr>
        <p:spPr>
          <a:xfrm>
            <a:off x="2763217" y="5373216"/>
            <a:ext cx="3743574" cy="646331"/>
          </a:xfrm>
          <a:prstGeom prst="rect">
            <a:avLst/>
          </a:prstGeom>
        </p:spPr>
        <p:txBody>
          <a:bodyPr wrap="square">
            <a:spAutoFit/>
          </a:bodyPr>
          <a:lstStyle/>
          <a:p>
            <a:pPr algn="ctr" rtl="1"/>
            <a:r>
              <a:rPr lang="ar-SA" b="1" dirty="0">
                <a:solidFill>
                  <a:srgbClr val="0033CC"/>
                </a:solidFill>
                <a:cs typeface="Times New Roman" panose="02020603050405020304" pitchFamily="18" charset="0"/>
              </a:rPr>
              <a:t>المكرم مدير المدرسة </a:t>
            </a:r>
            <a:endParaRPr lang="en-US" dirty="0">
              <a:solidFill>
                <a:srgbClr val="0033CC"/>
              </a:solidFill>
            </a:endParaRPr>
          </a:p>
          <a:p>
            <a:pPr algn="ctr" rtl="1"/>
            <a:r>
              <a:rPr lang="ar-SA" b="1" dirty="0">
                <a:solidFill>
                  <a:srgbClr val="0033CC"/>
                </a:solidFill>
                <a:cs typeface="Times New Roman" panose="02020603050405020304" pitchFamily="18" charset="0"/>
              </a:rPr>
              <a:t>أ/ ذياب الشعلان        وفقه الله </a:t>
            </a:r>
            <a:endParaRPr lang="en-US" dirty="0">
              <a:solidFill>
                <a:srgbClr val="0033CC"/>
              </a:solidFill>
            </a:endParaRPr>
          </a:p>
        </p:txBody>
      </p:sp>
      <p:sp>
        <p:nvSpPr>
          <p:cNvPr id="10" name="مستطيل مستدير الزوايا 14"/>
          <p:cNvSpPr/>
          <p:nvPr/>
        </p:nvSpPr>
        <p:spPr>
          <a:xfrm>
            <a:off x="5004048" y="2276912"/>
            <a:ext cx="720080" cy="288000"/>
          </a:xfrm>
          <a:prstGeom prst="roundRect">
            <a:avLst>
              <a:gd name="adj" fmla="val 12471"/>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eaLnBrk="1" fontAlgn="auto" hangingPunct="1">
              <a:spcBef>
                <a:spcPts val="0"/>
              </a:spcBef>
              <a:spcAft>
                <a:spcPts val="0"/>
              </a:spcAft>
              <a:defRPr/>
            </a:pPr>
            <a:endParaRPr lang="ar-SA"/>
          </a:p>
        </p:txBody>
      </p:sp>
    </p:spTree>
    <p:extLst>
      <p:ext uri="{BB962C8B-B14F-4D97-AF65-F5344CB8AC3E}">
        <p14:creationId xmlns:p14="http://schemas.microsoft.com/office/powerpoint/2010/main" val="37879783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2"/>
                                        </p:tgtEl>
                                      </p:cBhvr>
                                    </p:animEffect>
                                    <p:animScale>
                                      <p:cBhvr>
                                        <p:cTn id="7" dur="250" autoRev="1" fill="hold"/>
                                        <p:tgtEl>
                                          <p:spTgt spid="2"/>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circle(in)">
                                      <p:cBhvr>
                                        <p:cTn id="12" dur="20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45"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2000"/>
                                        <p:tgtEl>
                                          <p:spTgt spid="4"/>
                                        </p:tgtEl>
                                      </p:cBhvr>
                                    </p:animEffect>
                                    <p:anim calcmode="lin" valueType="num">
                                      <p:cBhvr>
                                        <p:cTn id="18" dur="2000" fill="hold"/>
                                        <p:tgtEl>
                                          <p:spTgt spid="4"/>
                                        </p:tgtEl>
                                        <p:attrNameLst>
                                          <p:attrName>ppt_w</p:attrName>
                                        </p:attrNameLst>
                                      </p:cBhvr>
                                      <p:tavLst>
                                        <p:tav tm="0" fmla="#ppt_w*sin(2.5*pi*$)">
                                          <p:val>
                                            <p:fltVal val="0"/>
                                          </p:val>
                                        </p:tav>
                                        <p:tav tm="100000">
                                          <p:val>
                                            <p:fltVal val="1"/>
                                          </p:val>
                                        </p:tav>
                                      </p:tavLst>
                                    </p:anim>
                                    <p:anim calcmode="lin" valueType="num">
                                      <p:cBhvr>
                                        <p:cTn id="19" dur="2000" fill="hold"/>
                                        <p:tgtEl>
                                          <p:spTgt spid="4"/>
                                        </p:tgtEl>
                                        <p:attrNameLst>
                                          <p:attrName>ppt_h</p:attrName>
                                        </p:attrNameLst>
                                      </p:cBhvr>
                                      <p:tavLst>
                                        <p:tav tm="0">
                                          <p:val>
                                            <p:strVal val="#ppt_h"/>
                                          </p:val>
                                        </p:tav>
                                        <p:tav tm="100000">
                                          <p:val>
                                            <p:strVal val="#ppt_h"/>
                                          </p:val>
                                        </p:tav>
                                      </p:tavLst>
                                    </p:anim>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5"/>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45" presetClass="entr" presetSubtype="0" fill="hold" grpId="0" nodeType="click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2000"/>
                                        <p:tgtEl>
                                          <p:spTgt spid="10"/>
                                        </p:tgtEl>
                                      </p:cBhvr>
                                    </p:animEffect>
                                    <p:anim calcmode="lin" valueType="num">
                                      <p:cBhvr>
                                        <p:cTn id="29" dur="2000" fill="hold"/>
                                        <p:tgtEl>
                                          <p:spTgt spid="10"/>
                                        </p:tgtEl>
                                        <p:attrNameLst>
                                          <p:attrName>ppt_w</p:attrName>
                                        </p:attrNameLst>
                                      </p:cBhvr>
                                      <p:tavLst>
                                        <p:tav tm="0" fmla="#ppt_w*sin(2.5*pi*$)">
                                          <p:val>
                                            <p:fltVal val="0"/>
                                          </p:val>
                                        </p:tav>
                                        <p:tav tm="100000">
                                          <p:val>
                                            <p:fltVal val="1"/>
                                          </p:val>
                                        </p:tav>
                                      </p:tavLst>
                                    </p:anim>
                                    <p:anim calcmode="lin" valueType="num">
                                      <p:cBhvr>
                                        <p:cTn id="30" dur="2000" fill="hold"/>
                                        <p:tgtEl>
                                          <p:spTgt spid="10"/>
                                        </p:tgtEl>
                                        <p:attrNameLst>
                                          <p:attrName>ppt_h</p:attrName>
                                        </p:attrNameLst>
                                      </p:cBhvr>
                                      <p:tavLst>
                                        <p:tav tm="0">
                                          <p:val>
                                            <p:strVal val="#ppt_h"/>
                                          </p:val>
                                        </p:tav>
                                        <p:tav tm="100000">
                                          <p:val>
                                            <p:strVal val="#ppt_h"/>
                                          </p:val>
                                        </p:tav>
                                      </p:tavLst>
                                    </p:anim>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grpId="0" nodeType="click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wipe(down)">
                                      <p:cBhvr>
                                        <p:cTn id="35" dur="500"/>
                                        <p:tgtEl>
                                          <p:spTgt spid="6"/>
                                        </p:tgtEl>
                                      </p:cBhvr>
                                    </p:animEffect>
                                  </p:childTnLst>
                                  <p:subTnLst>
                                    <p:audio>
                                      <p:cMediaNode>
                                        <p:cTn display="0" masterRel="sameClick">
                                          <p:stCondLst>
                                            <p:cond evt="begin" delay="0">
                                              <p:tn val="33"/>
                                            </p:cond>
                                          </p:stCondLst>
                                          <p:endCondLst>
                                            <p:cond evt="onStopAudio" delay="0">
                                              <p:tgtEl>
                                                <p:sldTgt/>
                                              </p:tgtEl>
                                            </p:cond>
                                          </p:endCondLst>
                                        </p:cTn>
                                        <p:tgtEl>
                                          <p:sndTgt r:embed="rId2" name="0064 - arcade game beeps.wav"/>
                                        </p:tgtEl>
                                      </p:cMediaNode>
                                    </p:audio>
                                  </p:subTnLst>
                                </p:cTn>
                              </p:par>
                            </p:childTnLst>
                          </p:cTn>
                        </p:par>
                      </p:childTnLst>
                    </p:cTn>
                  </p:par>
                  <p:par>
                    <p:cTn id="36" fill="hold">
                      <p:stCondLst>
                        <p:cond delay="indefinite"/>
                      </p:stCondLst>
                      <p:childTnLst>
                        <p:par>
                          <p:cTn id="37" fill="hold">
                            <p:stCondLst>
                              <p:cond delay="0"/>
                            </p:stCondLst>
                            <p:childTnLst>
                              <p:par>
                                <p:cTn id="38" presetID="22" presetClass="entr" presetSubtype="4" fill="hold" grpId="0" nodeType="click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wipe(down)">
                                      <p:cBhvr>
                                        <p:cTn id="40" dur="500"/>
                                        <p:tgtEl>
                                          <p:spTgt spid="7"/>
                                        </p:tgtEl>
                                      </p:cBhvr>
                                    </p:animEffect>
                                  </p:childTnLst>
                                  <p:subTnLst>
                                    <p:audio>
                                      <p:cMediaNode>
                                        <p:cTn display="0" masterRel="sameClick">
                                          <p:stCondLst>
                                            <p:cond evt="begin" delay="0">
                                              <p:tn val="38"/>
                                            </p:cond>
                                          </p:stCondLst>
                                          <p:endCondLst>
                                            <p:cond evt="onStopAudio" delay="0">
                                              <p:tgtEl>
                                                <p:sldTgt/>
                                              </p:tgtEl>
                                            </p:cond>
                                          </p:endCondLst>
                                        </p:cTn>
                                        <p:tgtEl>
                                          <p:sndTgt r:embed="rId2" name="0064 - arcade game beeps.wav"/>
                                        </p:tgtEl>
                                      </p:cMediaNode>
                                    </p:audio>
                                  </p:subTnLst>
                                </p:cTn>
                              </p:par>
                            </p:childTnLst>
                          </p:cTn>
                        </p:par>
                      </p:childTnLst>
                    </p:cTn>
                  </p:par>
                  <p:par>
                    <p:cTn id="41" fill="hold">
                      <p:stCondLst>
                        <p:cond delay="indefinite"/>
                      </p:stCondLst>
                      <p:childTnLst>
                        <p:par>
                          <p:cTn id="42" fill="hold">
                            <p:stCondLst>
                              <p:cond delay="0"/>
                            </p:stCondLst>
                            <p:childTnLst>
                              <p:par>
                                <p:cTn id="43" presetID="22" presetClass="entr" presetSubtype="4" fill="hold" grpId="0" nodeType="clickEffect">
                                  <p:stCondLst>
                                    <p:cond delay="0"/>
                                  </p:stCondLst>
                                  <p:childTnLst>
                                    <p:set>
                                      <p:cBhvr>
                                        <p:cTn id="44" dur="1" fill="hold">
                                          <p:stCondLst>
                                            <p:cond delay="0"/>
                                          </p:stCondLst>
                                        </p:cTn>
                                        <p:tgtEl>
                                          <p:spTgt spid="8"/>
                                        </p:tgtEl>
                                        <p:attrNameLst>
                                          <p:attrName>style.visibility</p:attrName>
                                        </p:attrNameLst>
                                      </p:cBhvr>
                                      <p:to>
                                        <p:strVal val="visible"/>
                                      </p:to>
                                    </p:set>
                                    <p:animEffect transition="in" filter="wipe(down)">
                                      <p:cBhvr>
                                        <p:cTn id="45" dur="500"/>
                                        <p:tgtEl>
                                          <p:spTgt spid="8"/>
                                        </p:tgtEl>
                                      </p:cBhvr>
                                    </p:animEffect>
                                  </p:childTnLst>
                                  <p:subTnLst>
                                    <p:audio>
                                      <p:cMediaNode>
                                        <p:cTn display="0" masterRel="sameClick">
                                          <p:stCondLst>
                                            <p:cond evt="begin" delay="0">
                                              <p:tn val="43"/>
                                            </p:cond>
                                          </p:stCondLst>
                                          <p:endCondLst>
                                            <p:cond evt="onStopAudio" delay="0">
                                              <p:tgtEl>
                                                <p:sldTgt/>
                                              </p:tgtEl>
                                            </p:cond>
                                          </p:endCondLst>
                                        </p:cTn>
                                        <p:tgtEl>
                                          <p:sndTgt r:embed="rId2" name="0064 - arcade game beeps.wav"/>
                                        </p:tgtEl>
                                      </p:cMediaNode>
                                    </p:audio>
                                  </p:subTnLst>
                                </p:cTn>
                              </p:par>
                            </p:childTnLst>
                          </p:cTn>
                        </p:par>
                      </p:childTnLst>
                    </p:cTn>
                  </p:par>
                  <p:par>
                    <p:cTn id="46" fill="hold">
                      <p:stCondLst>
                        <p:cond delay="indefinite"/>
                      </p:stCondLst>
                      <p:childTnLst>
                        <p:par>
                          <p:cTn id="47" fill="hold">
                            <p:stCondLst>
                              <p:cond delay="0"/>
                            </p:stCondLst>
                            <p:childTnLst>
                              <p:par>
                                <p:cTn id="48" presetID="22" presetClass="entr" presetSubtype="4" fill="hold" grpId="0" nodeType="clickEffect">
                                  <p:stCondLst>
                                    <p:cond delay="0"/>
                                  </p:stCondLst>
                                  <p:childTnLst>
                                    <p:set>
                                      <p:cBhvr>
                                        <p:cTn id="49" dur="1" fill="hold">
                                          <p:stCondLst>
                                            <p:cond delay="0"/>
                                          </p:stCondLst>
                                        </p:cTn>
                                        <p:tgtEl>
                                          <p:spTgt spid="9"/>
                                        </p:tgtEl>
                                        <p:attrNameLst>
                                          <p:attrName>style.visibility</p:attrName>
                                        </p:attrNameLst>
                                      </p:cBhvr>
                                      <p:to>
                                        <p:strVal val="visible"/>
                                      </p:to>
                                    </p:set>
                                    <p:animEffect transition="in" filter="wipe(down)">
                                      <p:cBhvr>
                                        <p:cTn id="50" dur="500"/>
                                        <p:tgtEl>
                                          <p:spTgt spid="9"/>
                                        </p:tgtEl>
                                      </p:cBhvr>
                                    </p:animEffect>
                                  </p:childTnLst>
                                  <p:subTnLst>
                                    <p:audio>
                                      <p:cMediaNode>
                                        <p:cTn display="0" masterRel="sameClick">
                                          <p:stCondLst>
                                            <p:cond evt="begin" delay="0">
                                              <p:tn val="48"/>
                                            </p:cond>
                                          </p:stCondLst>
                                          <p:endCondLst>
                                            <p:cond evt="onStopAudio" delay="0">
                                              <p:tgtEl>
                                                <p:sldTgt/>
                                              </p:tgtEl>
                                            </p:cond>
                                          </p:endCondLst>
                                        </p:cTn>
                                        <p:tgtEl>
                                          <p:sndTgt r:embed="rId2" name="0064 - arcade game beeps.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صورة 7"/>
          <p:cNvPicPr>
            <a:picLocks noChangeAspect="1"/>
          </p:cNvPicPr>
          <p:nvPr/>
        </p:nvPicPr>
        <p:blipFill>
          <a:blip r:embed="rId3"/>
          <a:stretch>
            <a:fillRect/>
          </a:stretch>
        </p:blipFill>
        <p:spPr>
          <a:xfrm>
            <a:off x="694243" y="704914"/>
            <a:ext cx="1933541" cy="499252"/>
          </a:xfrm>
          <a:prstGeom prst="rect">
            <a:avLst/>
          </a:prstGeom>
        </p:spPr>
      </p:pic>
      <p:pic>
        <p:nvPicPr>
          <p:cNvPr id="2" name="صورة 1"/>
          <p:cNvPicPr>
            <a:picLocks noChangeAspect="1"/>
          </p:cNvPicPr>
          <p:nvPr/>
        </p:nvPicPr>
        <p:blipFill>
          <a:blip r:embed="rId4"/>
          <a:stretch>
            <a:fillRect/>
          </a:stretch>
        </p:blipFill>
        <p:spPr>
          <a:xfrm>
            <a:off x="2267744" y="1196752"/>
            <a:ext cx="4536504" cy="4968552"/>
          </a:xfrm>
          <a:prstGeom prst="rect">
            <a:avLst/>
          </a:prstGeom>
        </p:spPr>
      </p:pic>
      <p:sp>
        <p:nvSpPr>
          <p:cNvPr id="3" name="مستطيل مستدير الزوايا 14"/>
          <p:cNvSpPr/>
          <p:nvPr/>
        </p:nvSpPr>
        <p:spPr>
          <a:xfrm>
            <a:off x="5652120" y="1196752"/>
            <a:ext cx="1080120" cy="432016"/>
          </a:xfrm>
          <a:prstGeom prst="roundRect">
            <a:avLst>
              <a:gd name="adj" fmla="val 12471"/>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eaLnBrk="1" fontAlgn="auto" hangingPunct="1">
              <a:spcBef>
                <a:spcPts val="0"/>
              </a:spcBef>
              <a:spcAft>
                <a:spcPts val="0"/>
              </a:spcAft>
              <a:defRPr/>
            </a:pPr>
            <a:endParaRPr lang="ar-SA"/>
          </a:p>
        </p:txBody>
      </p:sp>
      <p:sp>
        <p:nvSpPr>
          <p:cNvPr id="4" name="مستطيل 3"/>
          <p:cNvSpPr/>
          <p:nvPr/>
        </p:nvSpPr>
        <p:spPr>
          <a:xfrm>
            <a:off x="3104476" y="1916832"/>
            <a:ext cx="3087704" cy="369332"/>
          </a:xfrm>
          <a:prstGeom prst="rect">
            <a:avLst/>
          </a:prstGeom>
        </p:spPr>
        <p:txBody>
          <a:bodyPr wrap="none">
            <a:spAutoFit/>
          </a:bodyPr>
          <a:lstStyle/>
          <a:p>
            <a:pPr marL="457200" indent="-457200" algn="ctr" rtl="1">
              <a:buFont typeface="Arial" panose="020B0604020202020204" pitchFamily="34" charset="0"/>
              <a:buChar char="•"/>
            </a:pPr>
            <a:r>
              <a:rPr lang="ar-SA" b="1" dirty="0">
                <a:solidFill>
                  <a:srgbClr val="0033CC"/>
                </a:solidFill>
              </a:rPr>
              <a:t>إقامة ندوة عن التدخين وأضراره.</a:t>
            </a:r>
            <a:endParaRPr lang="en-US" dirty="0">
              <a:solidFill>
                <a:srgbClr val="0033CC"/>
              </a:solidFill>
            </a:endParaRPr>
          </a:p>
        </p:txBody>
      </p:sp>
      <p:sp>
        <p:nvSpPr>
          <p:cNvPr id="5" name="Rectangle 5"/>
          <p:cNvSpPr/>
          <p:nvPr/>
        </p:nvSpPr>
        <p:spPr>
          <a:xfrm>
            <a:off x="5148064" y="3861048"/>
            <a:ext cx="1947812" cy="369332"/>
          </a:xfrm>
          <a:prstGeom prst="rect">
            <a:avLst/>
          </a:prstGeom>
        </p:spPr>
        <p:txBody>
          <a:bodyPr wrap="square">
            <a:spAutoFit/>
          </a:bodyPr>
          <a:lstStyle/>
          <a:p>
            <a:pPr rtl="1"/>
            <a:r>
              <a:rPr lang="ar-SA" b="1" dirty="0">
                <a:solidFill>
                  <a:srgbClr val="0033CC"/>
                </a:solidFill>
                <a:cs typeface="Times New Roman" panose="02020603050405020304" pitchFamily="18" charset="0"/>
              </a:rPr>
              <a:t>توعية الطلاب. </a:t>
            </a:r>
            <a:endParaRPr lang="en-US" dirty="0">
              <a:solidFill>
                <a:srgbClr val="0033CC"/>
              </a:solidFill>
            </a:endParaRPr>
          </a:p>
        </p:txBody>
      </p:sp>
      <p:sp>
        <p:nvSpPr>
          <p:cNvPr id="6" name="Rectangle 6"/>
          <p:cNvSpPr/>
          <p:nvPr/>
        </p:nvSpPr>
        <p:spPr>
          <a:xfrm>
            <a:off x="2357860" y="3574757"/>
            <a:ext cx="1494060" cy="923330"/>
          </a:xfrm>
          <a:prstGeom prst="rect">
            <a:avLst/>
          </a:prstGeom>
        </p:spPr>
        <p:txBody>
          <a:bodyPr wrap="square">
            <a:spAutoFit/>
          </a:bodyPr>
          <a:lstStyle/>
          <a:p>
            <a:pPr algn="r" rtl="1"/>
            <a:r>
              <a:rPr lang="ar-SA" b="1" dirty="0">
                <a:solidFill>
                  <a:srgbClr val="0033CC"/>
                </a:solidFill>
                <a:cs typeface="Times New Roman" panose="02020603050405020304" pitchFamily="18" charset="0"/>
              </a:rPr>
              <a:t>المشاركة في </a:t>
            </a:r>
          </a:p>
          <a:p>
            <a:pPr algn="r" rtl="1"/>
            <a:r>
              <a:rPr lang="ar-SA" b="1" dirty="0">
                <a:solidFill>
                  <a:srgbClr val="0033CC"/>
                </a:solidFill>
                <a:cs typeface="Times New Roman" panose="02020603050405020304" pitchFamily="18" charset="0"/>
              </a:rPr>
              <a:t>الندوة وتقديم </a:t>
            </a:r>
          </a:p>
          <a:p>
            <a:pPr algn="r" rtl="1"/>
            <a:r>
              <a:rPr lang="ar-SA" b="1" dirty="0">
                <a:solidFill>
                  <a:srgbClr val="0033CC"/>
                </a:solidFill>
                <a:cs typeface="Times New Roman" panose="02020603050405020304" pitchFamily="18" charset="0"/>
              </a:rPr>
              <a:t>ما ترونه مناسباً. </a:t>
            </a:r>
            <a:endParaRPr lang="en-US" dirty="0">
              <a:solidFill>
                <a:srgbClr val="0033CC"/>
              </a:solidFill>
            </a:endParaRPr>
          </a:p>
        </p:txBody>
      </p:sp>
      <p:sp>
        <p:nvSpPr>
          <p:cNvPr id="7" name="Rectangle 8"/>
          <p:cNvSpPr/>
          <p:nvPr/>
        </p:nvSpPr>
        <p:spPr>
          <a:xfrm>
            <a:off x="2676681" y="5339840"/>
            <a:ext cx="3515499" cy="646331"/>
          </a:xfrm>
          <a:prstGeom prst="rect">
            <a:avLst/>
          </a:prstGeom>
        </p:spPr>
        <p:txBody>
          <a:bodyPr wrap="square">
            <a:spAutoFit/>
          </a:bodyPr>
          <a:lstStyle/>
          <a:p>
            <a:pPr algn="ctr" rtl="1"/>
            <a:r>
              <a:rPr lang="ar-SA" b="1" dirty="0">
                <a:solidFill>
                  <a:srgbClr val="0033CC"/>
                </a:solidFill>
                <a:cs typeface="Times New Roman" panose="02020603050405020304" pitchFamily="18" charset="0"/>
              </a:rPr>
              <a:t>المكرم مدير المدرسة </a:t>
            </a:r>
            <a:endParaRPr lang="en-US" dirty="0">
              <a:solidFill>
                <a:srgbClr val="0033CC"/>
              </a:solidFill>
            </a:endParaRPr>
          </a:p>
          <a:p>
            <a:pPr algn="ctr" rtl="1"/>
            <a:r>
              <a:rPr lang="ar-SA" b="1" dirty="0">
                <a:solidFill>
                  <a:srgbClr val="0033CC"/>
                </a:solidFill>
                <a:cs typeface="Times New Roman" panose="02020603050405020304" pitchFamily="18" charset="0"/>
              </a:rPr>
              <a:t>أ/ ذياب الشعلان      رعاه الله </a:t>
            </a:r>
            <a:endParaRPr lang="en-US" dirty="0">
              <a:solidFill>
                <a:srgbClr val="0033CC"/>
              </a:solidFill>
            </a:endParaRPr>
          </a:p>
        </p:txBody>
      </p:sp>
    </p:spTree>
    <p:extLst>
      <p:ext uri="{BB962C8B-B14F-4D97-AF65-F5344CB8AC3E}">
        <p14:creationId xmlns:p14="http://schemas.microsoft.com/office/powerpoint/2010/main" val="3397981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5"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2000"/>
                                        <p:tgtEl>
                                          <p:spTgt spid="3"/>
                                        </p:tgtEl>
                                      </p:cBhvr>
                                    </p:animEffect>
                                    <p:anim calcmode="lin" valueType="num">
                                      <p:cBhvr>
                                        <p:cTn id="12" dur="2000" fill="hold"/>
                                        <p:tgtEl>
                                          <p:spTgt spid="3"/>
                                        </p:tgtEl>
                                        <p:attrNameLst>
                                          <p:attrName>ppt_w</p:attrName>
                                        </p:attrNameLst>
                                      </p:cBhvr>
                                      <p:tavLst>
                                        <p:tav tm="0" fmla="#ppt_w*sin(2.5*pi*$)">
                                          <p:val>
                                            <p:fltVal val="0"/>
                                          </p:val>
                                        </p:tav>
                                        <p:tav tm="100000">
                                          <p:val>
                                            <p:fltVal val="1"/>
                                          </p:val>
                                        </p:tav>
                                      </p:tavLst>
                                    </p:anim>
                                    <p:anim calcmode="lin" valueType="num">
                                      <p:cBhvr>
                                        <p:cTn id="13" dur="2000" fill="hold"/>
                                        <p:tgtEl>
                                          <p:spTgt spid="3"/>
                                        </p:tgtEl>
                                        <p:attrNameLst>
                                          <p:attrName>ppt_h</p:attrName>
                                        </p:attrNameLst>
                                      </p:cBhvr>
                                      <p:tavLst>
                                        <p:tav tm="0">
                                          <p:val>
                                            <p:strVal val="#ppt_h"/>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down)">
                                      <p:cBhvr>
                                        <p:cTn id="18" dur="500"/>
                                        <p:tgtEl>
                                          <p:spTgt spid="5"/>
                                        </p:tgtEl>
                                      </p:cBhvr>
                                    </p:animEffect>
                                  </p:childTnLst>
                                  <p:subTnLst>
                                    <p:audio>
                                      <p:cMediaNode>
                                        <p:cTn display="0" masterRel="sameClick">
                                          <p:stCondLst>
                                            <p:cond evt="begin" delay="0">
                                              <p:tn val="16"/>
                                            </p:cond>
                                          </p:stCondLst>
                                          <p:endCondLst>
                                            <p:cond evt="onStopAudio" delay="0">
                                              <p:tgtEl>
                                                <p:sldTgt/>
                                              </p:tgtEl>
                                            </p:cond>
                                          </p:endCondLst>
                                        </p:cTn>
                                        <p:tgtEl>
                                          <p:sndTgt r:embed="rId2" name="0064 - arcade game beeps.wav"/>
                                        </p:tgtEl>
                                      </p:cMediaNode>
                                    </p:audio>
                                  </p:sub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down)">
                                      <p:cBhvr>
                                        <p:cTn id="23" dur="500"/>
                                        <p:tgtEl>
                                          <p:spTgt spid="6"/>
                                        </p:tgtEl>
                                      </p:cBhvr>
                                    </p:animEffect>
                                  </p:childTnLst>
                                  <p:subTnLst>
                                    <p:audio>
                                      <p:cMediaNode>
                                        <p:cTn display="0" masterRel="sameClick">
                                          <p:stCondLst>
                                            <p:cond evt="begin" delay="0">
                                              <p:tn val="21"/>
                                            </p:cond>
                                          </p:stCondLst>
                                          <p:endCondLst>
                                            <p:cond evt="onStopAudio" delay="0">
                                              <p:tgtEl>
                                                <p:sldTgt/>
                                              </p:tgtEl>
                                            </p:cond>
                                          </p:endCondLst>
                                        </p:cTn>
                                        <p:tgtEl>
                                          <p:sndTgt r:embed="rId2" name="0064 - arcade game beeps.wav"/>
                                        </p:tgtEl>
                                      </p:cMediaNode>
                                    </p:audio>
                                  </p:subTnLst>
                                </p:cTn>
                              </p:par>
                            </p:childTnLst>
                          </p:cTn>
                        </p:par>
                      </p:childTnLst>
                    </p:cTn>
                  </p:par>
                  <p:par>
                    <p:cTn id="24" fill="hold">
                      <p:stCondLst>
                        <p:cond delay="indefinite"/>
                      </p:stCondLst>
                      <p:childTnLst>
                        <p:par>
                          <p:cTn id="25" fill="hold">
                            <p:stCondLst>
                              <p:cond delay="0"/>
                            </p:stCondLst>
                            <p:childTnLst>
                              <p:par>
                                <p:cTn id="26" presetID="22" presetClass="entr" presetSubtype="4" fill="hold" grpId="0" nodeType="click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ipe(down)">
                                      <p:cBhvr>
                                        <p:cTn id="28" dur="500"/>
                                        <p:tgtEl>
                                          <p:spTgt spid="7"/>
                                        </p:tgtEl>
                                      </p:cBhvr>
                                    </p:animEffect>
                                  </p:childTnLst>
                                  <p:subTnLst>
                                    <p:audio>
                                      <p:cMediaNode>
                                        <p:cTn display="0" masterRel="sameClick">
                                          <p:stCondLst>
                                            <p:cond evt="begin" delay="0">
                                              <p:tn val="26"/>
                                            </p:cond>
                                          </p:stCondLst>
                                          <p:endCondLst>
                                            <p:cond evt="onStopAudio" delay="0">
                                              <p:tgtEl>
                                                <p:sldTgt/>
                                              </p:tgtEl>
                                            </p:cond>
                                          </p:endCondLst>
                                        </p:cTn>
                                        <p:tgtEl>
                                          <p:sndTgt r:embed="rId2" name="0064 - arcade game beeps.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BCKLN064.WMF"/>
          <p:cNvPicPr>
            <a:picLocks noChangeAspect="1"/>
          </p:cNvPicPr>
          <p:nvPr/>
        </p:nvPicPr>
        <p:blipFill>
          <a:blip r:embed="rId4" cstate="print"/>
          <a:stretch>
            <a:fillRect/>
          </a:stretch>
        </p:blipFill>
        <p:spPr>
          <a:xfrm>
            <a:off x="4071934" y="260648"/>
            <a:ext cx="4460506" cy="1098360"/>
          </a:xfrm>
          <a:prstGeom prst="rect">
            <a:avLst/>
          </a:prstGeom>
          <a:effectLst>
            <a:glow rad="139700">
              <a:schemeClr val="accent2">
                <a:satMod val="175000"/>
                <a:alpha val="40000"/>
              </a:schemeClr>
            </a:glow>
          </a:effectLst>
        </p:spPr>
      </p:pic>
      <p:sp>
        <p:nvSpPr>
          <p:cNvPr id="6" name="Rectangle 5"/>
          <p:cNvSpPr>
            <a:spLocks noChangeArrowheads="1"/>
          </p:cNvSpPr>
          <p:nvPr/>
        </p:nvSpPr>
        <p:spPr bwMode="auto">
          <a:xfrm>
            <a:off x="4786314" y="488866"/>
            <a:ext cx="3312368" cy="707886"/>
          </a:xfrm>
          <a:prstGeom prst="rect">
            <a:avLst/>
          </a:prstGeom>
          <a:noFill/>
          <a:ln w="9525">
            <a:noFill/>
            <a:miter lim="800000"/>
            <a:headEnd/>
            <a:tailEnd/>
          </a:ln>
        </p:spPr>
        <p:txBody>
          <a:bodyPr wrap="square">
            <a:spAutoFit/>
          </a:bodyPr>
          <a:lstStyle/>
          <a:p>
            <a:r>
              <a:rPr lang="ar-EG" sz="4000" b="1" dirty="0">
                <a:solidFill>
                  <a:schemeClr val="accent6">
                    <a:lumMod val="50000"/>
                  </a:schemeClr>
                </a:solidFill>
              </a:rPr>
              <a:t>أهداف الوحدة</a:t>
            </a:r>
            <a:endParaRPr lang="en-US" sz="4000" dirty="0">
              <a:solidFill>
                <a:schemeClr val="accent6">
                  <a:lumMod val="50000"/>
                </a:schemeClr>
              </a:solidFill>
            </a:endParaRPr>
          </a:p>
        </p:txBody>
      </p:sp>
      <p:sp>
        <p:nvSpPr>
          <p:cNvPr id="9" name="Flowchart: Card 8"/>
          <p:cNvSpPr/>
          <p:nvPr/>
        </p:nvSpPr>
        <p:spPr>
          <a:xfrm>
            <a:off x="357158" y="2143116"/>
            <a:ext cx="8452450" cy="3929090"/>
          </a:xfrm>
          <a:prstGeom prst="flowChartPunchedCard">
            <a:avLst/>
          </a:prstGeom>
          <a:blipFill>
            <a:blip r:embed="rId5" cstate="print"/>
            <a:stretch>
              <a:fillRect/>
            </a:stretch>
          </a:blip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EG"/>
          </a:p>
        </p:txBody>
      </p:sp>
      <p:sp>
        <p:nvSpPr>
          <p:cNvPr id="10" name="TextBox 9"/>
          <p:cNvSpPr txBox="1"/>
          <p:nvPr/>
        </p:nvSpPr>
        <p:spPr>
          <a:xfrm>
            <a:off x="857224" y="2285992"/>
            <a:ext cx="7929618" cy="3539430"/>
          </a:xfrm>
          <a:prstGeom prst="rect">
            <a:avLst/>
          </a:prstGeom>
          <a:noFill/>
        </p:spPr>
        <p:txBody>
          <a:bodyPr wrap="square" rtlCol="1">
            <a:spAutoFit/>
          </a:bodyPr>
          <a:lstStyle/>
          <a:p>
            <a:pPr algn="r"/>
            <a:r>
              <a:rPr lang="ar-EG" sz="3200" b="1" dirty="0">
                <a:solidFill>
                  <a:srgbClr val="006600"/>
                </a:solidFill>
              </a:rPr>
              <a:t>يتوقع بعد دراستك لهذه الوحدة أن:</a:t>
            </a:r>
          </a:p>
          <a:p>
            <a:pPr algn="r"/>
            <a:endParaRPr lang="en-US" sz="3200" dirty="0"/>
          </a:p>
          <a:p>
            <a:pPr algn="r"/>
            <a:r>
              <a:rPr lang="ar-EG" sz="3200" b="1" dirty="0">
                <a:solidFill>
                  <a:srgbClr val="C00000"/>
                </a:solidFill>
              </a:rPr>
              <a:t>4- تصمم مخططات لموضوعاتك الكتابية؛ ليساعدك على استيفاء العناصر الرئيسة.</a:t>
            </a:r>
            <a:endParaRPr lang="en-US" sz="3200" b="1" dirty="0">
              <a:solidFill>
                <a:srgbClr val="C00000"/>
              </a:solidFill>
            </a:endParaRPr>
          </a:p>
          <a:p>
            <a:pPr algn="r"/>
            <a:r>
              <a:rPr lang="ar-EG" sz="3200" b="1" dirty="0">
                <a:solidFill>
                  <a:srgbClr val="C00000"/>
                </a:solidFill>
              </a:rPr>
              <a:t>5- تلتزم عند كتابتك فناًّ وظيفياًّ بهيكله الخارجي المتعارف عليه (الشكل).</a:t>
            </a:r>
          </a:p>
          <a:p>
            <a:pPr lvl="0" algn="r"/>
            <a:r>
              <a:rPr lang="ar-EG" sz="3200" b="1" dirty="0">
                <a:solidFill>
                  <a:srgbClr val="C00000"/>
                </a:solidFill>
              </a:rPr>
              <a:t>6- توظف في كتابتك ما تدربت عليه من مهارات سابقة.</a:t>
            </a:r>
            <a:endParaRPr lang="en-US" sz="3200" b="1" dirty="0">
              <a:solidFill>
                <a:srgbClr val="C00000"/>
              </a:solidFill>
            </a:endParaRPr>
          </a:p>
        </p:txBody>
      </p:sp>
    </p:spTree>
  </p:cSld>
  <p:clrMapOvr>
    <a:masterClrMapping/>
  </p:clrMapOvr>
  <p:transition>
    <p:cover dir="d"/>
    <p:sndAc>
      <p:stSnd>
        <p:snd r:embed="rId2" name="camera.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0">
                                            <p:txEl>
                                              <p:pRg st="2" end="2"/>
                                            </p:txEl>
                                          </p:spTgt>
                                        </p:tgtEl>
                                        <p:attrNameLst>
                                          <p:attrName>style.visibility</p:attrName>
                                        </p:attrNameLst>
                                      </p:cBhvr>
                                      <p:to>
                                        <p:strVal val="visible"/>
                                      </p:to>
                                    </p:set>
                                    <p:animEffect transition="in" filter="fade">
                                      <p:cBhvr>
                                        <p:cTn id="7" dur="1000"/>
                                        <p:tgtEl>
                                          <p:spTgt spid="10">
                                            <p:txEl>
                                              <p:pRg st="2" end="2"/>
                                            </p:txEl>
                                          </p:spTgt>
                                        </p:tgtEl>
                                      </p:cBhvr>
                                    </p:animEffect>
                                    <p:anim calcmode="lin" valueType="num">
                                      <p:cBhvr>
                                        <p:cTn id="8" dur="1000" fill="hold"/>
                                        <p:tgtEl>
                                          <p:spTgt spid="10">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10">
                                            <p:txEl>
                                              <p:pRg st="2" end="2"/>
                                            </p:txEl>
                                          </p:spTgt>
                                        </p:tgtEl>
                                        <p:attrNameLst>
                                          <p:attrName>ppt_y</p:attrName>
                                        </p:attrNameLst>
                                      </p:cBhvr>
                                      <p:tavLst>
                                        <p:tav tm="0">
                                          <p:val>
                                            <p:strVal val="#ppt_y+.1"/>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voltage.wav"/>
                                        </p:tgtEl>
                                      </p:cMediaNode>
                                    </p:audio>
                                  </p:sub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0">
                                            <p:txEl>
                                              <p:pRg st="3" end="3"/>
                                            </p:txEl>
                                          </p:spTgt>
                                        </p:tgtEl>
                                        <p:attrNameLst>
                                          <p:attrName>style.visibility</p:attrName>
                                        </p:attrNameLst>
                                      </p:cBhvr>
                                      <p:to>
                                        <p:strVal val="visible"/>
                                      </p:to>
                                    </p:set>
                                    <p:animEffect transition="in" filter="fade">
                                      <p:cBhvr>
                                        <p:cTn id="14" dur="1000"/>
                                        <p:tgtEl>
                                          <p:spTgt spid="10">
                                            <p:txEl>
                                              <p:pRg st="3" end="3"/>
                                            </p:txEl>
                                          </p:spTgt>
                                        </p:tgtEl>
                                      </p:cBhvr>
                                    </p:animEffect>
                                    <p:anim calcmode="lin" valueType="num">
                                      <p:cBhvr>
                                        <p:cTn id="15" dur="1000" fill="hold"/>
                                        <p:tgtEl>
                                          <p:spTgt spid="10">
                                            <p:txEl>
                                              <p:pRg st="3" end="3"/>
                                            </p:txEl>
                                          </p:spTgt>
                                        </p:tgtEl>
                                        <p:attrNameLst>
                                          <p:attrName>ppt_x</p:attrName>
                                        </p:attrNameLst>
                                      </p:cBhvr>
                                      <p:tavLst>
                                        <p:tav tm="0">
                                          <p:val>
                                            <p:strVal val="#ppt_x"/>
                                          </p:val>
                                        </p:tav>
                                        <p:tav tm="100000">
                                          <p:val>
                                            <p:strVal val="#ppt_x"/>
                                          </p:val>
                                        </p:tav>
                                      </p:tavLst>
                                    </p:anim>
                                    <p:anim calcmode="lin" valueType="num">
                                      <p:cBhvr>
                                        <p:cTn id="16" dur="1000" fill="hold"/>
                                        <p:tgtEl>
                                          <p:spTgt spid="10">
                                            <p:txEl>
                                              <p:pRg st="3" end="3"/>
                                            </p:txEl>
                                          </p:spTgt>
                                        </p:tgtEl>
                                        <p:attrNameLst>
                                          <p:attrName>ppt_y</p:attrName>
                                        </p:attrNameLst>
                                      </p:cBhvr>
                                      <p:tavLst>
                                        <p:tav tm="0">
                                          <p:val>
                                            <p:strVal val="#ppt_y+.1"/>
                                          </p:val>
                                        </p:tav>
                                        <p:tav tm="100000">
                                          <p:val>
                                            <p:strVal val="#ppt_y"/>
                                          </p:val>
                                        </p:tav>
                                      </p:tavLst>
                                    </p:anim>
                                  </p:childTnLst>
                                  <p:subTnLst>
                                    <p:audio>
                                      <p:cMediaNode>
                                        <p:cTn display="0" masterRel="sameClick">
                                          <p:stCondLst>
                                            <p:cond evt="begin" delay="0">
                                              <p:tn val="12"/>
                                            </p:cond>
                                          </p:stCondLst>
                                          <p:endCondLst>
                                            <p:cond evt="onStopAudio" delay="0">
                                              <p:tgtEl>
                                                <p:sldTgt/>
                                              </p:tgtEl>
                                            </p:cond>
                                          </p:endCondLst>
                                        </p:cTn>
                                        <p:tgtEl>
                                          <p:sndTgt r:embed="rId3" name="voltage.wav"/>
                                        </p:tgtEl>
                                      </p:cMediaNode>
                                    </p:audio>
                                  </p:sub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0">
                                            <p:txEl>
                                              <p:pRg st="4" end="4"/>
                                            </p:txEl>
                                          </p:spTgt>
                                        </p:tgtEl>
                                        <p:attrNameLst>
                                          <p:attrName>style.visibility</p:attrName>
                                        </p:attrNameLst>
                                      </p:cBhvr>
                                      <p:to>
                                        <p:strVal val="visible"/>
                                      </p:to>
                                    </p:set>
                                    <p:animEffect transition="in" filter="fade">
                                      <p:cBhvr>
                                        <p:cTn id="21" dur="1000"/>
                                        <p:tgtEl>
                                          <p:spTgt spid="10">
                                            <p:txEl>
                                              <p:pRg st="4" end="4"/>
                                            </p:txEl>
                                          </p:spTgt>
                                        </p:tgtEl>
                                      </p:cBhvr>
                                    </p:animEffect>
                                    <p:anim calcmode="lin" valueType="num">
                                      <p:cBhvr>
                                        <p:cTn id="22" dur="1000" fill="hold"/>
                                        <p:tgtEl>
                                          <p:spTgt spid="10">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10">
                                            <p:txEl>
                                              <p:pRg st="4" end="4"/>
                                            </p:txEl>
                                          </p:spTgt>
                                        </p:tgtEl>
                                        <p:attrNameLst>
                                          <p:attrName>ppt_y</p:attrName>
                                        </p:attrNameLst>
                                      </p:cBhvr>
                                      <p:tavLst>
                                        <p:tav tm="0">
                                          <p:val>
                                            <p:strVal val="#ppt_y+.1"/>
                                          </p:val>
                                        </p:tav>
                                        <p:tav tm="100000">
                                          <p:val>
                                            <p:strVal val="#ppt_y"/>
                                          </p:val>
                                        </p:tav>
                                      </p:tavLst>
                                    </p:anim>
                                  </p:childTnLst>
                                  <p:subTnLst>
                                    <p:audio>
                                      <p:cMediaNode>
                                        <p:cTn display="0" masterRel="sameClick">
                                          <p:stCondLst>
                                            <p:cond evt="begin" delay="0">
                                              <p:tn val="19"/>
                                            </p:cond>
                                          </p:stCondLst>
                                          <p:endCondLst>
                                            <p:cond evt="onStopAudio" delay="0">
                                              <p:tgtEl>
                                                <p:sldTgt/>
                                              </p:tgtEl>
                                            </p:cond>
                                          </p:endCondLst>
                                        </p:cTn>
                                        <p:tgtEl>
                                          <p:sndTgt r:embed="rId3" name="voltag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3"/>
          <a:stretch>
            <a:fillRect/>
          </a:stretch>
        </p:blipFill>
        <p:spPr>
          <a:xfrm>
            <a:off x="899592" y="764704"/>
            <a:ext cx="7272808" cy="5400600"/>
          </a:xfrm>
          <a:prstGeom prst="rect">
            <a:avLst/>
          </a:prstGeom>
        </p:spPr>
      </p:pic>
      <p:sp>
        <p:nvSpPr>
          <p:cNvPr id="4" name="Rectangle 3"/>
          <p:cNvSpPr/>
          <p:nvPr/>
        </p:nvSpPr>
        <p:spPr>
          <a:xfrm>
            <a:off x="1259632" y="2348880"/>
            <a:ext cx="6420997" cy="3416320"/>
          </a:xfrm>
          <a:prstGeom prst="rect">
            <a:avLst/>
          </a:prstGeom>
        </p:spPr>
        <p:txBody>
          <a:bodyPr wrap="square">
            <a:spAutoFit/>
          </a:bodyPr>
          <a:lstStyle/>
          <a:p>
            <a:pPr algn="r" rtl="1"/>
            <a:r>
              <a:rPr lang="ar-SA" sz="2000" b="1" dirty="0">
                <a:solidFill>
                  <a:srgbClr val="0000FF"/>
                </a:solidFill>
                <a:cs typeface="+mj-cs"/>
              </a:rPr>
              <a:t>        </a:t>
            </a:r>
            <a:r>
              <a:rPr lang="ar-SA" sz="2400" b="1" dirty="0">
                <a:solidFill>
                  <a:srgbClr val="0000FF"/>
                </a:solidFill>
                <a:cs typeface="+mj-cs"/>
              </a:rPr>
              <a:t>المكرم مدير المدرسة أ/ ذياب الشعلان		وفقه الله </a:t>
            </a:r>
            <a:endParaRPr lang="en-US" sz="2400" dirty="0">
              <a:solidFill>
                <a:srgbClr val="0000FF"/>
              </a:solidFill>
              <a:cs typeface="+mj-cs"/>
            </a:endParaRPr>
          </a:p>
          <a:p>
            <a:pPr algn="r" rtl="1"/>
            <a:r>
              <a:rPr lang="ar-SA" sz="2400" b="1" dirty="0">
                <a:solidFill>
                  <a:srgbClr val="0000FF"/>
                </a:solidFill>
                <a:cs typeface="+mj-cs"/>
              </a:rPr>
              <a:t>        السلام عليكم و رحمة الله وبركاته</a:t>
            </a:r>
            <a:endParaRPr lang="en-US" sz="2400" dirty="0">
              <a:solidFill>
                <a:srgbClr val="0000FF"/>
              </a:solidFill>
              <a:cs typeface="+mj-cs"/>
            </a:endParaRPr>
          </a:p>
          <a:p>
            <a:pPr algn="just" rtl="1"/>
            <a:r>
              <a:rPr lang="ar-SA" sz="2400" b="1" dirty="0">
                <a:solidFill>
                  <a:srgbClr val="0000FF"/>
                </a:solidFill>
                <a:cs typeface="+mj-cs"/>
              </a:rPr>
              <a:t>    نحيطكم علماً بأننا نعاني من ضعف الإضاءة في فصلنا نظراً لتعطل عدد من مصابيح الإنارة منذ ثلاثة أيام ولم تصلح حتى وقت تحرير هذه الرسالة لذلك نرجو منكم التكرم بالتوجيه بإصلاحها شاكرين تجاوبكم .</a:t>
            </a:r>
            <a:endParaRPr lang="en-US" sz="2400" dirty="0">
              <a:solidFill>
                <a:srgbClr val="0000FF"/>
              </a:solidFill>
              <a:cs typeface="+mj-cs"/>
            </a:endParaRPr>
          </a:p>
          <a:p>
            <a:pPr algn="ctr" rtl="1"/>
            <a:r>
              <a:rPr lang="ar-SA" sz="2400" b="1" dirty="0">
                <a:solidFill>
                  <a:srgbClr val="0000FF"/>
                </a:solidFill>
                <a:cs typeface="+mj-cs"/>
              </a:rPr>
              <a:t>والله يرعاكم </a:t>
            </a:r>
            <a:endParaRPr lang="en-US" sz="2400" dirty="0">
              <a:solidFill>
                <a:srgbClr val="0000FF"/>
              </a:solidFill>
              <a:cs typeface="+mj-cs"/>
            </a:endParaRPr>
          </a:p>
          <a:p>
            <a:pPr algn="ctr" rtl="1"/>
            <a:r>
              <a:rPr lang="ar-SA" sz="2400" b="1" dirty="0">
                <a:solidFill>
                  <a:srgbClr val="0000FF"/>
                </a:solidFill>
                <a:cs typeface="+mj-cs"/>
              </a:rPr>
              <a:t>أبناؤكم</a:t>
            </a:r>
            <a:r>
              <a:rPr lang="ar-SA" sz="2400" dirty="0">
                <a:solidFill>
                  <a:srgbClr val="0000FF"/>
                </a:solidFill>
                <a:cs typeface="+mj-cs"/>
              </a:rPr>
              <a:t> </a:t>
            </a:r>
            <a:r>
              <a:rPr lang="ar-SA" sz="2400" b="1" dirty="0">
                <a:solidFill>
                  <a:srgbClr val="0000FF"/>
                </a:solidFill>
                <a:cs typeface="+mj-cs"/>
              </a:rPr>
              <a:t>طلاب ثالث ثانوي</a:t>
            </a:r>
            <a:endParaRPr lang="en-US" sz="2400" dirty="0">
              <a:solidFill>
                <a:srgbClr val="0000FF"/>
              </a:solidFill>
              <a:cs typeface="+mj-cs"/>
            </a:endParaRPr>
          </a:p>
          <a:p>
            <a:pPr algn="ctr" rtl="1"/>
            <a:r>
              <a:rPr lang="ar-SA" sz="2400" b="1" dirty="0">
                <a:solidFill>
                  <a:srgbClr val="0000FF"/>
                </a:solidFill>
                <a:cs typeface="+mj-cs"/>
              </a:rPr>
              <a:t>7/ 12/ 1437هـ</a:t>
            </a:r>
            <a:endParaRPr lang="en-US" sz="2000" dirty="0">
              <a:solidFill>
                <a:srgbClr val="0000FF"/>
              </a:solidFill>
              <a:cs typeface="+mj-cs"/>
            </a:endParaRPr>
          </a:p>
        </p:txBody>
      </p:sp>
    </p:spTree>
    <p:extLst>
      <p:ext uri="{BB962C8B-B14F-4D97-AF65-F5344CB8AC3E}">
        <p14:creationId xmlns:p14="http://schemas.microsoft.com/office/powerpoint/2010/main" val="4223444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9"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dissolve">
                                      <p:cBhvr>
                                        <p:cTn id="11" dur="500"/>
                                        <p:tgtEl>
                                          <p:spTgt spid="4"/>
                                        </p:tgtEl>
                                      </p:cBhvr>
                                    </p:animEffect>
                                  </p:childTnLst>
                                  <p:subTnLst>
                                    <p:audio>
                                      <p:cMediaNode>
                                        <p:cTn display="0" masterRel="sameClick">
                                          <p:stCondLst>
                                            <p:cond evt="begin" delay="0">
                                              <p:tn val="9"/>
                                            </p:cond>
                                          </p:stCondLst>
                                          <p:endCondLst>
                                            <p:cond evt="onStopAudio" delay="0">
                                              <p:tgtEl>
                                                <p:sldTgt/>
                                              </p:tgtEl>
                                            </p:cond>
                                          </p:endCondLst>
                                        </p:cTn>
                                        <p:tgtEl>
                                          <p:sndTgt r:embed="rId2" name="0519 - electronic sound.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stretch>
            <a:fillRect/>
          </a:stretch>
        </p:blipFill>
        <p:spPr>
          <a:xfrm>
            <a:off x="1403649" y="2204864"/>
            <a:ext cx="6264696" cy="2448272"/>
          </a:xfrm>
          <a:prstGeom prst="rect">
            <a:avLst/>
          </a:prstGeom>
          <a:ln w="88900" cap="sq" cmpd="thickThin">
            <a:solidFill>
              <a:srgbClr val="0000FF"/>
            </a:solidFill>
            <a:prstDash val="solid"/>
            <a:miter lim="800000"/>
          </a:ln>
          <a:effectLst>
            <a:innerShdw blurRad="76200">
              <a:srgbClr val="000000"/>
            </a:innerShdw>
          </a:effectLst>
        </p:spPr>
      </p:pic>
    </p:spTree>
    <p:extLst>
      <p:ext uri="{BB962C8B-B14F-4D97-AF65-F5344CB8AC3E}">
        <p14:creationId xmlns:p14="http://schemas.microsoft.com/office/powerpoint/2010/main" val="90798435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3"/>
          <a:stretch>
            <a:fillRect/>
          </a:stretch>
        </p:blipFill>
        <p:spPr>
          <a:xfrm>
            <a:off x="5796136" y="692696"/>
            <a:ext cx="2641066" cy="432048"/>
          </a:xfrm>
          <a:prstGeom prst="rect">
            <a:avLst/>
          </a:prstGeom>
        </p:spPr>
      </p:pic>
      <p:pic>
        <p:nvPicPr>
          <p:cNvPr id="3" name="صورة 2"/>
          <p:cNvPicPr>
            <a:picLocks noChangeAspect="1"/>
          </p:cNvPicPr>
          <p:nvPr/>
        </p:nvPicPr>
        <p:blipFill>
          <a:blip r:embed="rId4"/>
          <a:stretch>
            <a:fillRect/>
          </a:stretch>
        </p:blipFill>
        <p:spPr>
          <a:xfrm>
            <a:off x="2627784" y="1124744"/>
            <a:ext cx="4212000" cy="637220"/>
          </a:xfrm>
          <a:prstGeom prst="rect">
            <a:avLst/>
          </a:prstGeom>
        </p:spPr>
      </p:pic>
      <p:sp>
        <p:nvSpPr>
          <p:cNvPr id="4" name="مستطيل مستدير الزوايا 14"/>
          <p:cNvSpPr/>
          <p:nvPr/>
        </p:nvSpPr>
        <p:spPr>
          <a:xfrm>
            <a:off x="2627784" y="941463"/>
            <a:ext cx="1368152" cy="432016"/>
          </a:xfrm>
          <a:prstGeom prst="roundRect">
            <a:avLst>
              <a:gd name="adj" fmla="val 12471"/>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eaLnBrk="1" fontAlgn="auto" hangingPunct="1">
              <a:spcBef>
                <a:spcPts val="0"/>
              </a:spcBef>
              <a:spcAft>
                <a:spcPts val="0"/>
              </a:spcAft>
              <a:defRPr/>
            </a:pPr>
            <a:endParaRPr lang="ar-SA" sz="1400">
              <a:solidFill>
                <a:srgbClr val="0000FF"/>
              </a:solidFill>
            </a:endParaRPr>
          </a:p>
        </p:txBody>
      </p:sp>
      <p:pic>
        <p:nvPicPr>
          <p:cNvPr id="5" name="صورة 4"/>
          <p:cNvPicPr>
            <a:picLocks noChangeAspect="1"/>
          </p:cNvPicPr>
          <p:nvPr/>
        </p:nvPicPr>
        <p:blipFill>
          <a:blip r:embed="rId5"/>
          <a:stretch>
            <a:fillRect/>
          </a:stretch>
        </p:blipFill>
        <p:spPr>
          <a:xfrm>
            <a:off x="1907705" y="1772816"/>
            <a:ext cx="5328592" cy="4464496"/>
          </a:xfrm>
          <a:prstGeom prst="rect">
            <a:avLst/>
          </a:prstGeom>
        </p:spPr>
      </p:pic>
      <p:sp>
        <p:nvSpPr>
          <p:cNvPr id="7" name="Rectangle 3"/>
          <p:cNvSpPr/>
          <p:nvPr/>
        </p:nvSpPr>
        <p:spPr>
          <a:xfrm>
            <a:off x="2483768" y="2082914"/>
            <a:ext cx="3776228" cy="504305"/>
          </a:xfrm>
          <a:prstGeom prst="rect">
            <a:avLst/>
          </a:prstGeom>
        </p:spPr>
        <p:txBody>
          <a:bodyPr wrap="square">
            <a:spAutoFit/>
          </a:bodyPr>
          <a:lstStyle/>
          <a:p>
            <a:pPr algn="r" rtl="1">
              <a:lnSpc>
                <a:spcPct val="150000"/>
              </a:lnSpc>
            </a:pPr>
            <a:r>
              <a:rPr lang="ar-SA" sz="2000" b="1" dirty="0">
                <a:solidFill>
                  <a:srgbClr val="0000FF"/>
                </a:solidFill>
                <a:cs typeface="+mj-cs"/>
              </a:rPr>
              <a:t>قلة عدد الحضور في الاصطفاف الصباحي. </a:t>
            </a:r>
            <a:endParaRPr lang="en-US" sz="2000" dirty="0">
              <a:solidFill>
                <a:srgbClr val="0000FF"/>
              </a:solidFill>
              <a:effectLst/>
              <a:latin typeface="Calibri" panose="020F0502020204030204" pitchFamily="34" charset="0"/>
              <a:ea typeface="Times New Roman" panose="02020603050405020304" pitchFamily="18" charset="0"/>
              <a:cs typeface="+mj-cs"/>
            </a:endParaRPr>
          </a:p>
        </p:txBody>
      </p:sp>
      <p:sp>
        <p:nvSpPr>
          <p:cNvPr id="8" name="Rectangle 9"/>
          <p:cNvSpPr/>
          <p:nvPr/>
        </p:nvSpPr>
        <p:spPr>
          <a:xfrm>
            <a:off x="4918959" y="4200436"/>
            <a:ext cx="1920825" cy="400110"/>
          </a:xfrm>
          <a:prstGeom prst="rect">
            <a:avLst/>
          </a:prstGeom>
        </p:spPr>
        <p:txBody>
          <a:bodyPr wrap="square">
            <a:spAutoFit/>
          </a:bodyPr>
          <a:lstStyle/>
          <a:p>
            <a:pPr marL="342900" indent="-342900" algn="r" rtl="1">
              <a:buFont typeface="Wingdings" panose="05000000000000000000" pitchFamily="2" charset="2"/>
              <a:buChar char="v"/>
            </a:pPr>
            <a:r>
              <a:rPr lang="ar-SA" sz="2000" b="1" dirty="0">
                <a:solidFill>
                  <a:srgbClr val="0000FF"/>
                </a:solidFill>
                <a:cs typeface="+mj-cs"/>
              </a:rPr>
              <a:t>التساهل الإداري</a:t>
            </a:r>
            <a:r>
              <a:rPr lang="ar-EG" sz="2000" b="1" dirty="0">
                <a:solidFill>
                  <a:srgbClr val="0000FF"/>
                </a:solidFill>
                <a:cs typeface="+mj-cs"/>
              </a:rPr>
              <a:t>.</a:t>
            </a:r>
            <a:endParaRPr lang="en-US" sz="2000" b="1" dirty="0">
              <a:solidFill>
                <a:srgbClr val="0000FF"/>
              </a:solidFill>
              <a:cs typeface="+mj-cs"/>
            </a:endParaRPr>
          </a:p>
        </p:txBody>
      </p:sp>
      <p:sp>
        <p:nvSpPr>
          <p:cNvPr id="9" name="Rectangle 10"/>
          <p:cNvSpPr/>
          <p:nvPr/>
        </p:nvSpPr>
        <p:spPr>
          <a:xfrm>
            <a:off x="2123728" y="3692605"/>
            <a:ext cx="1544579" cy="1015663"/>
          </a:xfrm>
          <a:prstGeom prst="rect">
            <a:avLst/>
          </a:prstGeom>
        </p:spPr>
        <p:txBody>
          <a:bodyPr wrap="square">
            <a:spAutoFit/>
          </a:bodyPr>
          <a:lstStyle/>
          <a:p>
            <a:pPr algn="r" rtl="1"/>
            <a:r>
              <a:rPr lang="ar-SA" sz="2000" b="1" dirty="0">
                <a:solidFill>
                  <a:srgbClr val="0000FF"/>
                </a:solidFill>
                <a:cs typeface="+mj-cs"/>
              </a:rPr>
              <a:t>توعية الطلاب </a:t>
            </a:r>
          </a:p>
          <a:p>
            <a:pPr algn="r" rtl="1"/>
            <a:r>
              <a:rPr lang="ar-SA" sz="2000" b="1" dirty="0">
                <a:solidFill>
                  <a:srgbClr val="0000FF"/>
                </a:solidFill>
                <a:cs typeface="+mj-cs"/>
              </a:rPr>
              <a:t>بأهمية الحضور مبكراً.</a:t>
            </a:r>
            <a:endParaRPr lang="en-US" sz="2000" b="1" dirty="0">
              <a:solidFill>
                <a:srgbClr val="0000FF"/>
              </a:solidFill>
              <a:cs typeface="+mj-cs"/>
            </a:endParaRPr>
          </a:p>
        </p:txBody>
      </p:sp>
      <p:sp>
        <p:nvSpPr>
          <p:cNvPr id="10" name="Rectangle 11"/>
          <p:cNvSpPr/>
          <p:nvPr/>
        </p:nvSpPr>
        <p:spPr>
          <a:xfrm>
            <a:off x="3622392" y="5143599"/>
            <a:ext cx="1741696" cy="400110"/>
          </a:xfrm>
          <a:prstGeom prst="rect">
            <a:avLst/>
          </a:prstGeom>
        </p:spPr>
        <p:txBody>
          <a:bodyPr wrap="square">
            <a:spAutoFit/>
          </a:bodyPr>
          <a:lstStyle/>
          <a:p>
            <a:pPr algn="ctr" rtl="1"/>
            <a:r>
              <a:rPr lang="ar-SA" sz="2000" b="1" dirty="0">
                <a:solidFill>
                  <a:srgbClr val="0000FF"/>
                </a:solidFill>
                <a:cs typeface="+mj-cs"/>
              </a:rPr>
              <a:t>التأخر الدراسي.</a:t>
            </a:r>
            <a:endParaRPr lang="en-US" sz="2000" b="1" dirty="0">
              <a:solidFill>
                <a:srgbClr val="0000FF"/>
              </a:solidFill>
              <a:cs typeface="+mj-cs"/>
            </a:endParaRPr>
          </a:p>
        </p:txBody>
      </p:sp>
      <p:sp>
        <p:nvSpPr>
          <p:cNvPr id="11" name="مستطيل 10"/>
          <p:cNvSpPr/>
          <p:nvPr/>
        </p:nvSpPr>
        <p:spPr>
          <a:xfrm>
            <a:off x="5502558" y="3753462"/>
            <a:ext cx="1337226" cy="369332"/>
          </a:xfrm>
          <a:prstGeom prst="rect">
            <a:avLst/>
          </a:prstGeom>
        </p:spPr>
        <p:txBody>
          <a:bodyPr wrap="none">
            <a:spAutoFit/>
          </a:bodyPr>
          <a:lstStyle/>
          <a:p>
            <a:pPr marL="285750" lvl="0" indent="-285750" algn="r" rtl="1">
              <a:buFont typeface="Wingdings" panose="05000000000000000000" pitchFamily="2" charset="2"/>
              <a:buChar char="v"/>
            </a:pPr>
            <a:r>
              <a:rPr lang="ar-SA" b="1" dirty="0">
                <a:solidFill>
                  <a:srgbClr val="0000FF"/>
                </a:solidFill>
              </a:rPr>
              <a:t>السهر ليلاً. </a:t>
            </a:r>
            <a:endParaRPr lang="en-US" b="1" dirty="0">
              <a:solidFill>
                <a:srgbClr val="0000FF"/>
              </a:solidFill>
            </a:endParaRPr>
          </a:p>
        </p:txBody>
      </p:sp>
    </p:spTree>
    <p:extLst>
      <p:ext uri="{BB962C8B-B14F-4D97-AF65-F5344CB8AC3E}">
        <p14:creationId xmlns:p14="http://schemas.microsoft.com/office/powerpoint/2010/main" val="293117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45" presetClass="entr" presetSubtype="0" fill="hold" grpId="0"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2000"/>
                                        <p:tgtEl>
                                          <p:spTgt spid="4"/>
                                        </p:tgtEl>
                                      </p:cBhvr>
                                    </p:animEffect>
                                    <p:anim calcmode="lin" valueType="num">
                                      <p:cBhvr>
                                        <p:cTn id="19" dur="2000" fill="hold"/>
                                        <p:tgtEl>
                                          <p:spTgt spid="4"/>
                                        </p:tgtEl>
                                        <p:attrNameLst>
                                          <p:attrName>ppt_w</p:attrName>
                                        </p:attrNameLst>
                                      </p:cBhvr>
                                      <p:tavLst>
                                        <p:tav tm="0" fmla="#ppt_w*sin(2.5*pi*$)">
                                          <p:val>
                                            <p:fltVal val="0"/>
                                          </p:val>
                                        </p:tav>
                                        <p:tav tm="100000">
                                          <p:val>
                                            <p:fltVal val="1"/>
                                          </p:val>
                                        </p:tav>
                                      </p:tavLst>
                                    </p:anim>
                                    <p:anim calcmode="lin" valueType="num">
                                      <p:cBhvr>
                                        <p:cTn id="20" dur="2000" fill="hold"/>
                                        <p:tgtEl>
                                          <p:spTgt spid="4"/>
                                        </p:tgtEl>
                                        <p:attrNameLst>
                                          <p:attrName>ppt_h</p:attrName>
                                        </p:attrNameLst>
                                      </p:cBhvr>
                                      <p:tavLst>
                                        <p:tav tm="0">
                                          <p:val>
                                            <p:strVal val="#ppt_h"/>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26" presetClass="entr" presetSubtype="0" fill="hold" grpId="0" nodeType="click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wipe(down)">
                                      <p:cBhvr>
                                        <p:cTn id="29" dur="580">
                                          <p:stCondLst>
                                            <p:cond delay="0"/>
                                          </p:stCondLst>
                                        </p:cTn>
                                        <p:tgtEl>
                                          <p:spTgt spid="7"/>
                                        </p:tgtEl>
                                      </p:cBhvr>
                                    </p:animEffect>
                                    <p:anim calcmode="lin" valueType="num">
                                      <p:cBhvr>
                                        <p:cTn id="30"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31"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32"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33"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34"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35" dur="26">
                                          <p:stCondLst>
                                            <p:cond delay="650"/>
                                          </p:stCondLst>
                                        </p:cTn>
                                        <p:tgtEl>
                                          <p:spTgt spid="7"/>
                                        </p:tgtEl>
                                      </p:cBhvr>
                                      <p:to x="100000" y="60000"/>
                                    </p:animScale>
                                    <p:animScale>
                                      <p:cBhvr>
                                        <p:cTn id="36" dur="166" decel="50000">
                                          <p:stCondLst>
                                            <p:cond delay="676"/>
                                          </p:stCondLst>
                                        </p:cTn>
                                        <p:tgtEl>
                                          <p:spTgt spid="7"/>
                                        </p:tgtEl>
                                      </p:cBhvr>
                                      <p:to x="100000" y="100000"/>
                                    </p:animScale>
                                    <p:animScale>
                                      <p:cBhvr>
                                        <p:cTn id="37" dur="26">
                                          <p:stCondLst>
                                            <p:cond delay="1312"/>
                                          </p:stCondLst>
                                        </p:cTn>
                                        <p:tgtEl>
                                          <p:spTgt spid="7"/>
                                        </p:tgtEl>
                                      </p:cBhvr>
                                      <p:to x="100000" y="80000"/>
                                    </p:animScale>
                                    <p:animScale>
                                      <p:cBhvr>
                                        <p:cTn id="38" dur="166" decel="50000">
                                          <p:stCondLst>
                                            <p:cond delay="1338"/>
                                          </p:stCondLst>
                                        </p:cTn>
                                        <p:tgtEl>
                                          <p:spTgt spid="7"/>
                                        </p:tgtEl>
                                      </p:cBhvr>
                                      <p:to x="100000" y="100000"/>
                                    </p:animScale>
                                    <p:animScale>
                                      <p:cBhvr>
                                        <p:cTn id="39" dur="26">
                                          <p:stCondLst>
                                            <p:cond delay="1642"/>
                                          </p:stCondLst>
                                        </p:cTn>
                                        <p:tgtEl>
                                          <p:spTgt spid="7"/>
                                        </p:tgtEl>
                                      </p:cBhvr>
                                      <p:to x="100000" y="90000"/>
                                    </p:animScale>
                                    <p:animScale>
                                      <p:cBhvr>
                                        <p:cTn id="40" dur="166" decel="50000">
                                          <p:stCondLst>
                                            <p:cond delay="1668"/>
                                          </p:stCondLst>
                                        </p:cTn>
                                        <p:tgtEl>
                                          <p:spTgt spid="7"/>
                                        </p:tgtEl>
                                      </p:cBhvr>
                                      <p:to x="100000" y="100000"/>
                                    </p:animScale>
                                    <p:animScale>
                                      <p:cBhvr>
                                        <p:cTn id="41" dur="26">
                                          <p:stCondLst>
                                            <p:cond delay="1808"/>
                                          </p:stCondLst>
                                        </p:cTn>
                                        <p:tgtEl>
                                          <p:spTgt spid="7"/>
                                        </p:tgtEl>
                                      </p:cBhvr>
                                      <p:to x="100000" y="95000"/>
                                    </p:animScale>
                                    <p:animScale>
                                      <p:cBhvr>
                                        <p:cTn id="42" dur="166" decel="50000">
                                          <p:stCondLst>
                                            <p:cond delay="1834"/>
                                          </p:stCondLst>
                                        </p:cTn>
                                        <p:tgtEl>
                                          <p:spTgt spid="7"/>
                                        </p:tgtEl>
                                      </p:cBhvr>
                                      <p:to x="100000" y="100000"/>
                                    </p:animScale>
                                  </p:childTnLst>
                                  <p:subTnLst>
                                    <p:audio>
                                      <p:cMediaNode>
                                        <p:cTn display="0" masterRel="sameClick">
                                          <p:stCondLst>
                                            <p:cond evt="begin" delay="0">
                                              <p:tn val="27"/>
                                            </p:cond>
                                          </p:stCondLst>
                                          <p:endCondLst>
                                            <p:cond evt="onStopAudio" delay="0">
                                              <p:tgtEl>
                                                <p:sldTgt/>
                                              </p:tgtEl>
                                            </p:cond>
                                          </p:endCondLst>
                                        </p:cTn>
                                        <p:tgtEl>
                                          <p:sndTgt r:embed="rId2" name="0055 - anvil being struck.wav"/>
                                        </p:tgtEl>
                                      </p:cMediaNode>
                                    </p:audio>
                                  </p:subTnLst>
                                </p:cTn>
                              </p:par>
                            </p:childTnLst>
                          </p:cTn>
                        </p:par>
                      </p:childTnLst>
                    </p:cTn>
                  </p:par>
                  <p:par>
                    <p:cTn id="43" fill="hold">
                      <p:stCondLst>
                        <p:cond delay="indefinite"/>
                      </p:stCondLst>
                      <p:childTnLst>
                        <p:par>
                          <p:cTn id="44" fill="hold">
                            <p:stCondLst>
                              <p:cond delay="0"/>
                            </p:stCondLst>
                            <p:childTnLst>
                              <p:par>
                                <p:cTn id="45" presetID="26" presetClass="entr" presetSubtype="0" fill="hold" grpId="0" nodeType="click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wipe(down)">
                                      <p:cBhvr>
                                        <p:cTn id="47" dur="580">
                                          <p:stCondLst>
                                            <p:cond delay="0"/>
                                          </p:stCondLst>
                                        </p:cTn>
                                        <p:tgtEl>
                                          <p:spTgt spid="11"/>
                                        </p:tgtEl>
                                      </p:cBhvr>
                                    </p:animEffect>
                                    <p:anim calcmode="lin" valueType="num">
                                      <p:cBhvr>
                                        <p:cTn id="48" dur="1822"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49" dur="664"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50" dur="664" tmFilter="0, 0; 0.125,0.2665; 0.25,0.4; 0.375,0.465; 0.5,0.5;  0.625,0.535; 0.75,0.6; 0.875,0.7335; 1,1">
                                          <p:stCondLst>
                                            <p:cond delay="664"/>
                                          </p:stCondLst>
                                        </p:cTn>
                                        <p:tgtEl>
                                          <p:spTgt spid="11"/>
                                        </p:tgtEl>
                                        <p:attrNameLst>
                                          <p:attrName>ppt_y</p:attrName>
                                        </p:attrNameLst>
                                      </p:cBhvr>
                                      <p:tavLst>
                                        <p:tav tm="0" fmla="#ppt_y-sin(pi*$)/9">
                                          <p:val>
                                            <p:fltVal val="0"/>
                                          </p:val>
                                        </p:tav>
                                        <p:tav tm="100000">
                                          <p:val>
                                            <p:fltVal val="1"/>
                                          </p:val>
                                        </p:tav>
                                      </p:tavLst>
                                    </p:anim>
                                    <p:anim calcmode="lin" valueType="num">
                                      <p:cBhvr>
                                        <p:cTn id="51" dur="332" tmFilter="0, 0; 0.125,0.2665; 0.25,0.4; 0.375,0.465; 0.5,0.5;  0.625,0.535; 0.75,0.6; 0.875,0.7335; 1,1">
                                          <p:stCondLst>
                                            <p:cond delay="1324"/>
                                          </p:stCondLst>
                                        </p:cTn>
                                        <p:tgtEl>
                                          <p:spTgt spid="11"/>
                                        </p:tgtEl>
                                        <p:attrNameLst>
                                          <p:attrName>ppt_y</p:attrName>
                                        </p:attrNameLst>
                                      </p:cBhvr>
                                      <p:tavLst>
                                        <p:tav tm="0" fmla="#ppt_y-sin(pi*$)/27">
                                          <p:val>
                                            <p:fltVal val="0"/>
                                          </p:val>
                                        </p:tav>
                                        <p:tav tm="100000">
                                          <p:val>
                                            <p:fltVal val="1"/>
                                          </p:val>
                                        </p:tav>
                                      </p:tavLst>
                                    </p:anim>
                                    <p:anim calcmode="lin" valueType="num">
                                      <p:cBhvr>
                                        <p:cTn id="52" dur="164" tmFilter="0, 0; 0.125,0.2665; 0.25,0.4; 0.375,0.465; 0.5,0.5;  0.625,0.535; 0.75,0.6; 0.875,0.7335; 1,1">
                                          <p:stCondLst>
                                            <p:cond delay="1656"/>
                                          </p:stCondLst>
                                        </p:cTn>
                                        <p:tgtEl>
                                          <p:spTgt spid="11"/>
                                        </p:tgtEl>
                                        <p:attrNameLst>
                                          <p:attrName>ppt_y</p:attrName>
                                        </p:attrNameLst>
                                      </p:cBhvr>
                                      <p:tavLst>
                                        <p:tav tm="0" fmla="#ppt_y-sin(pi*$)/81">
                                          <p:val>
                                            <p:fltVal val="0"/>
                                          </p:val>
                                        </p:tav>
                                        <p:tav tm="100000">
                                          <p:val>
                                            <p:fltVal val="1"/>
                                          </p:val>
                                        </p:tav>
                                      </p:tavLst>
                                    </p:anim>
                                    <p:animScale>
                                      <p:cBhvr>
                                        <p:cTn id="53" dur="26">
                                          <p:stCondLst>
                                            <p:cond delay="650"/>
                                          </p:stCondLst>
                                        </p:cTn>
                                        <p:tgtEl>
                                          <p:spTgt spid="11"/>
                                        </p:tgtEl>
                                      </p:cBhvr>
                                      <p:to x="100000" y="60000"/>
                                    </p:animScale>
                                    <p:animScale>
                                      <p:cBhvr>
                                        <p:cTn id="54" dur="166" decel="50000">
                                          <p:stCondLst>
                                            <p:cond delay="676"/>
                                          </p:stCondLst>
                                        </p:cTn>
                                        <p:tgtEl>
                                          <p:spTgt spid="11"/>
                                        </p:tgtEl>
                                      </p:cBhvr>
                                      <p:to x="100000" y="100000"/>
                                    </p:animScale>
                                    <p:animScale>
                                      <p:cBhvr>
                                        <p:cTn id="55" dur="26">
                                          <p:stCondLst>
                                            <p:cond delay="1312"/>
                                          </p:stCondLst>
                                        </p:cTn>
                                        <p:tgtEl>
                                          <p:spTgt spid="11"/>
                                        </p:tgtEl>
                                      </p:cBhvr>
                                      <p:to x="100000" y="80000"/>
                                    </p:animScale>
                                    <p:animScale>
                                      <p:cBhvr>
                                        <p:cTn id="56" dur="166" decel="50000">
                                          <p:stCondLst>
                                            <p:cond delay="1338"/>
                                          </p:stCondLst>
                                        </p:cTn>
                                        <p:tgtEl>
                                          <p:spTgt spid="11"/>
                                        </p:tgtEl>
                                      </p:cBhvr>
                                      <p:to x="100000" y="100000"/>
                                    </p:animScale>
                                    <p:animScale>
                                      <p:cBhvr>
                                        <p:cTn id="57" dur="26">
                                          <p:stCondLst>
                                            <p:cond delay="1642"/>
                                          </p:stCondLst>
                                        </p:cTn>
                                        <p:tgtEl>
                                          <p:spTgt spid="11"/>
                                        </p:tgtEl>
                                      </p:cBhvr>
                                      <p:to x="100000" y="90000"/>
                                    </p:animScale>
                                    <p:animScale>
                                      <p:cBhvr>
                                        <p:cTn id="58" dur="166" decel="50000">
                                          <p:stCondLst>
                                            <p:cond delay="1668"/>
                                          </p:stCondLst>
                                        </p:cTn>
                                        <p:tgtEl>
                                          <p:spTgt spid="11"/>
                                        </p:tgtEl>
                                      </p:cBhvr>
                                      <p:to x="100000" y="100000"/>
                                    </p:animScale>
                                    <p:animScale>
                                      <p:cBhvr>
                                        <p:cTn id="59" dur="26">
                                          <p:stCondLst>
                                            <p:cond delay="1808"/>
                                          </p:stCondLst>
                                        </p:cTn>
                                        <p:tgtEl>
                                          <p:spTgt spid="11"/>
                                        </p:tgtEl>
                                      </p:cBhvr>
                                      <p:to x="100000" y="95000"/>
                                    </p:animScale>
                                    <p:animScale>
                                      <p:cBhvr>
                                        <p:cTn id="60" dur="166" decel="50000">
                                          <p:stCondLst>
                                            <p:cond delay="1834"/>
                                          </p:stCondLst>
                                        </p:cTn>
                                        <p:tgtEl>
                                          <p:spTgt spid="11"/>
                                        </p:tgtEl>
                                      </p:cBhvr>
                                      <p:to x="100000" y="100000"/>
                                    </p:animScale>
                                  </p:childTnLst>
                                </p:cTn>
                              </p:par>
                            </p:childTnLst>
                          </p:cTn>
                        </p:par>
                      </p:childTnLst>
                    </p:cTn>
                  </p:par>
                  <p:par>
                    <p:cTn id="61" fill="hold">
                      <p:stCondLst>
                        <p:cond delay="indefinite"/>
                      </p:stCondLst>
                      <p:childTnLst>
                        <p:par>
                          <p:cTn id="62" fill="hold">
                            <p:stCondLst>
                              <p:cond delay="0"/>
                            </p:stCondLst>
                            <p:childTnLst>
                              <p:par>
                                <p:cTn id="63" presetID="26" presetClass="entr" presetSubtype="0" fill="hold" grpId="0" nodeType="clickEffect">
                                  <p:stCondLst>
                                    <p:cond delay="0"/>
                                  </p:stCondLst>
                                  <p:childTnLst>
                                    <p:set>
                                      <p:cBhvr>
                                        <p:cTn id="64" dur="1" fill="hold">
                                          <p:stCondLst>
                                            <p:cond delay="0"/>
                                          </p:stCondLst>
                                        </p:cTn>
                                        <p:tgtEl>
                                          <p:spTgt spid="8"/>
                                        </p:tgtEl>
                                        <p:attrNameLst>
                                          <p:attrName>style.visibility</p:attrName>
                                        </p:attrNameLst>
                                      </p:cBhvr>
                                      <p:to>
                                        <p:strVal val="visible"/>
                                      </p:to>
                                    </p:set>
                                    <p:animEffect transition="in" filter="wipe(down)">
                                      <p:cBhvr>
                                        <p:cTn id="65" dur="580">
                                          <p:stCondLst>
                                            <p:cond delay="0"/>
                                          </p:stCondLst>
                                        </p:cTn>
                                        <p:tgtEl>
                                          <p:spTgt spid="8"/>
                                        </p:tgtEl>
                                      </p:cBhvr>
                                    </p:animEffect>
                                    <p:anim calcmode="lin" valueType="num">
                                      <p:cBhvr>
                                        <p:cTn id="66"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67"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68"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69"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70"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71" dur="26">
                                          <p:stCondLst>
                                            <p:cond delay="650"/>
                                          </p:stCondLst>
                                        </p:cTn>
                                        <p:tgtEl>
                                          <p:spTgt spid="8"/>
                                        </p:tgtEl>
                                      </p:cBhvr>
                                      <p:to x="100000" y="60000"/>
                                    </p:animScale>
                                    <p:animScale>
                                      <p:cBhvr>
                                        <p:cTn id="72" dur="166" decel="50000">
                                          <p:stCondLst>
                                            <p:cond delay="676"/>
                                          </p:stCondLst>
                                        </p:cTn>
                                        <p:tgtEl>
                                          <p:spTgt spid="8"/>
                                        </p:tgtEl>
                                      </p:cBhvr>
                                      <p:to x="100000" y="100000"/>
                                    </p:animScale>
                                    <p:animScale>
                                      <p:cBhvr>
                                        <p:cTn id="73" dur="26">
                                          <p:stCondLst>
                                            <p:cond delay="1312"/>
                                          </p:stCondLst>
                                        </p:cTn>
                                        <p:tgtEl>
                                          <p:spTgt spid="8"/>
                                        </p:tgtEl>
                                      </p:cBhvr>
                                      <p:to x="100000" y="80000"/>
                                    </p:animScale>
                                    <p:animScale>
                                      <p:cBhvr>
                                        <p:cTn id="74" dur="166" decel="50000">
                                          <p:stCondLst>
                                            <p:cond delay="1338"/>
                                          </p:stCondLst>
                                        </p:cTn>
                                        <p:tgtEl>
                                          <p:spTgt spid="8"/>
                                        </p:tgtEl>
                                      </p:cBhvr>
                                      <p:to x="100000" y="100000"/>
                                    </p:animScale>
                                    <p:animScale>
                                      <p:cBhvr>
                                        <p:cTn id="75" dur="26">
                                          <p:stCondLst>
                                            <p:cond delay="1642"/>
                                          </p:stCondLst>
                                        </p:cTn>
                                        <p:tgtEl>
                                          <p:spTgt spid="8"/>
                                        </p:tgtEl>
                                      </p:cBhvr>
                                      <p:to x="100000" y="90000"/>
                                    </p:animScale>
                                    <p:animScale>
                                      <p:cBhvr>
                                        <p:cTn id="76" dur="166" decel="50000">
                                          <p:stCondLst>
                                            <p:cond delay="1668"/>
                                          </p:stCondLst>
                                        </p:cTn>
                                        <p:tgtEl>
                                          <p:spTgt spid="8"/>
                                        </p:tgtEl>
                                      </p:cBhvr>
                                      <p:to x="100000" y="100000"/>
                                    </p:animScale>
                                    <p:animScale>
                                      <p:cBhvr>
                                        <p:cTn id="77" dur="26">
                                          <p:stCondLst>
                                            <p:cond delay="1808"/>
                                          </p:stCondLst>
                                        </p:cTn>
                                        <p:tgtEl>
                                          <p:spTgt spid="8"/>
                                        </p:tgtEl>
                                      </p:cBhvr>
                                      <p:to x="100000" y="95000"/>
                                    </p:animScale>
                                    <p:animScale>
                                      <p:cBhvr>
                                        <p:cTn id="78" dur="166" decel="50000">
                                          <p:stCondLst>
                                            <p:cond delay="1834"/>
                                          </p:stCondLst>
                                        </p:cTn>
                                        <p:tgtEl>
                                          <p:spTgt spid="8"/>
                                        </p:tgtEl>
                                      </p:cBhvr>
                                      <p:to x="100000" y="100000"/>
                                    </p:animScale>
                                  </p:childTnLst>
                                  <p:subTnLst>
                                    <p:audio>
                                      <p:cMediaNode>
                                        <p:cTn display="0" masterRel="sameClick">
                                          <p:stCondLst>
                                            <p:cond evt="begin" delay="0">
                                              <p:tn val="63"/>
                                            </p:cond>
                                          </p:stCondLst>
                                          <p:endCondLst>
                                            <p:cond evt="onStopAudio" delay="0">
                                              <p:tgtEl>
                                                <p:sldTgt/>
                                              </p:tgtEl>
                                            </p:cond>
                                          </p:endCondLst>
                                        </p:cTn>
                                        <p:tgtEl>
                                          <p:sndTgt r:embed="rId2" name="0055 - anvil being struck.wav"/>
                                        </p:tgtEl>
                                      </p:cMediaNode>
                                    </p:audio>
                                  </p:subTnLst>
                                </p:cTn>
                              </p:par>
                            </p:childTnLst>
                          </p:cTn>
                        </p:par>
                      </p:childTnLst>
                    </p:cTn>
                  </p:par>
                  <p:par>
                    <p:cTn id="79" fill="hold">
                      <p:stCondLst>
                        <p:cond delay="indefinite"/>
                      </p:stCondLst>
                      <p:childTnLst>
                        <p:par>
                          <p:cTn id="80" fill="hold">
                            <p:stCondLst>
                              <p:cond delay="0"/>
                            </p:stCondLst>
                            <p:childTnLst>
                              <p:par>
                                <p:cTn id="81" presetID="26" presetClass="entr" presetSubtype="0" fill="hold" grpId="0" nodeType="clickEffect">
                                  <p:stCondLst>
                                    <p:cond delay="0"/>
                                  </p:stCondLst>
                                  <p:childTnLst>
                                    <p:set>
                                      <p:cBhvr>
                                        <p:cTn id="82" dur="1" fill="hold">
                                          <p:stCondLst>
                                            <p:cond delay="0"/>
                                          </p:stCondLst>
                                        </p:cTn>
                                        <p:tgtEl>
                                          <p:spTgt spid="9"/>
                                        </p:tgtEl>
                                        <p:attrNameLst>
                                          <p:attrName>style.visibility</p:attrName>
                                        </p:attrNameLst>
                                      </p:cBhvr>
                                      <p:to>
                                        <p:strVal val="visible"/>
                                      </p:to>
                                    </p:set>
                                    <p:animEffect transition="in" filter="wipe(down)">
                                      <p:cBhvr>
                                        <p:cTn id="83" dur="580">
                                          <p:stCondLst>
                                            <p:cond delay="0"/>
                                          </p:stCondLst>
                                        </p:cTn>
                                        <p:tgtEl>
                                          <p:spTgt spid="9"/>
                                        </p:tgtEl>
                                      </p:cBhvr>
                                    </p:animEffect>
                                    <p:anim calcmode="lin" valueType="num">
                                      <p:cBhvr>
                                        <p:cTn id="84" dur="1822"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85" dur="664"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86" dur="664" tmFilter="0, 0; 0.125,0.2665; 0.25,0.4; 0.375,0.465; 0.5,0.5;  0.625,0.535; 0.75,0.6; 0.875,0.7335; 1,1">
                                          <p:stCondLst>
                                            <p:cond delay="664"/>
                                          </p:stCondLst>
                                        </p:cTn>
                                        <p:tgtEl>
                                          <p:spTgt spid="9"/>
                                        </p:tgtEl>
                                        <p:attrNameLst>
                                          <p:attrName>ppt_y</p:attrName>
                                        </p:attrNameLst>
                                      </p:cBhvr>
                                      <p:tavLst>
                                        <p:tav tm="0" fmla="#ppt_y-sin(pi*$)/9">
                                          <p:val>
                                            <p:fltVal val="0"/>
                                          </p:val>
                                        </p:tav>
                                        <p:tav tm="100000">
                                          <p:val>
                                            <p:fltVal val="1"/>
                                          </p:val>
                                        </p:tav>
                                      </p:tavLst>
                                    </p:anim>
                                    <p:anim calcmode="lin" valueType="num">
                                      <p:cBhvr>
                                        <p:cTn id="87" dur="332" tmFilter="0, 0; 0.125,0.2665; 0.25,0.4; 0.375,0.465; 0.5,0.5;  0.625,0.535; 0.75,0.6; 0.875,0.7335; 1,1">
                                          <p:stCondLst>
                                            <p:cond delay="1324"/>
                                          </p:stCondLst>
                                        </p:cTn>
                                        <p:tgtEl>
                                          <p:spTgt spid="9"/>
                                        </p:tgtEl>
                                        <p:attrNameLst>
                                          <p:attrName>ppt_y</p:attrName>
                                        </p:attrNameLst>
                                      </p:cBhvr>
                                      <p:tavLst>
                                        <p:tav tm="0" fmla="#ppt_y-sin(pi*$)/27">
                                          <p:val>
                                            <p:fltVal val="0"/>
                                          </p:val>
                                        </p:tav>
                                        <p:tav tm="100000">
                                          <p:val>
                                            <p:fltVal val="1"/>
                                          </p:val>
                                        </p:tav>
                                      </p:tavLst>
                                    </p:anim>
                                    <p:anim calcmode="lin" valueType="num">
                                      <p:cBhvr>
                                        <p:cTn id="88" dur="164" tmFilter="0, 0; 0.125,0.2665; 0.25,0.4; 0.375,0.465; 0.5,0.5;  0.625,0.535; 0.75,0.6; 0.875,0.7335; 1,1">
                                          <p:stCondLst>
                                            <p:cond delay="1656"/>
                                          </p:stCondLst>
                                        </p:cTn>
                                        <p:tgtEl>
                                          <p:spTgt spid="9"/>
                                        </p:tgtEl>
                                        <p:attrNameLst>
                                          <p:attrName>ppt_y</p:attrName>
                                        </p:attrNameLst>
                                      </p:cBhvr>
                                      <p:tavLst>
                                        <p:tav tm="0" fmla="#ppt_y-sin(pi*$)/81">
                                          <p:val>
                                            <p:fltVal val="0"/>
                                          </p:val>
                                        </p:tav>
                                        <p:tav tm="100000">
                                          <p:val>
                                            <p:fltVal val="1"/>
                                          </p:val>
                                        </p:tav>
                                      </p:tavLst>
                                    </p:anim>
                                    <p:animScale>
                                      <p:cBhvr>
                                        <p:cTn id="89" dur="26">
                                          <p:stCondLst>
                                            <p:cond delay="650"/>
                                          </p:stCondLst>
                                        </p:cTn>
                                        <p:tgtEl>
                                          <p:spTgt spid="9"/>
                                        </p:tgtEl>
                                      </p:cBhvr>
                                      <p:to x="100000" y="60000"/>
                                    </p:animScale>
                                    <p:animScale>
                                      <p:cBhvr>
                                        <p:cTn id="90" dur="166" decel="50000">
                                          <p:stCondLst>
                                            <p:cond delay="676"/>
                                          </p:stCondLst>
                                        </p:cTn>
                                        <p:tgtEl>
                                          <p:spTgt spid="9"/>
                                        </p:tgtEl>
                                      </p:cBhvr>
                                      <p:to x="100000" y="100000"/>
                                    </p:animScale>
                                    <p:animScale>
                                      <p:cBhvr>
                                        <p:cTn id="91" dur="26">
                                          <p:stCondLst>
                                            <p:cond delay="1312"/>
                                          </p:stCondLst>
                                        </p:cTn>
                                        <p:tgtEl>
                                          <p:spTgt spid="9"/>
                                        </p:tgtEl>
                                      </p:cBhvr>
                                      <p:to x="100000" y="80000"/>
                                    </p:animScale>
                                    <p:animScale>
                                      <p:cBhvr>
                                        <p:cTn id="92" dur="166" decel="50000">
                                          <p:stCondLst>
                                            <p:cond delay="1338"/>
                                          </p:stCondLst>
                                        </p:cTn>
                                        <p:tgtEl>
                                          <p:spTgt spid="9"/>
                                        </p:tgtEl>
                                      </p:cBhvr>
                                      <p:to x="100000" y="100000"/>
                                    </p:animScale>
                                    <p:animScale>
                                      <p:cBhvr>
                                        <p:cTn id="93" dur="26">
                                          <p:stCondLst>
                                            <p:cond delay="1642"/>
                                          </p:stCondLst>
                                        </p:cTn>
                                        <p:tgtEl>
                                          <p:spTgt spid="9"/>
                                        </p:tgtEl>
                                      </p:cBhvr>
                                      <p:to x="100000" y="90000"/>
                                    </p:animScale>
                                    <p:animScale>
                                      <p:cBhvr>
                                        <p:cTn id="94" dur="166" decel="50000">
                                          <p:stCondLst>
                                            <p:cond delay="1668"/>
                                          </p:stCondLst>
                                        </p:cTn>
                                        <p:tgtEl>
                                          <p:spTgt spid="9"/>
                                        </p:tgtEl>
                                      </p:cBhvr>
                                      <p:to x="100000" y="100000"/>
                                    </p:animScale>
                                    <p:animScale>
                                      <p:cBhvr>
                                        <p:cTn id="95" dur="26">
                                          <p:stCondLst>
                                            <p:cond delay="1808"/>
                                          </p:stCondLst>
                                        </p:cTn>
                                        <p:tgtEl>
                                          <p:spTgt spid="9"/>
                                        </p:tgtEl>
                                      </p:cBhvr>
                                      <p:to x="100000" y="95000"/>
                                    </p:animScale>
                                    <p:animScale>
                                      <p:cBhvr>
                                        <p:cTn id="96" dur="166" decel="50000">
                                          <p:stCondLst>
                                            <p:cond delay="1834"/>
                                          </p:stCondLst>
                                        </p:cTn>
                                        <p:tgtEl>
                                          <p:spTgt spid="9"/>
                                        </p:tgtEl>
                                      </p:cBhvr>
                                      <p:to x="100000" y="100000"/>
                                    </p:animScale>
                                  </p:childTnLst>
                                  <p:subTnLst>
                                    <p:audio>
                                      <p:cMediaNode>
                                        <p:cTn display="0" masterRel="sameClick">
                                          <p:stCondLst>
                                            <p:cond evt="begin" delay="0">
                                              <p:tn val="81"/>
                                            </p:cond>
                                          </p:stCondLst>
                                          <p:endCondLst>
                                            <p:cond evt="onStopAudio" delay="0">
                                              <p:tgtEl>
                                                <p:sldTgt/>
                                              </p:tgtEl>
                                            </p:cond>
                                          </p:endCondLst>
                                        </p:cTn>
                                        <p:tgtEl>
                                          <p:sndTgt r:embed="rId2" name="0055 - anvil being struck.wav"/>
                                        </p:tgtEl>
                                      </p:cMediaNode>
                                    </p:audio>
                                  </p:subTnLst>
                                </p:cTn>
                              </p:par>
                            </p:childTnLst>
                          </p:cTn>
                        </p:par>
                      </p:childTnLst>
                    </p:cTn>
                  </p:par>
                  <p:par>
                    <p:cTn id="97" fill="hold">
                      <p:stCondLst>
                        <p:cond delay="indefinite"/>
                      </p:stCondLst>
                      <p:childTnLst>
                        <p:par>
                          <p:cTn id="98" fill="hold">
                            <p:stCondLst>
                              <p:cond delay="0"/>
                            </p:stCondLst>
                            <p:childTnLst>
                              <p:par>
                                <p:cTn id="99" presetID="26" presetClass="entr" presetSubtype="0" fill="hold" grpId="0" nodeType="clickEffect">
                                  <p:stCondLst>
                                    <p:cond delay="0"/>
                                  </p:stCondLst>
                                  <p:childTnLst>
                                    <p:set>
                                      <p:cBhvr>
                                        <p:cTn id="100" dur="1" fill="hold">
                                          <p:stCondLst>
                                            <p:cond delay="0"/>
                                          </p:stCondLst>
                                        </p:cTn>
                                        <p:tgtEl>
                                          <p:spTgt spid="10"/>
                                        </p:tgtEl>
                                        <p:attrNameLst>
                                          <p:attrName>style.visibility</p:attrName>
                                        </p:attrNameLst>
                                      </p:cBhvr>
                                      <p:to>
                                        <p:strVal val="visible"/>
                                      </p:to>
                                    </p:set>
                                    <p:animEffect transition="in" filter="wipe(down)">
                                      <p:cBhvr>
                                        <p:cTn id="101" dur="580">
                                          <p:stCondLst>
                                            <p:cond delay="0"/>
                                          </p:stCondLst>
                                        </p:cTn>
                                        <p:tgtEl>
                                          <p:spTgt spid="10"/>
                                        </p:tgtEl>
                                      </p:cBhvr>
                                    </p:animEffect>
                                    <p:anim calcmode="lin" valueType="num">
                                      <p:cBhvr>
                                        <p:cTn id="102" dur="1822"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103" dur="664"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104" dur="664" tmFilter="0, 0; 0.125,0.2665; 0.25,0.4; 0.375,0.465; 0.5,0.5;  0.625,0.535; 0.75,0.6; 0.875,0.7335; 1,1">
                                          <p:stCondLst>
                                            <p:cond delay="664"/>
                                          </p:stCondLst>
                                        </p:cTn>
                                        <p:tgtEl>
                                          <p:spTgt spid="10"/>
                                        </p:tgtEl>
                                        <p:attrNameLst>
                                          <p:attrName>ppt_y</p:attrName>
                                        </p:attrNameLst>
                                      </p:cBhvr>
                                      <p:tavLst>
                                        <p:tav tm="0" fmla="#ppt_y-sin(pi*$)/9">
                                          <p:val>
                                            <p:fltVal val="0"/>
                                          </p:val>
                                        </p:tav>
                                        <p:tav tm="100000">
                                          <p:val>
                                            <p:fltVal val="1"/>
                                          </p:val>
                                        </p:tav>
                                      </p:tavLst>
                                    </p:anim>
                                    <p:anim calcmode="lin" valueType="num">
                                      <p:cBhvr>
                                        <p:cTn id="105" dur="332" tmFilter="0, 0; 0.125,0.2665; 0.25,0.4; 0.375,0.465; 0.5,0.5;  0.625,0.535; 0.75,0.6; 0.875,0.7335; 1,1">
                                          <p:stCondLst>
                                            <p:cond delay="1324"/>
                                          </p:stCondLst>
                                        </p:cTn>
                                        <p:tgtEl>
                                          <p:spTgt spid="10"/>
                                        </p:tgtEl>
                                        <p:attrNameLst>
                                          <p:attrName>ppt_y</p:attrName>
                                        </p:attrNameLst>
                                      </p:cBhvr>
                                      <p:tavLst>
                                        <p:tav tm="0" fmla="#ppt_y-sin(pi*$)/27">
                                          <p:val>
                                            <p:fltVal val="0"/>
                                          </p:val>
                                        </p:tav>
                                        <p:tav tm="100000">
                                          <p:val>
                                            <p:fltVal val="1"/>
                                          </p:val>
                                        </p:tav>
                                      </p:tavLst>
                                    </p:anim>
                                    <p:anim calcmode="lin" valueType="num">
                                      <p:cBhvr>
                                        <p:cTn id="106" dur="164" tmFilter="0, 0; 0.125,0.2665; 0.25,0.4; 0.375,0.465; 0.5,0.5;  0.625,0.535; 0.75,0.6; 0.875,0.7335; 1,1">
                                          <p:stCondLst>
                                            <p:cond delay="1656"/>
                                          </p:stCondLst>
                                        </p:cTn>
                                        <p:tgtEl>
                                          <p:spTgt spid="10"/>
                                        </p:tgtEl>
                                        <p:attrNameLst>
                                          <p:attrName>ppt_y</p:attrName>
                                        </p:attrNameLst>
                                      </p:cBhvr>
                                      <p:tavLst>
                                        <p:tav tm="0" fmla="#ppt_y-sin(pi*$)/81">
                                          <p:val>
                                            <p:fltVal val="0"/>
                                          </p:val>
                                        </p:tav>
                                        <p:tav tm="100000">
                                          <p:val>
                                            <p:fltVal val="1"/>
                                          </p:val>
                                        </p:tav>
                                      </p:tavLst>
                                    </p:anim>
                                    <p:animScale>
                                      <p:cBhvr>
                                        <p:cTn id="107" dur="26">
                                          <p:stCondLst>
                                            <p:cond delay="650"/>
                                          </p:stCondLst>
                                        </p:cTn>
                                        <p:tgtEl>
                                          <p:spTgt spid="10"/>
                                        </p:tgtEl>
                                      </p:cBhvr>
                                      <p:to x="100000" y="60000"/>
                                    </p:animScale>
                                    <p:animScale>
                                      <p:cBhvr>
                                        <p:cTn id="108" dur="166" decel="50000">
                                          <p:stCondLst>
                                            <p:cond delay="676"/>
                                          </p:stCondLst>
                                        </p:cTn>
                                        <p:tgtEl>
                                          <p:spTgt spid="10"/>
                                        </p:tgtEl>
                                      </p:cBhvr>
                                      <p:to x="100000" y="100000"/>
                                    </p:animScale>
                                    <p:animScale>
                                      <p:cBhvr>
                                        <p:cTn id="109" dur="26">
                                          <p:stCondLst>
                                            <p:cond delay="1312"/>
                                          </p:stCondLst>
                                        </p:cTn>
                                        <p:tgtEl>
                                          <p:spTgt spid="10"/>
                                        </p:tgtEl>
                                      </p:cBhvr>
                                      <p:to x="100000" y="80000"/>
                                    </p:animScale>
                                    <p:animScale>
                                      <p:cBhvr>
                                        <p:cTn id="110" dur="166" decel="50000">
                                          <p:stCondLst>
                                            <p:cond delay="1338"/>
                                          </p:stCondLst>
                                        </p:cTn>
                                        <p:tgtEl>
                                          <p:spTgt spid="10"/>
                                        </p:tgtEl>
                                      </p:cBhvr>
                                      <p:to x="100000" y="100000"/>
                                    </p:animScale>
                                    <p:animScale>
                                      <p:cBhvr>
                                        <p:cTn id="111" dur="26">
                                          <p:stCondLst>
                                            <p:cond delay="1642"/>
                                          </p:stCondLst>
                                        </p:cTn>
                                        <p:tgtEl>
                                          <p:spTgt spid="10"/>
                                        </p:tgtEl>
                                      </p:cBhvr>
                                      <p:to x="100000" y="90000"/>
                                    </p:animScale>
                                    <p:animScale>
                                      <p:cBhvr>
                                        <p:cTn id="112" dur="166" decel="50000">
                                          <p:stCondLst>
                                            <p:cond delay="1668"/>
                                          </p:stCondLst>
                                        </p:cTn>
                                        <p:tgtEl>
                                          <p:spTgt spid="10"/>
                                        </p:tgtEl>
                                      </p:cBhvr>
                                      <p:to x="100000" y="100000"/>
                                    </p:animScale>
                                    <p:animScale>
                                      <p:cBhvr>
                                        <p:cTn id="113" dur="26">
                                          <p:stCondLst>
                                            <p:cond delay="1808"/>
                                          </p:stCondLst>
                                        </p:cTn>
                                        <p:tgtEl>
                                          <p:spTgt spid="10"/>
                                        </p:tgtEl>
                                      </p:cBhvr>
                                      <p:to x="100000" y="95000"/>
                                    </p:animScale>
                                    <p:animScale>
                                      <p:cBhvr>
                                        <p:cTn id="114" dur="166" decel="50000">
                                          <p:stCondLst>
                                            <p:cond delay="1834"/>
                                          </p:stCondLst>
                                        </p:cTn>
                                        <p:tgtEl>
                                          <p:spTgt spid="10"/>
                                        </p:tgtEl>
                                      </p:cBhvr>
                                      <p:to x="100000" y="100000"/>
                                    </p:animScale>
                                  </p:childTnLst>
                                  <p:subTnLst>
                                    <p:audio>
                                      <p:cMediaNode>
                                        <p:cTn display="0" masterRel="sameClick">
                                          <p:stCondLst>
                                            <p:cond evt="begin" delay="0">
                                              <p:tn val="99"/>
                                            </p:cond>
                                          </p:stCondLst>
                                          <p:endCondLst>
                                            <p:cond evt="onStopAudio" delay="0">
                                              <p:tgtEl>
                                                <p:sldTgt/>
                                              </p:tgtEl>
                                            </p:cond>
                                          </p:endCondLst>
                                        </p:cTn>
                                        <p:tgtEl>
                                          <p:sndTgt r:embed="rId2" name="0055 - anvil being struck.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p:bldP spid="8" grpId="0"/>
      <p:bldP spid="9" grpId="0"/>
      <p:bldP spid="10" grpId="0"/>
      <p:bldP spid="11"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3"/>
          <a:stretch>
            <a:fillRect/>
          </a:stretch>
        </p:blipFill>
        <p:spPr>
          <a:xfrm>
            <a:off x="755577" y="692696"/>
            <a:ext cx="7560840" cy="5544616"/>
          </a:xfrm>
          <a:prstGeom prst="rect">
            <a:avLst/>
          </a:prstGeom>
        </p:spPr>
      </p:pic>
      <p:cxnSp>
        <p:nvCxnSpPr>
          <p:cNvPr id="3" name="رابط مستقيم 2"/>
          <p:cNvCxnSpPr>
            <a:cxnSpLocks/>
          </p:cNvCxnSpPr>
          <p:nvPr/>
        </p:nvCxnSpPr>
        <p:spPr>
          <a:xfrm flipH="1">
            <a:off x="5724128" y="980728"/>
            <a:ext cx="2268000" cy="0"/>
          </a:xfrm>
          <a:prstGeom prst="line">
            <a:avLst/>
          </a:prstGeom>
          <a:ln>
            <a:solidFill>
              <a:srgbClr val="FF0000"/>
            </a:solidFill>
          </a:ln>
          <a:effectLst>
            <a:glow rad="101600">
              <a:schemeClr val="accent4">
                <a:satMod val="175000"/>
                <a:alpha val="40000"/>
              </a:schemeClr>
            </a:glow>
            <a:innerShdw blurRad="25400" dist="12700" dir="13500000">
              <a:srgbClr val="000000">
                <a:alpha val="45000"/>
              </a:srgbClr>
            </a:innerShdw>
          </a:effectLst>
        </p:spPr>
        <p:style>
          <a:lnRef idx="3">
            <a:schemeClr val="dk1"/>
          </a:lnRef>
          <a:fillRef idx="0">
            <a:schemeClr val="dk1"/>
          </a:fillRef>
          <a:effectRef idx="2">
            <a:schemeClr val="dk1"/>
          </a:effectRef>
          <a:fontRef idx="minor">
            <a:schemeClr val="tx1"/>
          </a:fontRef>
        </p:style>
      </p:cxnSp>
      <p:sp>
        <p:nvSpPr>
          <p:cNvPr id="4" name="Rectangle 4"/>
          <p:cNvSpPr/>
          <p:nvPr/>
        </p:nvSpPr>
        <p:spPr>
          <a:xfrm>
            <a:off x="1043608" y="1670028"/>
            <a:ext cx="6624736" cy="1477328"/>
          </a:xfrm>
          <a:prstGeom prst="rect">
            <a:avLst/>
          </a:prstGeom>
        </p:spPr>
        <p:txBody>
          <a:bodyPr wrap="square">
            <a:spAutoFit/>
          </a:bodyPr>
          <a:lstStyle/>
          <a:p>
            <a:pPr algn="ctr" rtl="1"/>
            <a:r>
              <a:rPr lang="ar-SA" b="1" dirty="0">
                <a:solidFill>
                  <a:srgbClr val="0000FF"/>
                </a:solidFill>
                <a:cs typeface="+mj-cs"/>
              </a:rPr>
              <a:t>(التأخر الصباحي في المدارس أسباب وحلول)</a:t>
            </a:r>
            <a:endParaRPr lang="en-US" dirty="0">
              <a:solidFill>
                <a:srgbClr val="0000FF"/>
              </a:solidFill>
              <a:cs typeface="+mj-cs"/>
            </a:endParaRPr>
          </a:p>
          <a:p>
            <a:pPr algn="ctr" rtl="1"/>
            <a:r>
              <a:rPr lang="ar-SA" b="1" dirty="0">
                <a:solidFill>
                  <a:srgbClr val="0000FF"/>
                </a:solidFill>
                <a:cs typeface="+mj-cs"/>
              </a:rPr>
              <a:t>معد التقرير أ/ أحمد عبد الفتاح </a:t>
            </a:r>
            <a:endParaRPr lang="en-US" dirty="0">
              <a:solidFill>
                <a:srgbClr val="0000FF"/>
              </a:solidFill>
              <a:cs typeface="+mj-cs"/>
            </a:endParaRPr>
          </a:p>
          <a:p>
            <a:pPr algn="ctr" rtl="1"/>
            <a:r>
              <a:rPr lang="ar-SA" b="1" dirty="0">
                <a:solidFill>
                  <a:srgbClr val="0000FF"/>
                </a:solidFill>
                <a:cs typeface="+mj-cs"/>
              </a:rPr>
              <a:t>الحمد لله والصلاة والسلام على رسول الله....... وبعد........</a:t>
            </a:r>
            <a:endParaRPr lang="en-US" dirty="0">
              <a:solidFill>
                <a:srgbClr val="0000FF"/>
              </a:solidFill>
              <a:cs typeface="+mj-cs"/>
            </a:endParaRPr>
          </a:p>
          <a:p>
            <a:pPr algn="r"/>
            <a:r>
              <a:rPr lang="ar-SA" b="1" dirty="0">
                <a:solidFill>
                  <a:srgbClr val="0000FF"/>
                </a:solidFill>
                <a:cs typeface="+mj-cs"/>
              </a:rPr>
              <a:t>بناء على تكليف السيد مدير المدرسة الأستاذ/ ذياب الشعلان   يسرني تقديم تقرير عن التأخر الصباحي في المدارس </a:t>
            </a:r>
            <a:endParaRPr lang="en-US" dirty="0">
              <a:solidFill>
                <a:srgbClr val="0000FF"/>
              </a:solidFill>
              <a:effectLst/>
              <a:latin typeface="Calibri" panose="020F0502020204030204" pitchFamily="34" charset="0"/>
              <a:ea typeface="Times New Roman" panose="02020603050405020304" pitchFamily="18" charset="0"/>
              <a:cs typeface="+mj-cs"/>
            </a:endParaRPr>
          </a:p>
        </p:txBody>
      </p:sp>
      <p:sp>
        <p:nvSpPr>
          <p:cNvPr id="5" name="Rectangle 4"/>
          <p:cNvSpPr/>
          <p:nvPr/>
        </p:nvSpPr>
        <p:spPr>
          <a:xfrm>
            <a:off x="5256328" y="4114723"/>
            <a:ext cx="2412016" cy="707886"/>
          </a:xfrm>
          <a:prstGeom prst="rect">
            <a:avLst/>
          </a:prstGeom>
        </p:spPr>
        <p:txBody>
          <a:bodyPr wrap="square">
            <a:spAutoFit/>
          </a:bodyPr>
          <a:lstStyle/>
          <a:p>
            <a:pPr algn="r" rtl="1"/>
            <a:r>
              <a:rPr lang="ar-SA" sz="2000" b="1" dirty="0">
                <a:solidFill>
                  <a:srgbClr val="0000FF"/>
                </a:solidFill>
                <a:cs typeface="+mj-cs"/>
              </a:rPr>
              <a:t>تفعيل دور الإذاعة</a:t>
            </a:r>
          </a:p>
          <a:p>
            <a:pPr algn="r" rtl="1"/>
            <a:r>
              <a:rPr lang="ar-SA" sz="2000" b="1" dirty="0">
                <a:solidFill>
                  <a:srgbClr val="0000FF"/>
                </a:solidFill>
                <a:cs typeface="+mj-cs"/>
              </a:rPr>
              <a:t> الصباحية والتمارين</a:t>
            </a:r>
            <a:endParaRPr lang="en-US" sz="2000" dirty="0">
              <a:solidFill>
                <a:srgbClr val="0000FF"/>
              </a:solidFill>
              <a:effectLst/>
              <a:latin typeface="Calibri" panose="020F0502020204030204" pitchFamily="34" charset="0"/>
              <a:ea typeface="Times New Roman" panose="02020603050405020304" pitchFamily="18" charset="0"/>
              <a:cs typeface="+mj-cs"/>
            </a:endParaRPr>
          </a:p>
        </p:txBody>
      </p:sp>
      <p:sp>
        <p:nvSpPr>
          <p:cNvPr id="6" name="Rectangle 4"/>
          <p:cNvSpPr/>
          <p:nvPr/>
        </p:nvSpPr>
        <p:spPr>
          <a:xfrm>
            <a:off x="1196132" y="4715852"/>
            <a:ext cx="2294386" cy="369332"/>
          </a:xfrm>
          <a:prstGeom prst="rect">
            <a:avLst/>
          </a:prstGeom>
        </p:spPr>
        <p:txBody>
          <a:bodyPr wrap="square">
            <a:spAutoFit/>
          </a:bodyPr>
          <a:lstStyle/>
          <a:p>
            <a:pPr algn="r"/>
            <a:r>
              <a:rPr lang="ar-EG" b="1" dirty="0">
                <a:solidFill>
                  <a:srgbClr val="0000FF"/>
                </a:solidFill>
                <a:cs typeface="+mj-cs"/>
              </a:rPr>
              <a:t>4- </a:t>
            </a:r>
            <a:r>
              <a:rPr lang="ar-SA" b="1" dirty="0">
                <a:solidFill>
                  <a:srgbClr val="0000FF"/>
                </a:solidFill>
                <a:cs typeface="+mj-cs"/>
              </a:rPr>
              <a:t>تكثيف اللوحات الجدارية.</a:t>
            </a:r>
            <a:endParaRPr lang="en-US" dirty="0">
              <a:solidFill>
                <a:srgbClr val="0000FF"/>
              </a:solidFill>
              <a:effectLst/>
              <a:latin typeface="Calibri" panose="020F0502020204030204" pitchFamily="34" charset="0"/>
              <a:ea typeface="Times New Roman" panose="02020603050405020304" pitchFamily="18" charset="0"/>
              <a:cs typeface="+mj-cs"/>
            </a:endParaRPr>
          </a:p>
        </p:txBody>
      </p:sp>
      <p:sp>
        <p:nvSpPr>
          <p:cNvPr id="7" name="مستطيل 6"/>
          <p:cNvSpPr/>
          <p:nvPr/>
        </p:nvSpPr>
        <p:spPr>
          <a:xfrm>
            <a:off x="1043608" y="3789040"/>
            <a:ext cx="2420855" cy="369332"/>
          </a:xfrm>
          <a:prstGeom prst="rect">
            <a:avLst/>
          </a:prstGeom>
        </p:spPr>
        <p:txBody>
          <a:bodyPr wrap="none">
            <a:spAutoFit/>
          </a:bodyPr>
          <a:lstStyle/>
          <a:p>
            <a:pPr lvl="0" algn="r" rtl="1"/>
            <a:r>
              <a:rPr lang="ar-EG" b="1" dirty="0">
                <a:solidFill>
                  <a:srgbClr val="0000FF"/>
                </a:solidFill>
              </a:rPr>
              <a:t>1- </a:t>
            </a:r>
            <a:r>
              <a:rPr lang="ar-SA" b="1" dirty="0">
                <a:solidFill>
                  <a:srgbClr val="0000FF"/>
                </a:solidFill>
              </a:rPr>
              <a:t>مسابقة الفصل الأقل غياباً. </a:t>
            </a:r>
            <a:endParaRPr lang="en-US" dirty="0">
              <a:solidFill>
                <a:srgbClr val="0000FF"/>
              </a:solidFill>
            </a:endParaRPr>
          </a:p>
        </p:txBody>
      </p:sp>
      <p:sp>
        <p:nvSpPr>
          <p:cNvPr id="8" name="مستطيل 7"/>
          <p:cNvSpPr/>
          <p:nvPr/>
        </p:nvSpPr>
        <p:spPr>
          <a:xfrm>
            <a:off x="798515" y="4067780"/>
            <a:ext cx="2693365" cy="369332"/>
          </a:xfrm>
          <a:prstGeom prst="rect">
            <a:avLst/>
          </a:prstGeom>
        </p:spPr>
        <p:txBody>
          <a:bodyPr wrap="none">
            <a:spAutoFit/>
          </a:bodyPr>
          <a:lstStyle/>
          <a:p>
            <a:pPr lvl="0" algn="r" rtl="1"/>
            <a:r>
              <a:rPr lang="ar-EG" b="1" dirty="0">
                <a:solidFill>
                  <a:srgbClr val="0000FF"/>
                </a:solidFill>
              </a:rPr>
              <a:t>2- </a:t>
            </a:r>
            <a:r>
              <a:rPr lang="ar-SA" b="1" dirty="0">
                <a:solidFill>
                  <a:srgbClr val="0000FF"/>
                </a:solidFill>
              </a:rPr>
              <a:t>عمل برنامج إذاعي عن التأخر.</a:t>
            </a:r>
            <a:endParaRPr lang="en-US" dirty="0">
              <a:solidFill>
                <a:srgbClr val="0000FF"/>
              </a:solidFill>
            </a:endParaRPr>
          </a:p>
        </p:txBody>
      </p:sp>
      <p:sp>
        <p:nvSpPr>
          <p:cNvPr id="9" name="مستطيل 8"/>
          <p:cNvSpPr/>
          <p:nvPr/>
        </p:nvSpPr>
        <p:spPr>
          <a:xfrm>
            <a:off x="1189648" y="4365104"/>
            <a:ext cx="2302232" cy="369332"/>
          </a:xfrm>
          <a:prstGeom prst="rect">
            <a:avLst/>
          </a:prstGeom>
        </p:spPr>
        <p:txBody>
          <a:bodyPr wrap="none">
            <a:spAutoFit/>
          </a:bodyPr>
          <a:lstStyle/>
          <a:p>
            <a:pPr lvl="0" algn="r" rtl="1"/>
            <a:r>
              <a:rPr lang="ar-EG" b="1" dirty="0">
                <a:solidFill>
                  <a:srgbClr val="0000FF"/>
                </a:solidFill>
              </a:rPr>
              <a:t>3- </a:t>
            </a:r>
            <a:r>
              <a:rPr lang="ar-SA" b="1" dirty="0">
                <a:solidFill>
                  <a:srgbClr val="0000FF"/>
                </a:solidFill>
              </a:rPr>
              <a:t>تكريم الطالب قليل الغياب.</a:t>
            </a:r>
            <a:endParaRPr lang="en-US" dirty="0">
              <a:solidFill>
                <a:srgbClr val="0000FF"/>
              </a:solidFill>
            </a:endParaRPr>
          </a:p>
        </p:txBody>
      </p:sp>
      <p:sp>
        <p:nvSpPr>
          <p:cNvPr id="10" name="مستطيل مستدير الزوايا 14"/>
          <p:cNvSpPr/>
          <p:nvPr/>
        </p:nvSpPr>
        <p:spPr>
          <a:xfrm>
            <a:off x="2987824" y="5085184"/>
            <a:ext cx="2736304" cy="856762"/>
          </a:xfrm>
          <a:prstGeom prst="roundRect">
            <a:avLst>
              <a:gd name="adj" fmla="val 12471"/>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eaLnBrk="1" fontAlgn="auto" hangingPunct="1">
              <a:spcBef>
                <a:spcPts val="0"/>
              </a:spcBef>
              <a:spcAft>
                <a:spcPts val="0"/>
              </a:spcAft>
              <a:defRPr/>
            </a:pPr>
            <a:endParaRPr lang="ar-SA" sz="1400">
              <a:solidFill>
                <a:srgbClr val="0000FF"/>
              </a:solidFill>
            </a:endParaRPr>
          </a:p>
        </p:txBody>
      </p:sp>
    </p:spTree>
    <p:extLst>
      <p:ext uri="{BB962C8B-B14F-4D97-AF65-F5344CB8AC3E}">
        <p14:creationId xmlns:p14="http://schemas.microsoft.com/office/powerpoint/2010/main" val="5808886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5"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2000"/>
                                        <p:tgtEl>
                                          <p:spTgt spid="3"/>
                                        </p:tgtEl>
                                      </p:cBhvr>
                                    </p:animEffect>
                                    <p:anim calcmode="lin" valueType="num">
                                      <p:cBhvr>
                                        <p:cTn id="12" dur="2000" fill="hold"/>
                                        <p:tgtEl>
                                          <p:spTgt spid="3"/>
                                        </p:tgtEl>
                                        <p:attrNameLst>
                                          <p:attrName>ppt_w</p:attrName>
                                        </p:attrNameLst>
                                      </p:cBhvr>
                                      <p:tavLst>
                                        <p:tav tm="0" fmla="#ppt_w*sin(2.5*pi*$)">
                                          <p:val>
                                            <p:fltVal val="0"/>
                                          </p:val>
                                        </p:tav>
                                        <p:tav tm="100000">
                                          <p:val>
                                            <p:fltVal val="1"/>
                                          </p:val>
                                        </p:tav>
                                      </p:tavLst>
                                    </p:anim>
                                    <p:anim calcmode="lin" valueType="num">
                                      <p:cBhvr>
                                        <p:cTn id="13" dur="2000" fill="hold"/>
                                        <p:tgtEl>
                                          <p:spTgt spid="3"/>
                                        </p:tgtEl>
                                        <p:attrNameLst>
                                          <p:attrName>ppt_h</p:attrName>
                                        </p:attrNameLst>
                                      </p:cBhvr>
                                      <p:tavLst>
                                        <p:tav tm="0">
                                          <p:val>
                                            <p:strVal val="#ppt_h"/>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ID="26" presetClass="entr" presetSubtype="0" fill="hold" grpId="0"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ipe(down)">
                                      <p:cBhvr>
                                        <p:cTn id="18" dur="580">
                                          <p:stCondLst>
                                            <p:cond delay="0"/>
                                          </p:stCondLst>
                                        </p:cTn>
                                        <p:tgtEl>
                                          <p:spTgt spid="4"/>
                                        </p:tgtEl>
                                      </p:cBhvr>
                                    </p:animEffect>
                                    <p:anim calcmode="lin" valueType="num">
                                      <p:cBhvr>
                                        <p:cTn id="19"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20"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21"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22"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23"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24" dur="26">
                                          <p:stCondLst>
                                            <p:cond delay="650"/>
                                          </p:stCondLst>
                                        </p:cTn>
                                        <p:tgtEl>
                                          <p:spTgt spid="4"/>
                                        </p:tgtEl>
                                      </p:cBhvr>
                                      <p:to x="100000" y="60000"/>
                                    </p:animScale>
                                    <p:animScale>
                                      <p:cBhvr>
                                        <p:cTn id="25" dur="166" decel="50000">
                                          <p:stCondLst>
                                            <p:cond delay="676"/>
                                          </p:stCondLst>
                                        </p:cTn>
                                        <p:tgtEl>
                                          <p:spTgt spid="4"/>
                                        </p:tgtEl>
                                      </p:cBhvr>
                                      <p:to x="100000" y="100000"/>
                                    </p:animScale>
                                    <p:animScale>
                                      <p:cBhvr>
                                        <p:cTn id="26" dur="26">
                                          <p:stCondLst>
                                            <p:cond delay="1312"/>
                                          </p:stCondLst>
                                        </p:cTn>
                                        <p:tgtEl>
                                          <p:spTgt spid="4"/>
                                        </p:tgtEl>
                                      </p:cBhvr>
                                      <p:to x="100000" y="80000"/>
                                    </p:animScale>
                                    <p:animScale>
                                      <p:cBhvr>
                                        <p:cTn id="27" dur="166" decel="50000">
                                          <p:stCondLst>
                                            <p:cond delay="1338"/>
                                          </p:stCondLst>
                                        </p:cTn>
                                        <p:tgtEl>
                                          <p:spTgt spid="4"/>
                                        </p:tgtEl>
                                      </p:cBhvr>
                                      <p:to x="100000" y="100000"/>
                                    </p:animScale>
                                    <p:animScale>
                                      <p:cBhvr>
                                        <p:cTn id="28" dur="26">
                                          <p:stCondLst>
                                            <p:cond delay="1642"/>
                                          </p:stCondLst>
                                        </p:cTn>
                                        <p:tgtEl>
                                          <p:spTgt spid="4"/>
                                        </p:tgtEl>
                                      </p:cBhvr>
                                      <p:to x="100000" y="90000"/>
                                    </p:animScale>
                                    <p:animScale>
                                      <p:cBhvr>
                                        <p:cTn id="29" dur="166" decel="50000">
                                          <p:stCondLst>
                                            <p:cond delay="1668"/>
                                          </p:stCondLst>
                                        </p:cTn>
                                        <p:tgtEl>
                                          <p:spTgt spid="4"/>
                                        </p:tgtEl>
                                      </p:cBhvr>
                                      <p:to x="100000" y="100000"/>
                                    </p:animScale>
                                    <p:animScale>
                                      <p:cBhvr>
                                        <p:cTn id="30" dur="26">
                                          <p:stCondLst>
                                            <p:cond delay="1808"/>
                                          </p:stCondLst>
                                        </p:cTn>
                                        <p:tgtEl>
                                          <p:spTgt spid="4"/>
                                        </p:tgtEl>
                                      </p:cBhvr>
                                      <p:to x="100000" y="95000"/>
                                    </p:animScale>
                                    <p:animScale>
                                      <p:cBhvr>
                                        <p:cTn id="31" dur="166" decel="50000">
                                          <p:stCondLst>
                                            <p:cond delay="1834"/>
                                          </p:stCondLst>
                                        </p:cTn>
                                        <p:tgtEl>
                                          <p:spTgt spid="4"/>
                                        </p:tgtEl>
                                      </p:cBhvr>
                                      <p:to x="100000" y="100000"/>
                                    </p:animScale>
                                  </p:childTnLst>
                                  <p:subTnLst>
                                    <p:audio>
                                      <p:cMediaNode>
                                        <p:cTn display="0" masterRel="sameClick">
                                          <p:stCondLst>
                                            <p:cond evt="begin" delay="0">
                                              <p:tn val="16"/>
                                            </p:cond>
                                          </p:stCondLst>
                                          <p:endCondLst>
                                            <p:cond evt="onStopAudio" delay="0">
                                              <p:tgtEl>
                                                <p:sldTgt/>
                                              </p:tgtEl>
                                            </p:cond>
                                          </p:endCondLst>
                                        </p:cTn>
                                        <p:tgtEl>
                                          <p:sndTgt r:embed="rId2" name="0055 - anvil being struck.wav"/>
                                        </p:tgtEl>
                                      </p:cMediaNode>
                                    </p:audio>
                                  </p:subTnLst>
                                </p:cTn>
                              </p:par>
                            </p:childTnLst>
                          </p:cTn>
                        </p:par>
                      </p:childTnLst>
                    </p:cTn>
                  </p:par>
                  <p:par>
                    <p:cTn id="32" fill="hold">
                      <p:stCondLst>
                        <p:cond delay="indefinite"/>
                      </p:stCondLst>
                      <p:childTnLst>
                        <p:par>
                          <p:cTn id="33" fill="hold">
                            <p:stCondLst>
                              <p:cond delay="0"/>
                            </p:stCondLst>
                            <p:childTnLst>
                              <p:par>
                                <p:cTn id="34" presetID="26" presetClass="entr" presetSubtype="0" fill="hold" grpId="0" nodeType="clickEffect">
                                  <p:stCondLst>
                                    <p:cond delay="0"/>
                                  </p:stCondLst>
                                  <p:childTnLst>
                                    <p:set>
                                      <p:cBhvr>
                                        <p:cTn id="35" dur="1" fill="hold">
                                          <p:stCondLst>
                                            <p:cond delay="0"/>
                                          </p:stCondLst>
                                        </p:cTn>
                                        <p:tgtEl>
                                          <p:spTgt spid="5"/>
                                        </p:tgtEl>
                                        <p:attrNameLst>
                                          <p:attrName>style.visibility</p:attrName>
                                        </p:attrNameLst>
                                      </p:cBhvr>
                                      <p:to>
                                        <p:strVal val="visible"/>
                                      </p:to>
                                    </p:set>
                                    <p:animEffect transition="in" filter="wipe(down)">
                                      <p:cBhvr>
                                        <p:cTn id="36" dur="580">
                                          <p:stCondLst>
                                            <p:cond delay="0"/>
                                          </p:stCondLst>
                                        </p:cTn>
                                        <p:tgtEl>
                                          <p:spTgt spid="5"/>
                                        </p:tgtEl>
                                      </p:cBhvr>
                                    </p:animEffect>
                                    <p:anim calcmode="lin" valueType="num">
                                      <p:cBhvr>
                                        <p:cTn id="37"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38"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39"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40"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41"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42" dur="26">
                                          <p:stCondLst>
                                            <p:cond delay="650"/>
                                          </p:stCondLst>
                                        </p:cTn>
                                        <p:tgtEl>
                                          <p:spTgt spid="5"/>
                                        </p:tgtEl>
                                      </p:cBhvr>
                                      <p:to x="100000" y="60000"/>
                                    </p:animScale>
                                    <p:animScale>
                                      <p:cBhvr>
                                        <p:cTn id="43" dur="166" decel="50000">
                                          <p:stCondLst>
                                            <p:cond delay="676"/>
                                          </p:stCondLst>
                                        </p:cTn>
                                        <p:tgtEl>
                                          <p:spTgt spid="5"/>
                                        </p:tgtEl>
                                      </p:cBhvr>
                                      <p:to x="100000" y="100000"/>
                                    </p:animScale>
                                    <p:animScale>
                                      <p:cBhvr>
                                        <p:cTn id="44" dur="26">
                                          <p:stCondLst>
                                            <p:cond delay="1312"/>
                                          </p:stCondLst>
                                        </p:cTn>
                                        <p:tgtEl>
                                          <p:spTgt spid="5"/>
                                        </p:tgtEl>
                                      </p:cBhvr>
                                      <p:to x="100000" y="80000"/>
                                    </p:animScale>
                                    <p:animScale>
                                      <p:cBhvr>
                                        <p:cTn id="45" dur="166" decel="50000">
                                          <p:stCondLst>
                                            <p:cond delay="1338"/>
                                          </p:stCondLst>
                                        </p:cTn>
                                        <p:tgtEl>
                                          <p:spTgt spid="5"/>
                                        </p:tgtEl>
                                      </p:cBhvr>
                                      <p:to x="100000" y="100000"/>
                                    </p:animScale>
                                    <p:animScale>
                                      <p:cBhvr>
                                        <p:cTn id="46" dur="26">
                                          <p:stCondLst>
                                            <p:cond delay="1642"/>
                                          </p:stCondLst>
                                        </p:cTn>
                                        <p:tgtEl>
                                          <p:spTgt spid="5"/>
                                        </p:tgtEl>
                                      </p:cBhvr>
                                      <p:to x="100000" y="90000"/>
                                    </p:animScale>
                                    <p:animScale>
                                      <p:cBhvr>
                                        <p:cTn id="47" dur="166" decel="50000">
                                          <p:stCondLst>
                                            <p:cond delay="1668"/>
                                          </p:stCondLst>
                                        </p:cTn>
                                        <p:tgtEl>
                                          <p:spTgt spid="5"/>
                                        </p:tgtEl>
                                      </p:cBhvr>
                                      <p:to x="100000" y="100000"/>
                                    </p:animScale>
                                    <p:animScale>
                                      <p:cBhvr>
                                        <p:cTn id="48" dur="26">
                                          <p:stCondLst>
                                            <p:cond delay="1808"/>
                                          </p:stCondLst>
                                        </p:cTn>
                                        <p:tgtEl>
                                          <p:spTgt spid="5"/>
                                        </p:tgtEl>
                                      </p:cBhvr>
                                      <p:to x="100000" y="95000"/>
                                    </p:animScale>
                                    <p:animScale>
                                      <p:cBhvr>
                                        <p:cTn id="49" dur="166" decel="50000">
                                          <p:stCondLst>
                                            <p:cond delay="1834"/>
                                          </p:stCondLst>
                                        </p:cTn>
                                        <p:tgtEl>
                                          <p:spTgt spid="5"/>
                                        </p:tgtEl>
                                      </p:cBhvr>
                                      <p:to x="100000" y="100000"/>
                                    </p:animScale>
                                  </p:childTnLst>
                                  <p:subTnLst>
                                    <p:audio>
                                      <p:cMediaNode>
                                        <p:cTn display="0" masterRel="sameClick">
                                          <p:stCondLst>
                                            <p:cond evt="begin" delay="0">
                                              <p:tn val="34"/>
                                            </p:cond>
                                          </p:stCondLst>
                                          <p:endCondLst>
                                            <p:cond evt="onStopAudio" delay="0">
                                              <p:tgtEl>
                                                <p:sldTgt/>
                                              </p:tgtEl>
                                            </p:cond>
                                          </p:endCondLst>
                                        </p:cTn>
                                        <p:tgtEl>
                                          <p:sndTgt r:embed="rId2" name="0055 - anvil being struck.wav"/>
                                        </p:tgtEl>
                                      </p:cMediaNode>
                                    </p:audio>
                                  </p:subTnLst>
                                </p:cTn>
                              </p:par>
                            </p:childTnLst>
                          </p:cTn>
                        </p:par>
                      </p:childTnLst>
                    </p:cTn>
                  </p:par>
                  <p:par>
                    <p:cTn id="50" fill="hold">
                      <p:stCondLst>
                        <p:cond delay="indefinite"/>
                      </p:stCondLst>
                      <p:childTnLst>
                        <p:par>
                          <p:cTn id="51" fill="hold">
                            <p:stCondLst>
                              <p:cond delay="0"/>
                            </p:stCondLst>
                            <p:childTnLst>
                              <p:par>
                                <p:cTn id="52" presetID="26" presetClass="entr" presetSubtype="0" fill="hold" grpId="0" nodeType="clickEffect">
                                  <p:stCondLst>
                                    <p:cond delay="0"/>
                                  </p:stCondLst>
                                  <p:childTnLst>
                                    <p:set>
                                      <p:cBhvr>
                                        <p:cTn id="53" dur="1" fill="hold">
                                          <p:stCondLst>
                                            <p:cond delay="0"/>
                                          </p:stCondLst>
                                        </p:cTn>
                                        <p:tgtEl>
                                          <p:spTgt spid="7"/>
                                        </p:tgtEl>
                                        <p:attrNameLst>
                                          <p:attrName>style.visibility</p:attrName>
                                        </p:attrNameLst>
                                      </p:cBhvr>
                                      <p:to>
                                        <p:strVal val="visible"/>
                                      </p:to>
                                    </p:set>
                                    <p:animEffect transition="in" filter="wipe(down)">
                                      <p:cBhvr>
                                        <p:cTn id="54" dur="580">
                                          <p:stCondLst>
                                            <p:cond delay="0"/>
                                          </p:stCondLst>
                                        </p:cTn>
                                        <p:tgtEl>
                                          <p:spTgt spid="7"/>
                                        </p:tgtEl>
                                      </p:cBhvr>
                                    </p:animEffect>
                                    <p:anim calcmode="lin" valueType="num">
                                      <p:cBhvr>
                                        <p:cTn id="55"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56"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57"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58"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59"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60" dur="26">
                                          <p:stCondLst>
                                            <p:cond delay="650"/>
                                          </p:stCondLst>
                                        </p:cTn>
                                        <p:tgtEl>
                                          <p:spTgt spid="7"/>
                                        </p:tgtEl>
                                      </p:cBhvr>
                                      <p:to x="100000" y="60000"/>
                                    </p:animScale>
                                    <p:animScale>
                                      <p:cBhvr>
                                        <p:cTn id="61" dur="166" decel="50000">
                                          <p:stCondLst>
                                            <p:cond delay="676"/>
                                          </p:stCondLst>
                                        </p:cTn>
                                        <p:tgtEl>
                                          <p:spTgt spid="7"/>
                                        </p:tgtEl>
                                      </p:cBhvr>
                                      <p:to x="100000" y="100000"/>
                                    </p:animScale>
                                    <p:animScale>
                                      <p:cBhvr>
                                        <p:cTn id="62" dur="26">
                                          <p:stCondLst>
                                            <p:cond delay="1312"/>
                                          </p:stCondLst>
                                        </p:cTn>
                                        <p:tgtEl>
                                          <p:spTgt spid="7"/>
                                        </p:tgtEl>
                                      </p:cBhvr>
                                      <p:to x="100000" y="80000"/>
                                    </p:animScale>
                                    <p:animScale>
                                      <p:cBhvr>
                                        <p:cTn id="63" dur="166" decel="50000">
                                          <p:stCondLst>
                                            <p:cond delay="1338"/>
                                          </p:stCondLst>
                                        </p:cTn>
                                        <p:tgtEl>
                                          <p:spTgt spid="7"/>
                                        </p:tgtEl>
                                      </p:cBhvr>
                                      <p:to x="100000" y="100000"/>
                                    </p:animScale>
                                    <p:animScale>
                                      <p:cBhvr>
                                        <p:cTn id="64" dur="26">
                                          <p:stCondLst>
                                            <p:cond delay="1642"/>
                                          </p:stCondLst>
                                        </p:cTn>
                                        <p:tgtEl>
                                          <p:spTgt spid="7"/>
                                        </p:tgtEl>
                                      </p:cBhvr>
                                      <p:to x="100000" y="90000"/>
                                    </p:animScale>
                                    <p:animScale>
                                      <p:cBhvr>
                                        <p:cTn id="65" dur="166" decel="50000">
                                          <p:stCondLst>
                                            <p:cond delay="1668"/>
                                          </p:stCondLst>
                                        </p:cTn>
                                        <p:tgtEl>
                                          <p:spTgt spid="7"/>
                                        </p:tgtEl>
                                      </p:cBhvr>
                                      <p:to x="100000" y="100000"/>
                                    </p:animScale>
                                    <p:animScale>
                                      <p:cBhvr>
                                        <p:cTn id="66" dur="26">
                                          <p:stCondLst>
                                            <p:cond delay="1808"/>
                                          </p:stCondLst>
                                        </p:cTn>
                                        <p:tgtEl>
                                          <p:spTgt spid="7"/>
                                        </p:tgtEl>
                                      </p:cBhvr>
                                      <p:to x="100000" y="95000"/>
                                    </p:animScale>
                                    <p:animScale>
                                      <p:cBhvr>
                                        <p:cTn id="67" dur="166" decel="50000">
                                          <p:stCondLst>
                                            <p:cond delay="1834"/>
                                          </p:stCondLst>
                                        </p:cTn>
                                        <p:tgtEl>
                                          <p:spTgt spid="7"/>
                                        </p:tgtEl>
                                      </p:cBhvr>
                                      <p:to x="100000" y="100000"/>
                                    </p:animScale>
                                  </p:childTnLst>
                                </p:cTn>
                              </p:par>
                            </p:childTnLst>
                          </p:cTn>
                        </p:par>
                      </p:childTnLst>
                    </p:cTn>
                  </p:par>
                  <p:par>
                    <p:cTn id="68" fill="hold">
                      <p:stCondLst>
                        <p:cond delay="indefinite"/>
                      </p:stCondLst>
                      <p:childTnLst>
                        <p:par>
                          <p:cTn id="69" fill="hold">
                            <p:stCondLst>
                              <p:cond delay="0"/>
                            </p:stCondLst>
                            <p:childTnLst>
                              <p:par>
                                <p:cTn id="70" presetID="26" presetClass="entr" presetSubtype="0" fill="hold" grpId="0" nodeType="clickEffect">
                                  <p:stCondLst>
                                    <p:cond delay="0"/>
                                  </p:stCondLst>
                                  <p:childTnLst>
                                    <p:set>
                                      <p:cBhvr>
                                        <p:cTn id="71" dur="1" fill="hold">
                                          <p:stCondLst>
                                            <p:cond delay="0"/>
                                          </p:stCondLst>
                                        </p:cTn>
                                        <p:tgtEl>
                                          <p:spTgt spid="8"/>
                                        </p:tgtEl>
                                        <p:attrNameLst>
                                          <p:attrName>style.visibility</p:attrName>
                                        </p:attrNameLst>
                                      </p:cBhvr>
                                      <p:to>
                                        <p:strVal val="visible"/>
                                      </p:to>
                                    </p:set>
                                    <p:animEffect transition="in" filter="wipe(down)">
                                      <p:cBhvr>
                                        <p:cTn id="72" dur="580">
                                          <p:stCondLst>
                                            <p:cond delay="0"/>
                                          </p:stCondLst>
                                        </p:cTn>
                                        <p:tgtEl>
                                          <p:spTgt spid="8"/>
                                        </p:tgtEl>
                                      </p:cBhvr>
                                    </p:animEffect>
                                    <p:anim calcmode="lin" valueType="num">
                                      <p:cBhvr>
                                        <p:cTn id="73"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74"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75"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76"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77"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78" dur="26">
                                          <p:stCondLst>
                                            <p:cond delay="650"/>
                                          </p:stCondLst>
                                        </p:cTn>
                                        <p:tgtEl>
                                          <p:spTgt spid="8"/>
                                        </p:tgtEl>
                                      </p:cBhvr>
                                      <p:to x="100000" y="60000"/>
                                    </p:animScale>
                                    <p:animScale>
                                      <p:cBhvr>
                                        <p:cTn id="79" dur="166" decel="50000">
                                          <p:stCondLst>
                                            <p:cond delay="676"/>
                                          </p:stCondLst>
                                        </p:cTn>
                                        <p:tgtEl>
                                          <p:spTgt spid="8"/>
                                        </p:tgtEl>
                                      </p:cBhvr>
                                      <p:to x="100000" y="100000"/>
                                    </p:animScale>
                                    <p:animScale>
                                      <p:cBhvr>
                                        <p:cTn id="80" dur="26">
                                          <p:stCondLst>
                                            <p:cond delay="1312"/>
                                          </p:stCondLst>
                                        </p:cTn>
                                        <p:tgtEl>
                                          <p:spTgt spid="8"/>
                                        </p:tgtEl>
                                      </p:cBhvr>
                                      <p:to x="100000" y="80000"/>
                                    </p:animScale>
                                    <p:animScale>
                                      <p:cBhvr>
                                        <p:cTn id="81" dur="166" decel="50000">
                                          <p:stCondLst>
                                            <p:cond delay="1338"/>
                                          </p:stCondLst>
                                        </p:cTn>
                                        <p:tgtEl>
                                          <p:spTgt spid="8"/>
                                        </p:tgtEl>
                                      </p:cBhvr>
                                      <p:to x="100000" y="100000"/>
                                    </p:animScale>
                                    <p:animScale>
                                      <p:cBhvr>
                                        <p:cTn id="82" dur="26">
                                          <p:stCondLst>
                                            <p:cond delay="1642"/>
                                          </p:stCondLst>
                                        </p:cTn>
                                        <p:tgtEl>
                                          <p:spTgt spid="8"/>
                                        </p:tgtEl>
                                      </p:cBhvr>
                                      <p:to x="100000" y="90000"/>
                                    </p:animScale>
                                    <p:animScale>
                                      <p:cBhvr>
                                        <p:cTn id="83" dur="166" decel="50000">
                                          <p:stCondLst>
                                            <p:cond delay="1668"/>
                                          </p:stCondLst>
                                        </p:cTn>
                                        <p:tgtEl>
                                          <p:spTgt spid="8"/>
                                        </p:tgtEl>
                                      </p:cBhvr>
                                      <p:to x="100000" y="100000"/>
                                    </p:animScale>
                                    <p:animScale>
                                      <p:cBhvr>
                                        <p:cTn id="84" dur="26">
                                          <p:stCondLst>
                                            <p:cond delay="1808"/>
                                          </p:stCondLst>
                                        </p:cTn>
                                        <p:tgtEl>
                                          <p:spTgt spid="8"/>
                                        </p:tgtEl>
                                      </p:cBhvr>
                                      <p:to x="100000" y="95000"/>
                                    </p:animScale>
                                    <p:animScale>
                                      <p:cBhvr>
                                        <p:cTn id="85" dur="166" decel="50000">
                                          <p:stCondLst>
                                            <p:cond delay="1834"/>
                                          </p:stCondLst>
                                        </p:cTn>
                                        <p:tgtEl>
                                          <p:spTgt spid="8"/>
                                        </p:tgtEl>
                                      </p:cBhvr>
                                      <p:to x="100000" y="100000"/>
                                    </p:animScale>
                                  </p:childTnLst>
                                </p:cTn>
                              </p:par>
                            </p:childTnLst>
                          </p:cTn>
                        </p:par>
                      </p:childTnLst>
                    </p:cTn>
                  </p:par>
                  <p:par>
                    <p:cTn id="86" fill="hold">
                      <p:stCondLst>
                        <p:cond delay="indefinite"/>
                      </p:stCondLst>
                      <p:childTnLst>
                        <p:par>
                          <p:cTn id="87" fill="hold">
                            <p:stCondLst>
                              <p:cond delay="0"/>
                            </p:stCondLst>
                            <p:childTnLst>
                              <p:par>
                                <p:cTn id="88" presetID="26" presetClass="entr" presetSubtype="0" fill="hold" grpId="0" nodeType="clickEffect">
                                  <p:stCondLst>
                                    <p:cond delay="0"/>
                                  </p:stCondLst>
                                  <p:childTnLst>
                                    <p:set>
                                      <p:cBhvr>
                                        <p:cTn id="89" dur="1" fill="hold">
                                          <p:stCondLst>
                                            <p:cond delay="0"/>
                                          </p:stCondLst>
                                        </p:cTn>
                                        <p:tgtEl>
                                          <p:spTgt spid="9"/>
                                        </p:tgtEl>
                                        <p:attrNameLst>
                                          <p:attrName>style.visibility</p:attrName>
                                        </p:attrNameLst>
                                      </p:cBhvr>
                                      <p:to>
                                        <p:strVal val="visible"/>
                                      </p:to>
                                    </p:set>
                                    <p:animEffect transition="in" filter="wipe(down)">
                                      <p:cBhvr>
                                        <p:cTn id="90" dur="580">
                                          <p:stCondLst>
                                            <p:cond delay="0"/>
                                          </p:stCondLst>
                                        </p:cTn>
                                        <p:tgtEl>
                                          <p:spTgt spid="9"/>
                                        </p:tgtEl>
                                      </p:cBhvr>
                                    </p:animEffect>
                                    <p:anim calcmode="lin" valueType="num">
                                      <p:cBhvr>
                                        <p:cTn id="91" dur="1822"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92" dur="664"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93" dur="664" tmFilter="0, 0; 0.125,0.2665; 0.25,0.4; 0.375,0.465; 0.5,0.5;  0.625,0.535; 0.75,0.6; 0.875,0.7335; 1,1">
                                          <p:stCondLst>
                                            <p:cond delay="664"/>
                                          </p:stCondLst>
                                        </p:cTn>
                                        <p:tgtEl>
                                          <p:spTgt spid="9"/>
                                        </p:tgtEl>
                                        <p:attrNameLst>
                                          <p:attrName>ppt_y</p:attrName>
                                        </p:attrNameLst>
                                      </p:cBhvr>
                                      <p:tavLst>
                                        <p:tav tm="0" fmla="#ppt_y-sin(pi*$)/9">
                                          <p:val>
                                            <p:fltVal val="0"/>
                                          </p:val>
                                        </p:tav>
                                        <p:tav tm="100000">
                                          <p:val>
                                            <p:fltVal val="1"/>
                                          </p:val>
                                        </p:tav>
                                      </p:tavLst>
                                    </p:anim>
                                    <p:anim calcmode="lin" valueType="num">
                                      <p:cBhvr>
                                        <p:cTn id="94" dur="332" tmFilter="0, 0; 0.125,0.2665; 0.25,0.4; 0.375,0.465; 0.5,0.5;  0.625,0.535; 0.75,0.6; 0.875,0.7335; 1,1">
                                          <p:stCondLst>
                                            <p:cond delay="1324"/>
                                          </p:stCondLst>
                                        </p:cTn>
                                        <p:tgtEl>
                                          <p:spTgt spid="9"/>
                                        </p:tgtEl>
                                        <p:attrNameLst>
                                          <p:attrName>ppt_y</p:attrName>
                                        </p:attrNameLst>
                                      </p:cBhvr>
                                      <p:tavLst>
                                        <p:tav tm="0" fmla="#ppt_y-sin(pi*$)/27">
                                          <p:val>
                                            <p:fltVal val="0"/>
                                          </p:val>
                                        </p:tav>
                                        <p:tav tm="100000">
                                          <p:val>
                                            <p:fltVal val="1"/>
                                          </p:val>
                                        </p:tav>
                                      </p:tavLst>
                                    </p:anim>
                                    <p:anim calcmode="lin" valueType="num">
                                      <p:cBhvr>
                                        <p:cTn id="95" dur="164" tmFilter="0, 0; 0.125,0.2665; 0.25,0.4; 0.375,0.465; 0.5,0.5;  0.625,0.535; 0.75,0.6; 0.875,0.7335; 1,1">
                                          <p:stCondLst>
                                            <p:cond delay="1656"/>
                                          </p:stCondLst>
                                        </p:cTn>
                                        <p:tgtEl>
                                          <p:spTgt spid="9"/>
                                        </p:tgtEl>
                                        <p:attrNameLst>
                                          <p:attrName>ppt_y</p:attrName>
                                        </p:attrNameLst>
                                      </p:cBhvr>
                                      <p:tavLst>
                                        <p:tav tm="0" fmla="#ppt_y-sin(pi*$)/81">
                                          <p:val>
                                            <p:fltVal val="0"/>
                                          </p:val>
                                        </p:tav>
                                        <p:tav tm="100000">
                                          <p:val>
                                            <p:fltVal val="1"/>
                                          </p:val>
                                        </p:tav>
                                      </p:tavLst>
                                    </p:anim>
                                    <p:animScale>
                                      <p:cBhvr>
                                        <p:cTn id="96" dur="26">
                                          <p:stCondLst>
                                            <p:cond delay="650"/>
                                          </p:stCondLst>
                                        </p:cTn>
                                        <p:tgtEl>
                                          <p:spTgt spid="9"/>
                                        </p:tgtEl>
                                      </p:cBhvr>
                                      <p:to x="100000" y="60000"/>
                                    </p:animScale>
                                    <p:animScale>
                                      <p:cBhvr>
                                        <p:cTn id="97" dur="166" decel="50000">
                                          <p:stCondLst>
                                            <p:cond delay="676"/>
                                          </p:stCondLst>
                                        </p:cTn>
                                        <p:tgtEl>
                                          <p:spTgt spid="9"/>
                                        </p:tgtEl>
                                      </p:cBhvr>
                                      <p:to x="100000" y="100000"/>
                                    </p:animScale>
                                    <p:animScale>
                                      <p:cBhvr>
                                        <p:cTn id="98" dur="26">
                                          <p:stCondLst>
                                            <p:cond delay="1312"/>
                                          </p:stCondLst>
                                        </p:cTn>
                                        <p:tgtEl>
                                          <p:spTgt spid="9"/>
                                        </p:tgtEl>
                                      </p:cBhvr>
                                      <p:to x="100000" y="80000"/>
                                    </p:animScale>
                                    <p:animScale>
                                      <p:cBhvr>
                                        <p:cTn id="99" dur="166" decel="50000">
                                          <p:stCondLst>
                                            <p:cond delay="1338"/>
                                          </p:stCondLst>
                                        </p:cTn>
                                        <p:tgtEl>
                                          <p:spTgt spid="9"/>
                                        </p:tgtEl>
                                      </p:cBhvr>
                                      <p:to x="100000" y="100000"/>
                                    </p:animScale>
                                    <p:animScale>
                                      <p:cBhvr>
                                        <p:cTn id="100" dur="26">
                                          <p:stCondLst>
                                            <p:cond delay="1642"/>
                                          </p:stCondLst>
                                        </p:cTn>
                                        <p:tgtEl>
                                          <p:spTgt spid="9"/>
                                        </p:tgtEl>
                                      </p:cBhvr>
                                      <p:to x="100000" y="90000"/>
                                    </p:animScale>
                                    <p:animScale>
                                      <p:cBhvr>
                                        <p:cTn id="101" dur="166" decel="50000">
                                          <p:stCondLst>
                                            <p:cond delay="1668"/>
                                          </p:stCondLst>
                                        </p:cTn>
                                        <p:tgtEl>
                                          <p:spTgt spid="9"/>
                                        </p:tgtEl>
                                      </p:cBhvr>
                                      <p:to x="100000" y="100000"/>
                                    </p:animScale>
                                    <p:animScale>
                                      <p:cBhvr>
                                        <p:cTn id="102" dur="26">
                                          <p:stCondLst>
                                            <p:cond delay="1808"/>
                                          </p:stCondLst>
                                        </p:cTn>
                                        <p:tgtEl>
                                          <p:spTgt spid="9"/>
                                        </p:tgtEl>
                                      </p:cBhvr>
                                      <p:to x="100000" y="95000"/>
                                    </p:animScale>
                                    <p:animScale>
                                      <p:cBhvr>
                                        <p:cTn id="103" dur="166" decel="50000">
                                          <p:stCondLst>
                                            <p:cond delay="1834"/>
                                          </p:stCondLst>
                                        </p:cTn>
                                        <p:tgtEl>
                                          <p:spTgt spid="9"/>
                                        </p:tgtEl>
                                      </p:cBhvr>
                                      <p:to x="100000" y="100000"/>
                                    </p:animScale>
                                  </p:childTnLst>
                                </p:cTn>
                              </p:par>
                            </p:childTnLst>
                          </p:cTn>
                        </p:par>
                      </p:childTnLst>
                    </p:cTn>
                  </p:par>
                  <p:par>
                    <p:cTn id="104" fill="hold">
                      <p:stCondLst>
                        <p:cond delay="indefinite"/>
                      </p:stCondLst>
                      <p:childTnLst>
                        <p:par>
                          <p:cTn id="105" fill="hold">
                            <p:stCondLst>
                              <p:cond delay="0"/>
                            </p:stCondLst>
                            <p:childTnLst>
                              <p:par>
                                <p:cTn id="106" presetID="26" presetClass="entr" presetSubtype="0" fill="hold" grpId="0" nodeType="clickEffect">
                                  <p:stCondLst>
                                    <p:cond delay="0"/>
                                  </p:stCondLst>
                                  <p:childTnLst>
                                    <p:set>
                                      <p:cBhvr>
                                        <p:cTn id="107" dur="1" fill="hold">
                                          <p:stCondLst>
                                            <p:cond delay="0"/>
                                          </p:stCondLst>
                                        </p:cTn>
                                        <p:tgtEl>
                                          <p:spTgt spid="6">
                                            <p:txEl>
                                              <p:pRg st="0" end="0"/>
                                            </p:txEl>
                                          </p:spTgt>
                                        </p:tgtEl>
                                        <p:attrNameLst>
                                          <p:attrName>style.visibility</p:attrName>
                                        </p:attrNameLst>
                                      </p:cBhvr>
                                      <p:to>
                                        <p:strVal val="visible"/>
                                      </p:to>
                                    </p:set>
                                    <p:animEffect transition="in" filter="wipe(down)">
                                      <p:cBhvr>
                                        <p:cTn id="108" dur="580">
                                          <p:stCondLst>
                                            <p:cond delay="0"/>
                                          </p:stCondLst>
                                        </p:cTn>
                                        <p:tgtEl>
                                          <p:spTgt spid="6">
                                            <p:txEl>
                                              <p:pRg st="0" end="0"/>
                                            </p:txEl>
                                          </p:spTgt>
                                        </p:tgtEl>
                                      </p:cBhvr>
                                    </p:animEffect>
                                    <p:anim calcmode="lin" valueType="num">
                                      <p:cBhvr>
                                        <p:cTn id="109" dur="1822" tmFilter="0,0; 0.14,0.36; 0.43,0.73; 0.71,0.91; 1.0,1.0">
                                          <p:stCondLst>
                                            <p:cond delay="0"/>
                                          </p:stCondLst>
                                        </p:cTn>
                                        <p:tgtEl>
                                          <p:spTgt spid="6">
                                            <p:txEl>
                                              <p:pRg st="0" end="0"/>
                                            </p:txEl>
                                          </p:spTgt>
                                        </p:tgtEl>
                                        <p:attrNameLst>
                                          <p:attrName>ppt_x</p:attrName>
                                        </p:attrNameLst>
                                      </p:cBhvr>
                                      <p:tavLst>
                                        <p:tav tm="0">
                                          <p:val>
                                            <p:strVal val="#ppt_x-0.25"/>
                                          </p:val>
                                        </p:tav>
                                        <p:tav tm="100000">
                                          <p:val>
                                            <p:strVal val="#ppt_x"/>
                                          </p:val>
                                        </p:tav>
                                      </p:tavLst>
                                    </p:anim>
                                    <p:anim calcmode="lin" valueType="num">
                                      <p:cBhvr>
                                        <p:cTn id="110" dur="664" tmFilter="0.0,0.0; 0.25,0.07; 0.50,0.2; 0.75,0.467; 1.0,1.0">
                                          <p:stCondLst>
                                            <p:cond delay="0"/>
                                          </p:stCondLst>
                                        </p:cTn>
                                        <p:tgtEl>
                                          <p:spTgt spid="6">
                                            <p:txEl>
                                              <p:pRg st="0" end="0"/>
                                            </p:txEl>
                                          </p:spTgt>
                                        </p:tgtEl>
                                        <p:attrNameLst>
                                          <p:attrName>ppt_y</p:attrName>
                                        </p:attrNameLst>
                                      </p:cBhvr>
                                      <p:tavLst>
                                        <p:tav tm="0" fmla="#ppt_y-sin(pi*$)/3">
                                          <p:val>
                                            <p:fltVal val="0.5"/>
                                          </p:val>
                                        </p:tav>
                                        <p:tav tm="100000">
                                          <p:val>
                                            <p:fltVal val="1"/>
                                          </p:val>
                                        </p:tav>
                                      </p:tavLst>
                                    </p:anim>
                                    <p:anim calcmode="lin" valueType="num">
                                      <p:cBhvr>
                                        <p:cTn id="111" dur="664" tmFilter="0, 0; 0.125,0.2665; 0.25,0.4; 0.375,0.465; 0.5,0.5;  0.625,0.535; 0.75,0.6; 0.875,0.7335; 1,1">
                                          <p:stCondLst>
                                            <p:cond delay="664"/>
                                          </p:stCondLst>
                                        </p:cTn>
                                        <p:tgtEl>
                                          <p:spTgt spid="6">
                                            <p:txEl>
                                              <p:pRg st="0" end="0"/>
                                            </p:txEl>
                                          </p:spTgt>
                                        </p:tgtEl>
                                        <p:attrNameLst>
                                          <p:attrName>ppt_y</p:attrName>
                                        </p:attrNameLst>
                                      </p:cBhvr>
                                      <p:tavLst>
                                        <p:tav tm="0" fmla="#ppt_y-sin(pi*$)/9">
                                          <p:val>
                                            <p:fltVal val="0"/>
                                          </p:val>
                                        </p:tav>
                                        <p:tav tm="100000">
                                          <p:val>
                                            <p:fltVal val="1"/>
                                          </p:val>
                                        </p:tav>
                                      </p:tavLst>
                                    </p:anim>
                                    <p:anim calcmode="lin" valueType="num">
                                      <p:cBhvr>
                                        <p:cTn id="112" dur="332" tmFilter="0, 0; 0.125,0.2665; 0.25,0.4; 0.375,0.465; 0.5,0.5;  0.625,0.535; 0.75,0.6; 0.875,0.7335; 1,1">
                                          <p:stCondLst>
                                            <p:cond delay="1324"/>
                                          </p:stCondLst>
                                        </p:cTn>
                                        <p:tgtEl>
                                          <p:spTgt spid="6">
                                            <p:txEl>
                                              <p:pRg st="0" end="0"/>
                                            </p:txEl>
                                          </p:spTgt>
                                        </p:tgtEl>
                                        <p:attrNameLst>
                                          <p:attrName>ppt_y</p:attrName>
                                        </p:attrNameLst>
                                      </p:cBhvr>
                                      <p:tavLst>
                                        <p:tav tm="0" fmla="#ppt_y-sin(pi*$)/27">
                                          <p:val>
                                            <p:fltVal val="0"/>
                                          </p:val>
                                        </p:tav>
                                        <p:tav tm="100000">
                                          <p:val>
                                            <p:fltVal val="1"/>
                                          </p:val>
                                        </p:tav>
                                      </p:tavLst>
                                    </p:anim>
                                    <p:anim calcmode="lin" valueType="num">
                                      <p:cBhvr>
                                        <p:cTn id="113" dur="164" tmFilter="0, 0; 0.125,0.2665; 0.25,0.4; 0.375,0.465; 0.5,0.5;  0.625,0.535; 0.75,0.6; 0.875,0.7335; 1,1">
                                          <p:stCondLst>
                                            <p:cond delay="1656"/>
                                          </p:stCondLst>
                                        </p:cTn>
                                        <p:tgtEl>
                                          <p:spTgt spid="6">
                                            <p:txEl>
                                              <p:pRg st="0" end="0"/>
                                            </p:txEl>
                                          </p:spTgt>
                                        </p:tgtEl>
                                        <p:attrNameLst>
                                          <p:attrName>ppt_y</p:attrName>
                                        </p:attrNameLst>
                                      </p:cBhvr>
                                      <p:tavLst>
                                        <p:tav tm="0" fmla="#ppt_y-sin(pi*$)/81">
                                          <p:val>
                                            <p:fltVal val="0"/>
                                          </p:val>
                                        </p:tav>
                                        <p:tav tm="100000">
                                          <p:val>
                                            <p:fltVal val="1"/>
                                          </p:val>
                                        </p:tav>
                                      </p:tavLst>
                                    </p:anim>
                                    <p:animScale>
                                      <p:cBhvr>
                                        <p:cTn id="114" dur="26">
                                          <p:stCondLst>
                                            <p:cond delay="650"/>
                                          </p:stCondLst>
                                        </p:cTn>
                                        <p:tgtEl>
                                          <p:spTgt spid="6">
                                            <p:txEl>
                                              <p:pRg st="0" end="0"/>
                                            </p:txEl>
                                          </p:spTgt>
                                        </p:tgtEl>
                                      </p:cBhvr>
                                      <p:to x="100000" y="60000"/>
                                    </p:animScale>
                                    <p:animScale>
                                      <p:cBhvr>
                                        <p:cTn id="115" dur="166" decel="50000">
                                          <p:stCondLst>
                                            <p:cond delay="676"/>
                                          </p:stCondLst>
                                        </p:cTn>
                                        <p:tgtEl>
                                          <p:spTgt spid="6">
                                            <p:txEl>
                                              <p:pRg st="0" end="0"/>
                                            </p:txEl>
                                          </p:spTgt>
                                        </p:tgtEl>
                                      </p:cBhvr>
                                      <p:to x="100000" y="100000"/>
                                    </p:animScale>
                                    <p:animScale>
                                      <p:cBhvr>
                                        <p:cTn id="116" dur="26">
                                          <p:stCondLst>
                                            <p:cond delay="1312"/>
                                          </p:stCondLst>
                                        </p:cTn>
                                        <p:tgtEl>
                                          <p:spTgt spid="6">
                                            <p:txEl>
                                              <p:pRg st="0" end="0"/>
                                            </p:txEl>
                                          </p:spTgt>
                                        </p:tgtEl>
                                      </p:cBhvr>
                                      <p:to x="100000" y="80000"/>
                                    </p:animScale>
                                    <p:animScale>
                                      <p:cBhvr>
                                        <p:cTn id="117" dur="166" decel="50000">
                                          <p:stCondLst>
                                            <p:cond delay="1338"/>
                                          </p:stCondLst>
                                        </p:cTn>
                                        <p:tgtEl>
                                          <p:spTgt spid="6">
                                            <p:txEl>
                                              <p:pRg st="0" end="0"/>
                                            </p:txEl>
                                          </p:spTgt>
                                        </p:tgtEl>
                                      </p:cBhvr>
                                      <p:to x="100000" y="100000"/>
                                    </p:animScale>
                                    <p:animScale>
                                      <p:cBhvr>
                                        <p:cTn id="118" dur="26">
                                          <p:stCondLst>
                                            <p:cond delay="1642"/>
                                          </p:stCondLst>
                                        </p:cTn>
                                        <p:tgtEl>
                                          <p:spTgt spid="6">
                                            <p:txEl>
                                              <p:pRg st="0" end="0"/>
                                            </p:txEl>
                                          </p:spTgt>
                                        </p:tgtEl>
                                      </p:cBhvr>
                                      <p:to x="100000" y="90000"/>
                                    </p:animScale>
                                    <p:animScale>
                                      <p:cBhvr>
                                        <p:cTn id="119" dur="166" decel="50000">
                                          <p:stCondLst>
                                            <p:cond delay="1668"/>
                                          </p:stCondLst>
                                        </p:cTn>
                                        <p:tgtEl>
                                          <p:spTgt spid="6">
                                            <p:txEl>
                                              <p:pRg st="0" end="0"/>
                                            </p:txEl>
                                          </p:spTgt>
                                        </p:tgtEl>
                                      </p:cBhvr>
                                      <p:to x="100000" y="100000"/>
                                    </p:animScale>
                                    <p:animScale>
                                      <p:cBhvr>
                                        <p:cTn id="120" dur="26">
                                          <p:stCondLst>
                                            <p:cond delay="1808"/>
                                          </p:stCondLst>
                                        </p:cTn>
                                        <p:tgtEl>
                                          <p:spTgt spid="6">
                                            <p:txEl>
                                              <p:pRg st="0" end="0"/>
                                            </p:txEl>
                                          </p:spTgt>
                                        </p:tgtEl>
                                      </p:cBhvr>
                                      <p:to x="100000" y="95000"/>
                                    </p:animScale>
                                    <p:animScale>
                                      <p:cBhvr>
                                        <p:cTn id="121" dur="166" decel="50000">
                                          <p:stCondLst>
                                            <p:cond delay="1834"/>
                                          </p:stCondLst>
                                        </p:cTn>
                                        <p:tgtEl>
                                          <p:spTgt spid="6">
                                            <p:txEl>
                                              <p:pRg st="0" end="0"/>
                                            </p:txEl>
                                          </p:spTgt>
                                        </p:tgtEl>
                                      </p:cBhvr>
                                      <p:to x="100000" y="100000"/>
                                    </p:animScale>
                                  </p:childTnLst>
                                  <p:subTnLst>
                                    <p:audio>
                                      <p:cMediaNode>
                                        <p:cTn display="0" masterRel="sameClick">
                                          <p:stCondLst>
                                            <p:cond evt="begin" delay="0">
                                              <p:tn val="106"/>
                                            </p:cond>
                                          </p:stCondLst>
                                          <p:endCondLst>
                                            <p:cond evt="onStopAudio" delay="0">
                                              <p:tgtEl>
                                                <p:sldTgt/>
                                              </p:tgtEl>
                                            </p:cond>
                                          </p:endCondLst>
                                        </p:cTn>
                                        <p:tgtEl>
                                          <p:sndTgt r:embed="rId2" name="0055 - anvil being struck.wav"/>
                                        </p:tgtEl>
                                      </p:cMediaNode>
                                    </p:audio>
                                  </p:subTnLst>
                                </p:cTn>
                              </p:par>
                            </p:childTnLst>
                          </p:cTn>
                        </p:par>
                      </p:childTnLst>
                    </p:cTn>
                  </p:par>
                  <p:par>
                    <p:cTn id="122" fill="hold">
                      <p:stCondLst>
                        <p:cond delay="indefinite"/>
                      </p:stCondLst>
                      <p:childTnLst>
                        <p:par>
                          <p:cTn id="123" fill="hold">
                            <p:stCondLst>
                              <p:cond delay="0"/>
                            </p:stCondLst>
                            <p:childTnLst>
                              <p:par>
                                <p:cTn id="124" presetID="45" presetClass="entr" presetSubtype="0" fill="hold" grpId="0" nodeType="clickEffect">
                                  <p:stCondLst>
                                    <p:cond delay="0"/>
                                  </p:stCondLst>
                                  <p:childTnLst>
                                    <p:set>
                                      <p:cBhvr>
                                        <p:cTn id="125" dur="1" fill="hold">
                                          <p:stCondLst>
                                            <p:cond delay="0"/>
                                          </p:stCondLst>
                                        </p:cTn>
                                        <p:tgtEl>
                                          <p:spTgt spid="10"/>
                                        </p:tgtEl>
                                        <p:attrNameLst>
                                          <p:attrName>style.visibility</p:attrName>
                                        </p:attrNameLst>
                                      </p:cBhvr>
                                      <p:to>
                                        <p:strVal val="visible"/>
                                      </p:to>
                                    </p:set>
                                    <p:animEffect transition="in" filter="fade">
                                      <p:cBhvr>
                                        <p:cTn id="126" dur="2000"/>
                                        <p:tgtEl>
                                          <p:spTgt spid="10"/>
                                        </p:tgtEl>
                                      </p:cBhvr>
                                    </p:animEffect>
                                    <p:anim calcmode="lin" valueType="num">
                                      <p:cBhvr>
                                        <p:cTn id="127" dur="2000" fill="hold"/>
                                        <p:tgtEl>
                                          <p:spTgt spid="10"/>
                                        </p:tgtEl>
                                        <p:attrNameLst>
                                          <p:attrName>ppt_w</p:attrName>
                                        </p:attrNameLst>
                                      </p:cBhvr>
                                      <p:tavLst>
                                        <p:tav tm="0" fmla="#ppt_w*sin(2.5*pi*$)">
                                          <p:val>
                                            <p:fltVal val="0"/>
                                          </p:val>
                                        </p:tav>
                                        <p:tav tm="100000">
                                          <p:val>
                                            <p:fltVal val="1"/>
                                          </p:val>
                                        </p:tav>
                                      </p:tavLst>
                                    </p:anim>
                                    <p:anim calcmode="lin" valueType="num">
                                      <p:cBhvr>
                                        <p:cTn id="128" dur="2000" fill="hold"/>
                                        <p:tgtEl>
                                          <p:spTgt spid="10"/>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build="allAtOnce"/>
      <p:bldP spid="7" grpId="0"/>
      <p:bldP spid="8" grpId="0"/>
      <p:bldP spid="9" grpId="0"/>
      <p:bldP spid="10"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p:cNvPicPr>
            <a:picLocks noChangeAspect="1"/>
          </p:cNvPicPr>
          <p:nvPr/>
        </p:nvPicPr>
        <p:blipFill rotWithShape="1">
          <a:blip r:embed="rId2"/>
          <a:srcRect b="95174"/>
          <a:stretch/>
        </p:blipFill>
        <p:spPr>
          <a:xfrm>
            <a:off x="3347864" y="620688"/>
            <a:ext cx="5040559" cy="432048"/>
          </a:xfrm>
          <a:prstGeom prst="rect">
            <a:avLst/>
          </a:prstGeom>
        </p:spPr>
      </p:pic>
      <p:pic>
        <p:nvPicPr>
          <p:cNvPr id="5" name="صورة 4"/>
          <p:cNvPicPr>
            <a:picLocks noChangeAspect="1"/>
          </p:cNvPicPr>
          <p:nvPr/>
        </p:nvPicPr>
        <p:blipFill rotWithShape="1">
          <a:blip r:embed="rId2"/>
          <a:srcRect t="7198" r="4717"/>
          <a:stretch/>
        </p:blipFill>
        <p:spPr>
          <a:xfrm>
            <a:off x="899591" y="1268760"/>
            <a:ext cx="7488831" cy="4896544"/>
          </a:xfrm>
          <a:prstGeom prst="rect">
            <a:avLst/>
          </a:prstGeom>
        </p:spPr>
      </p:pic>
      <p:cxnSp>
        <p:nvCxnSpPr>
          <p:cNvPr id="8" name="رابط مستقيم 7"/>
          <p:cNvCxnSpPr>
            <a:cxnSpLocks/>
          </p:cNvCxnSpPr>
          <p:nvPr/>
        </p:nvCxnSpPr>
        <p:spPr>
          <a:xfrm flipH="1">
            <a:off x="5904400" y="1124744"/>
            <a:ext cx="2268000" cy="0"/>
          </a:xfrm>
          <a:prstGeom prst="line">
            <a:avLst/>
          </a:prstGeom>
          <a:ln>
            <a:solidFill>
              <a:srgbClr val="FF0000"/>
            </a:solidFill>
          </a:ln>
          <a:effectLst>
            <a:glow rad="101600">
              <a:schemeClr val="accent4">
                <a:satMod val="175000"/>
                <a:alpha val="40000"/>
              </a:schemeClr>
            </a:glow>
            <a:innerShdw blurRad="25400" dist="12700" dir="13500000">
              <a:srgbClr val="000000">
                <a:alpha val="45000"/>
              </a:srgbClr>
            </a:innerShdw>
          </a:effectLst>
        </p:spPr>
        <p:style>
          <a:lnRef idx="3">
            <a:schemeClr val="dk1"/>
          </a:lnRef>
          <a:fillRef idx="0">
            <a:schemeClr val="dk1"/>
          </a:fillRef>
          <a:effectRef idx="2">
            <a:schemeClr val="dk1"/>
          </a:effectRef>
          <a:fontRef idx="minor">
            <a:schemeClr val="tx1"/>
          </a:fontRef>
        </p:style>
      </p:cxnSp>
      <p:sp>
        <p:nvSpPr>
          <p:cNvPr id="9" name="Rectangle 3"/>
          <p:cNvSpPr/>
          <p:nvPr/>
        </p:nvSpPr>
        <p:spPr>
          <a:xfrm>
            <a:off x="1475656" y="1373275"/>
            <a:ext cx="6012666" cy="1477328"/>
          </a:xfrm>
          <a:prstGeom prst="rect">
            <a:avLst/>
          </a:prstGeom>
        </p:spPr>
        <p:txBody>
          <a:bodyPr wrap="square">
            <a:spAutoFit/>
          </a:bodyPr>
          <a:lstStyle/>
          <a:p>
            <a:pPr algn="ctr" rtl="1"/>
            <a:r>
              <a:rPr lang="ar-SA" b="1" dirty="0">
                <a:cs typeface="+mj-cs"/>
              </a:rPr>
              <a:t>بسم الله الرحمن الرحيم </a:t>
            </a:r>
            <a:endParaRPr lang="en-US" dirty="0">
              <a:cs typeface="+mj-cs"/>
            </a:endParaRPr>
          </a:p>
          <a:p>
            <a:pPr algn="ctr" rtl="1"/>
            <a:r>
              <a:rPr lang="ar-SA" b="1" dirty="0">
                <a:cs typeface="+mj-cs"/>
              </a:rPr>
              <a:t>تقرير </a:t>
            </a:r>
          </a:p>
          <a:p>
            <a:pPr algn="ctr" rtl="1"/>
            <a:r>
              <a:rPr lang="ar-SA" b="1" dirty="0">
                <a:cs typeface="+mj-cs"/>
              </a:rPr>
              <a:t>عن التأخر الصباحي في المدارس أسباب وحلول </a:t>
            </a:r>
            <a:endParaRPr lang="en-US" dirty="0">
              <a:cs typeface="+mj-cs"/>
            </a:endParaRPr>
          </a:p>
          <a:p>
            <a:pPr algn="ctr" rtl="1"/>
            <a:r>
              <a:rPr lang="ar-SA" b="1" dirty="0">
                <a:cs typeface="+mj-cs"/>
              </a:rPr>
              <a:t>إعداد أ/ أحمد عبد الفتاح</a:t>
            </a:r>
            <a:endParaRPr lang="en-US" dirty="0">
              <a:cs typeface="+mj-cs"/>
            </a:endParaRPr>
          </a:p>
          <a:p>
            <a:pPr algn="ctr" rtl="1"/>
            <a:r>
              <a:rPr lang="ar-SA" b="1" dirty="0">
                <a:cs typeface="+mj-cs"/>
              </a:rPr>
              <a:t>الحمد لله رب العالمين والصلاة والسلام على محمد بن عبد الله </a:t>
            </a:r>
            <a:r>
              <a:rPr lang="ar-SA" dirty="0">
                <a:cs typeface="+mj-cs"/>
              </a:rPr>
              <a:t>      </a:t>
            </a:r>
            <a:r>
              <a:rPr lang="ar-SA" b="1" dirty="0">
                <a:cs typeface="+mj-cs"/>
              </a:rPr>
              <a:t>وبعد... </a:t>
            </a:r>
            <a:endParaRPr lang="en-US" dirty="0">
              <a:cs typeface="+mj-cs"/>
            </a:endParaRPr>
          </a:p>
        </p:txBody>
      </p:sp>
      <p:sp>
        <p:nvSpPr>
          <p:cNvPr id="10" name="Rectangle 4"/>
          <p:cNvSpPr/>
          <p:nvPr/>
        </p:nvSpPr>
        <p:spPr>
          <a:xfrm>
            <a:off x="1043608" y="2708920"/>
            <a:ext cx="7128792" cy="3477875"/>
          </a:xfrm>
          <a:prstGeom prst="rect">
            <a:avLst/>
          </a:prstGeom>
        </p:spPr>
        <p:txBody>
          <a:bodyPr wrap="square">
            <a:spAutoFit/>
          </a:bodyPr>
          <a:lstStyle/>
          <a:p>
            <a:pPr algn="just" rtl="1"/>
            <a:r>
              <a:rPr lang="ar-SA" b="1" dirty="0">
                <a:solidFill>
                  <a:srgbClr val="0000FF"/>
                </a:solidFill>
                <a:cs typeface="+mj-cs"/>
              </a:rPr>
              <a:t>    </a:t>
            </a:r>
            <a:r>
              <a:rPr lang="ar-SA" sz="2000" b="1" dirty="0">
                <a:solidFill>
                  <a:srgbClr val="0000FF"/>
                </a:solidFill>
                <a:cs typeface="+mj-cs"/>
              </a:rPr>
              <a:t>بناء على تكليف سعادة مدير المدرسة الأستاذ/ ذياب الشعلان   يسرني أن أقدم تقريراً عن التأخر الصباحي عن المدارس أسباب وحلول بهدف الوقوف على المشكلة وحلها ومن الدراسة تبين أن أظهر الأسباب هي: السهر ليلاً / عدم توفر المواصلات / عدم الرغبة في أداء تمارين الصباح / الاستلام للعقاب / عدم الاستفادة من الإذاعة الصباحية لرتابتها. </a:t>
            </a:r>
          </a:p>
          <a:p>
            <a:pPr algn="r" rtl="1"/>
            <a:r>
              <a:rPr lang="ar-SA" sz="2000" b="1" dirty="0">
                <a:solidFill>
                  <a:srgbClr val="0033CC"/>
                </a:solidFill>
              </a:rPr>
              <a:t>      وفي الختام أوصي بما يلي: </a:t>
            </a:r>
            <a:endParaRPr lang="en-US" sz="2000" dirty="0">
              <a:solidFill>
                <a:srgbClr val="0033CC"/>
              </a:solidFill>
            </a:endParaRPr>
          </a:p>
          <a:p>
            <a:pPr lvl="0" algn="r" rtl="1"/>
            <a:r>
              <a:rPr lang="ar-EG" sz="2000" b="1" dirty="0">
                <a:solidFill>
                  <a:srgbClr val="0033CC"/>
                </a:solidFill>
              </a:rPr>
              <a:t>1- </a:t>
            </a:r>
            <a:r>
              <a:rPr lang="ar-SA" sz="2000" b="1" dirty="0">
                <a:solidFill>
                  <a:srgbClr val="0033CC"/>
                </a:solidFill>
              </a:rPr>
              <a:t>تفعيل دور الإدارة والحزم في التعامل.</a:t>
            </a:r>
            <a:endParaRPr lang="en-US" sz="2000" dirty="0">
              <a:solidFill>
                <a:srgbClr val="0033CC"/>
              </a:solidFill>
            </a:endParaRPr>
          </a:p>
          <a:p>
            <a:pPr lvl="0" algn="r" rtl="1"/>
            <a:r>
              <a:rPr lang="ar-EG" sz="2000" b="1" dirty="0">
                <a:solidFill>
                  <a:srgbClr val="0033CC"/>
                </a:solidFill>
              </a:rPr>
              <a:t>2- </a:t>
            </a:r>
            <a:r>
              <a:rPr lang="ar-SA" sz="2000" b="1" dirty="0">
                <a:solidFill>
                  <a:srgbClr val="0033CC"/>
                </a:solidFill>
              </a:rPr>
              <a:t>التعاون بين البيت والمدرسة.</a:t>
            </a:r>
            <a:endParaRPr lang="en-US" sz="2000" dirty="0">
              <a:solidFill>
                <a:srgbClr val="0033CC"/>
              </a:solidFill>
            </a:endParaRPr>
          </a:p>
          <a:p>
            <a:pPr lvl="0" algn="r" rtl="1"/>
            <a:r>
              <a:rPr lang="ar-EG" sz="2000" b="1" dirty="0">
                <a:solidFill>
                  <a:srgbClr val="0033CC"/>
                </a:solidFill>
              </a:rPr>
              <a:t>3- </a:t>
            </a:r>
            <a:r>
              <a:rPr lang="ar-SA" sz="2000" b="1" dirty="0">
                <a:solidFill>
                  <a:srgbClr val="0033CC"/>
                </a:solidFill>
              </a:rPr>
              <a:t>تكريم الطلاب الاقل غياب.</a:t>
            </a:r>
            <a:endParaRPr lang="en-US" sz="2000" dirty="0">
              <a:solidFill>
                <a:srgbClr val="0033CC"/>
              </a:solidFill>
            </a:endParaRPr>
          </a:p>
          <a:p>
            <a:pPr lvl="0" algn="r" rtl="1"/>
            <a:r>
              <a:rPr lang="ar-EG" sz="2000" b="1" dirty="0">
                <a:solidFill>
                  <a:srgbClr val="0033CC"/>
                </a:solidFill>
              </a:rPr>
              <a:t>4- </a:t>
            </a:r>
            <a:r>
              <a:rPr lang="ar-SA" sz="2000" b="1" dirty="0">
                <a:solidFill>
                  <a:srgbClr val="0033CC"/>
                </a:solidFill>
              </a:rPr>
              <a:t>تكثيف اللوحات الجدارية.</a:t>
            </a:r>
            <a:endParaRPr lang="en-US" sz="2000" dirty="0">
              <a:solidFill>
                <a:srgbClr val="0033CC"/>
              </a:solidFill>
            </a:endParaRPr>
          </a:p>
          <a:p>
            <a:pPr algn="ctr" rtl="1"/>
            <a:r>
              <a:rPr lang="ar-SA" sz="2000" b="1" dirty="0">
                <a:solidFill>
                  <a:srgbClr val="0033CC"/>
                </a:solidFill>
              </a:rPr>
              <a:t>والله يرعاكم</a:t>
            </a:r>
            <a:endParaRPr lang="en-US" sz="2000" dirty="0">
              <a:solidFill>
                <a:srgbClr val="0033CC"/>
              </a:solidFill>
            </a:endParaRPr>
          </a:p>
        </p:txBody>
      </p:sp>
    </p:spTree>
    <p:extLst>
      <p:ext uri="{BB962C8B-B14F-4D97-AF65-F5344CB8AC3E}">
        <p14:creationId xmlns:p14="http://schemas.microsoft.com/office/powerpoint/2010/main" val="41466516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45"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2000"/>
                                        <p:tgtEl>
                                          <p:spTgt spid="8"/>
                                        </p:tgtEl>
                                      </p:cBhvr>
                                    </p:animEffect>
                                    <p:anim calcmode="lin" valueType="num">
                                      <p:cBhvr>
                                        <p:cTn id="14" dur="2000" fill="hold"/>
                                        <p:tgtEl>
                                          <p:spTgt spid="8"/>
                                        </p:tgtEl>
                                        <p:attrNameLst>
                                          <p:attrName>ppt_w</p:attrName>
                                        </p:attrNameLst>
                                      </p:cBhvr>
                                      <p:tavLst>
                                        <p:tav tm="0" fmla="#ppt_w*sin(2.5*pi*$)">
                                          <p:val>
                                            <p:fltVal val="0"/>
                                          </p:val>
                                        </p:tav>
                                        <p:tav tm="100000">
                                          <p:val>
                                            <p:fltVal val="1"/>
                                          </p:val>
                                        </p:tav>
                                      </p:tavLst>
                                    </p:anim>
                                    <p:anim calcmode="lin" valueType="num">
                                      <p:cBhvr>
                                        <p:cTn id="15" dur="2000" fill="hold"/>
                                        <p:tgtEl>
                                          <p:spTgt spid="8"/>
                                        </p:tgtEl>
                                        <p:attrNameLst>
                                          <p:attrName>ppt_h</p:attrName>
                                        </p:attrNameLst>
                                      </p:cBhvr>
                                      <p:tavLst>
                                        <p:tav tm="0">
                                          <p:val>
                                            <p:strVal val="#ppt_h"/>
                                          </p:val>
                                        </p:tav>
                                        <p:tav tm="100000">
                                          <p:val>
                                            <p:strVal val="#ppt_h"/>
                                          </p:val>
                                        </p:tav>
                                      </p:tavLst>
                                    </p:anim>
                                  </p:childTnLst>
                                </p:cTn>
                              </p:par>
                            </p:childTnLst>
                          </p:cTn>
                        </p:par>
                      </p:childTnLst>
                    </p:cTn>
                  </p:par>
                  <p:par>
                    <p:cTn id="16" fill="hold">
                      <p:stCondLst>
                        <p:cond delay="indefinite"/>
                      </p:stCondLst>
                      <p:childTnLst>
                        <p:par>
                          <p:cTn id="17" fill="hold">
                            <p:stCondLst>
                              <p:cond delay="0"/>
                            </p:stCondLst>
                            <p:childTnLst>
                              <p:par>
                                <p:cTn id="18" presetID="45" presetClass="entr" presetSubtype="0" fill="hold" grpId="0" nodeType="click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2000"/>
                                        <p:tgtEl>
                                          <p:spTgt spid="9"/>
                                        </p:tgtEl>
                                      </p:cBhvr>
                                    </p:animEffect>
                                    <p:anim calcmode="lin" valueType="num">
                                      <p:cBhvr>
                                        <p:cTn id="21" dur="2000" fill="hold"/>
                                        <p:tgtEl>
                                          <p:spTgt spid="9"/>
                                        </p:tgtEl>
                                        <p:attrNameLst>
                                          <p:attrName>ppt_w</p:attrName>
                                        </p:attrNameLst>
                                      </p:cBhvr>
                                      <p:tavLst>
                                        <p:tav tm="0" fmla="#ppt_w*sin(2.5*pi*$)">
                                          <p:val>
                                            <p:fltVal val="0"/>
                                          </p:val>
                                        </p:tav>
                                        <p:tav tm="100000">
                                          <p:val>
                                            <p:fltVal val="1"/>
                                          </p:val>
                                        </p:tav>
                                      </p:tavLst>
                                    </p:anim>
                                    <p:anim calcmode="lin" valueType="num">
                                      <p:cBhvr>
                                        <p:cTn id="22" dur="2000" fill="hold"/>
                                        <p:tgtEl>
                                          <p:spTgt spid="9"/>
                                        </p:tgtEl>
                                        <p:attrNameLst>
                                          <p:attrName>ppt_h</p:attrName>
                                        </p:attrNameLst>
                                      </p:cBhvr>
                                      <p:tavLst>
                                        <p:tav tm="0">
                                          <p:val>
                                            <p:strVal val="#ppt_h"/>
                                          </p:val>
                                        </p:tav>
                                        <p:tav tm="100000">
                                          <p:val>
                                            <p:strVal val="#ppt_h"/>
                                          </p:val>
                                        </p:tav>
                                      </p:tavLst>
                                    </p:anim>
                                  </p:childTnLst>
                                </p:cTn>
                              </p:par>
                            </p:childTnLst>
                          </p:cTn>
                        </p:par>
                      </p:childTnLst>
                    </p:cTn>
                  </p:par>
                  <p:par>
                    <p:cTn id="23" fill="hold">
                      <p:stCondLst>
                        <p:cond delay="indefinite"/>
                      </p:stCondLst>
                      <p:childTnLst>
                        <p:par>
                          <p:cTn id="24" fill="hold">
                            <p:stCondLst>
                              <p:cond delay="0"/>
                            </p:stCondLst>
                            <p:childTnLst>
                              <p:par>
                                <p:cTn id="25" presetID="45"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2000"/>
                                        <p:tgtEl>
                                          <p:spTgt spid="10"/>
                                        </p:tgtEl>
                                      </p:cBhvr>
                                    </p:animEffect>
                                    <p:anim calcmode="lin" valueType="num">
                                      <p:cBhvr>
                                        <p:cTn id="28" dur="2000" fill="hold"/>
                                        <p:tgtEl>
                                          <p:spTgt spid="10"/>
                                        </p:tgtEl>
                                        <p:attrNameLst>
                                          <p:attrName>ppt_w</p:attrName>
                                        </p:attrNameLst>
                                      </p:cBhvr>
                                      <p:tavLst>
                                        <p:tav tm="0" fmla="#ppt_w*sin(2.5*pi*$)">
                                          <p:val>
                                            <p:fltVal val="0"/>
                                          </p:val>
                                        </p:tav>
                                        <p:tav tm="100000">
                                          <p:val>
                                            <p:fltVal val="1"/>
                                          </p:val>
                                        </p:tav>
                                      </p:tavLst>
                                    </p:anim>
                                    <p:anim calcmode="lin" valueType="num">
                                      <p:cBhvr>
                                        <p:cTn id="29" dur="2000" fill="hold"/>
                                        <p:tgtEl>
                                          <p:spTgt spid="10"/>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55.xml><?xml version="1.0" encoding="utf-8"?>
<p:sld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2" name="صورة 1"/>
          <p:cNvPicPr>
            <a:picLocks noChangeAspect="1"/>
          </p:cNvPicPr>
          <p:nvPr/>
        </p:nvPicPr>
        <p:blipFill>
          <a:blip r:embed="rId3"/>
          <a:stretch>
            <a:fillRect/>
          </a:stretch>
        </p:blipFill>
        <p:spPr>
          <a:xfrm>
            <a:off x="1475656" y="2204864"/>
            <a:ext cx="6552728" cy="2304256"/>
          </a:xfrm>
          <a:prstGeom prst="rect">
            <a:avLst/>
          </a:prstGeom>
          <a:ln w="88900" cap="sq" cmpd="thickThin">
            <a:solidFill>
              <a:srgbClr val="0000FF"/>
            </a:solidFill>
            <a:prstDash val="solid"/>
            <a:miter lim="800000"/>
          </a:ln>
          <a:effectLst>
            <a:innerShdw blurRad="76200">
              <a:srgbClr val="000000"/>
            </a:innerShdw>
          </a:effectLst>
        </p:spPr>
      </p:pic>
    </p:spTree>
    <p:extLst>
      <p:ext uri="{BB962C8B-B14F-4D97-AF65-F5344CB8AC3E}">
        <p14:creationId xmlns:p14="http://schemas.microsoft.com/office/powerpoint/2010/main" val="396057566"/>
      </p:ext>
    </p:extLst>
  </p:cSld>
  <p:clrMapOvr>
    <a:overrideClrMapping bg1="lt1" tx1="dk1" bg2="lt2" tx2="dk2" accent1="accent1" accent2="accent2" accent3="accent3" accent4="accent4" accent5="accent5" accent6="accent6" hlink="hlink" folHlink="folHlink"/>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stretch>
            <a:fillRect/>
          </a:stretch>
        </p:blipFill>
        <p:spPr>
          <a:xfrm>
            <a:off x="5508104" y="620688"/>
            <a:ext cx="3040394" cy="432048"/>
          </a:xfrm>
          <a:prstGeom prst="rect">
            <a:avLst/>
          </a:prstGeom>
        </p:spPr>
      </p:pic>
      <p:pic>
        <p:nvPicPr>
          <p:cNvPr id="3" name="صورة 2"/>
          <p:cNvPicPr>
            <a:picLocks noChangeAspect="1"/>
          </p:cNvPicPr>
          <p:nvPr/>
        </p:nvPicPr>
        <p:blipFill>
          <a:blip r:embed="rId3"/>
          <a:stretch>
            <a:fillRect/>
          </a:stretch>
        </p:blipFill>
        <p:spPr>
          <a:xfrm>
            <a:off x="755576" y="1052736"/>
            <a:ext cx="7632848" cy="5184576"/>
          </a:xfrm>
          <a:prstGeom prst="rect">
            <a:avLst/>
          </a:prstGeom>
        </p:spPr>
      </p:pic>
      <p:sp>
        <p:nvSpPr>
          <p:cNvPr id="5" name="مستطيل 4"/>
          <p:cNvSpPr/>
          <p:nvPr/>
        </p:nvSpPr>
        <p:spPr>
          <a:xfrm>
            <a:off x="7308304" y="2159568"/>
            <a:ext cx="444352" cy="369332"/>
          </a:xfrm>
          <a:prstGeom prst="rect">
            <a:avLst/>
          </a:prstGeom>
        </p:spPr>
        <p:txBody>
          <a:bodyPr wrap="none">
            <a:spAutoFit/>
          </a:bodyPr>
          <a:lstStyle/>
          <a:p>
            <a:r>
              <a:rPr lang="ar-SA" b="1" dirty="0">
                <a:solidFill>
                  <a:srgbClr val="FF0000"/>
                </a:solidFill>
              </a:rPr>
              <a:t>17</a:t>
            </a:r>
            <a:endParaRPr lang="ar-SA" dirty="0">
              <a:solidFill>
                <a:srgbClr val="FF0000"/>
              </a:solidFill>
            </a:endParaRPr>
          </a:p>
        </p:txBody>
      </p:sp>
      <p:sp>
        <p:nvSpPr>
          <p:cNvPr id="6" name="مستطيل 5"/>
          <p:cNvSpPr/>
          <p:nvPr/>
        </p:nvSpPr>
        <p:spPr>
          <a:xfrm>
            <a:off x="6876256" y="2159568"/>
            <a:ext cx="444352" cy="369332"/>
          </a:xfrm>
          <a:prstGeom prst="rect">
            <a:avLst/>
          </a:prstGeom>
        </p:spPr>
        <p:txBody>
          <a:bodyPr wrap="none">
            <a:spAutoFit/>
          </a:bodyPr>
          <a:lstStyle/>
          <a:p>
            <a:r>
              <a:rPr lang="ar-SA" b="1" dirty="0">
                <a:solidFill>
                  <a:srgbClr val="FF0000"/>
                </a:solidFill>
              </a:rPr>
              <a:t>12</a:t>
            </a:r>
            <a:endParaRPr lang="ar-SA" dirty="0">
              <a:solidFill>
                <a:srgbClr val="FF0000"/>
              </a:solidFill>
            </a:endParaRPr>
          </a:p>
        </p:txBody>
      </p:sp>
      <p:sp>
        <p:nvSpPr>
          <p:cNvPr id="7" name="مستطيل 6"/>
          <p:cNvSpPr/>
          <p:nvPr/>
        </p:nvSpPr>
        <p:spPr>
          <a:xfrm>
            <a:off x="6583949" y="2159568"/>
            <a:ext cx="444352" cy="369332"/>
          </a:xfrm>
          <a:prstGeom prst="rect">
            <a:avLst/>
          </a:prstGeom>
        </p:spPr>
        <p:txBody>
          <a:bodyPr wrap="none">
            <a:spAutoFit/>
          </a:bodyPr>
          <a:lstStyle/>
          <a:p>
            <a:r>
              <a:rPr lang="ar-SA" b="1" dirty="0">
                <a:solidFill>
                  <a:srgbClr val="FF0000"/>
                </a:solidFill>
              </a:rPr>
              <a:t>37</a:t>
            </a:r>
            <a:endParaRPr lang="ar-SA" dirty="0">
              <a:solidFill>
                <a:srgbClr val="FF0000"/>
              </a:solidFill>
            </a:endParaRPr>
          </a:p>
        </p:txBody>
      </p:sp>
      <p:sp>
        <p:nvSpPr>
          <p:cNvPr id="8" name="مستطيل 7"/>
          <p:cNvSpPr/>
          <p:nvPr/>
        </p:nvSpPr>
        <p:spPr>
          <a:xfrm>
            <a:off x="4809128" y="2123564"/>
            <a:ext cx="554960" cy="369332"/>
          </a:xfrm>
          <a:prstGeom prst="rect">
            <a:avLst/>
          </a:prstGeom>
        </p:spPr>
        <p:txBody>
          <a:bodyPr wrap="none">
            <a:spAutoFit/>
          </a:bodyPr>
          <a:lstStyle/>
          <a:p>
            <a:r>
              <a:rPr lang="ar-SA" b="1" dirty="0">
                <a:solidFill>
                  <a:srgbClr val="FF0000"/>
                </a:solidFill>
              </a:rPr>
              <a:t>الأول</a:t>
            </a:r>
            <a:endParaRPr lang="ar-SA" dirty="0">
              <a:solidFill>
                <a:srgbClr val="FF0000"/>
              </a:solidFill>
            </a:endParaRPr>
          </a:p>
        </p:txBody>
      </p:sp>
      <p:sp>
        <p:nvSpPr>
          <p:cNvPr id="9" name="مستطيل 8"/>
          <p:cNvSpPr/>
          <p:nvPr/>
        </p:nvSpPr>
        <p:spPr>
          <a:xfrm>
            <a:off x="3347864" y="2159568"/>
            <a:ext cx="1332416" cy="369332"/>
          </a:xfrm>
          <a:prstGeom prst="rect">
            <a:avLst/>
          </a:prstGeom>
        </p:spPr>
        <p:txBody>
          <a:bodyPr wrap="none">
            <a:spAutoFit/>
          </a:bodyPr>
          <a:lstStyle/>
          <a:p>
            <a:r>
              <a:rPr lang="ar-SA" b="1" dirty="0">
                <a:solidFill>
                  <a:srgbClr val="FF0000"/>
                </a:solidFill>
              </a:rPr>
              <a:t>للنشاط الطلابي </a:t>
            </a:r>
            <a:endParaRPr lang="ar-SA" dirty="0">
              <a:solidFill>
                <a:srgbClr val="FF0000"/>
              </a:solidFill>
            </a:endParaRPr>
          </a:p>
        </p:txBody>
      </p:sp>
      <p:sp>
        <p:nvSpPr>
          <p:cNvPr id="10" name="مستطيل 9"/>
          <p:cNvSpPr/>
          <p:nvPr/>
        </p:nvSpPr>
        <p:spPr>
          <a:xfrm>
            <a:off x="6500390" y="2475975"/>
            <a:ext cx="1252266" cy="369332"/>
          </a:xfrm>
          <a:prstGeom prst="rect">
            <a:avLst/>
          </a:prstGeom>
        </p:spPr>
        <p:txBody>
          <a:bodyPr wrap="none">
            <a:spAutoFit/>
          </a:bodyPr>
          <a:lstStyle/>
          <a:p>
            <a:r>
              <a:rPr lang="ar-SA" b="1" dirty="0">
                <a:solidFill>
                  <a:srgbClr val="FF0000"/>
                </a:solidFill>
              </a:rPr>
              <a:t>مدير المدرسة </a:t>
            </a:r>
            <a:endParaRPr lang="ar-SA" dirty="0">
              <a:solidFill>
                <a:srgbClr val="FF0000"/>
              </a:solidFill>
            </a:endParaRPr>
          </a:p>
        </p:txBody>
      </p:sp>
      <p:sp>
        <p:nvSpPr>
          <p:cNvPr id="11" name="مستطيل 10"/>
          <p:cNvSpPr/>
          <p:nvPr/>
        </p:nvSpPr>
        <p:spPr>
          <a:xfrm>
            <a:off x="5508104" y="2459054"/>
            <a:ext cx="862737" cy="369332"/>
          </a:xfrm>
          <a:prstGeom prst="rect">
            <a:avLst/>
          </a:prstGeom>
        </p:spPr>
        <p:txBody>
          <a:bodyPr wrap="none">
            <a:spAutoFit/>
          </a:bodyPr>
          <a:lstStyle/>
          <a:p>
            <a:r>
              <a:rPr lang="ar-SA" b="1" dirty="0">
                <a:solidFill>
                  <a:srgbClr val="FF0000"/>
                </a:solidFill>
              </a:rPr>
              <a:t>أحد عشر</a:t>
            </a:r>
            <a:endParaRPr lang="ar-SA" dirty="0">
              <a:solidFill>
                <a:srgbClr val="FF0000"/>
              </a:solidFill>
            </a:endParaRPr>
          </a:p>
        </p:txBody>
      </p:sp>
      <p:sp>
        <p:nvSpPr>
          <p:cNvPr id="12" name="مستطيل 11"/>
          <p:cNvSpPr/>
          <p:nvPr/>
        </p:nvSpPr>
        <p:spPr>
          <a:xfrm>
            <a:off x="6338448" y="2797881"/>
            <a:ext cx="1519968" cy="369332"/>
          </a:xfrm>
          <a:prstGeom prst="rect">
            <a:avLst/>
          </a:prstGeom>
        </p:spPr>
        <p:txBody>
          <a:bodyPr wrap="none">
            <a:spAutoFit/>
          </a:bodyPr>
          <a:lstStyle/>
          <a:p>
            <a:pPr lvl="0" algn="ctr" rtl="1"/>
            <a:r>
              <a:rPr lang="ar-SA" b="1" dirty="0">
                <a:solidFill>
                  <a:srgbClr val="FF0000"/>
                </a:solidFill>
              </a:rPr>
              <a:t>أ/ أحمد محمد علي</a:t>
            </a:r>
            <a:endParaRPr lang="en-US" dirty="0">
              <a:solidFill>
                <a:srgbClr val="FF0000"/>
              </a:solidFill>
            </a:endParaRPr>
          </a:p>
        </p:txBody>
      </p:sp>
      <p:sp>
        <p:nvSpPr>
          <p:cNvPr id="13" name="مستطيل 12"/>
          <p:cNvSpPr/>
          <p:nvPr/>
        </p:nvSpPr>
        <p:spPr>
          <a:xfrm>
            <a:off x="6338448" y="3081776"/>
            <a:ext cx="1630575" cy="369332"/>
          </a:xfrm>
          <a:prstGeom prst="rect">
            <a:avLst/>
          </a:prstGeom>
        </p:spPr>
        <p:txBody>
          <a:bodyPr wrap="none">
            <a:spAutoFit/>
          </a:bodyPr>
          <a:lstStyle/>
          <a:p>
            <a:r>
              <a:rPr lang="ar-EG" b="1" dirty="0">
                <a:solidFill>
                  <a:srgbClr val="FF0000"/>
                </a:solidFill>
              </a:rPr>
              <a:t> </a:t>
            </a:r>
            <a:r>
              <a:rPr lang="ar-SA" b="1" dirty="0">
                <a:solidFill>
                  <a:srgbClr val="FF0000"/>
                </a:solidFill>
              </a:rPr>
              <a:t>أ/ السيد علي احمد </a:t>
            </a:r>
            <a:endParaRPr lang="ar-SA" dirty="0">
              <a:solidFill>
                <a:srgbClr val="FF0000"/>
              </a:solidFill>
            </a:endParaRPr>
          </a:p>
        </p:txBody>
      </p:sp>
      <p:sp>
        <p:nvSpPr>
          <p:cNvPr id="15" name="مستطيل 14"/>
          <p:cNvSpPr/>
          <p:nvPr/>
        </p:nvSpPr>
        <p:spPr>
          <a:xfrm>
            <a:off x="6259099" y="3567201"/>
            <a:ext cx="1789271" cy="369332"/>
          </a:xfrm>
          <a:prstGeom prst="rect">
            <a:avLst/>
          </a:prstGeom>
        </p:spPr>
        <p:txBody>
          <a:bodyPr wrap="none">
            <a:spAutoFit/>
          </a:bodyPr>
          <a:lstStyle/>
          <a:p>
            <a:pPr lvl="0" algn="r" rtl="1"/>
            <a:r>
              <a:rPr lang="ar-SA" b="1" dirty="0">
                <a:solidFill>
                  <a:srgbClr val="FF0000"/>
                </a:solidFill>
              </a:rPr>
              <a:t>استقبال الطلاب الجدد.</a:t>
            </a:r>
            <a:endParaRPr lang="en-US" dirty="0">
              <a:solidFill>
                <a:srgbClr val="FF0000"/>
              </a:solidFill>
            </a:endParaRPr>
          </a:p>
        </p:txBody>
      </p:sp>
      <p:sp>
        <p:nvSpPr>
          <p:cNvPr id="16" name="مستطيل 15"/>
          <p:cNvSpPr/>
          <p:nvPr/>
        </p:nvSpPr>
        <p:spPr>
          <a:xfrm>
            <a:off x="3987589" y="3565886"/>
            <a:ext cx="2198038" cy="369332"/>
          </a:xfrm>
          <a:prstGeom prst="rect">
            <a:avLst/>
          </a:prstGeom>
        </p:spPr>
        <p:txBody>
          <a:bodyPr wrap="none">
            <a:spAutoFit/>
          </a:bodyPr>
          <a:lstStyle/>
          <a:p>
            <a:pPr lvl="0" algn="r" rtl="1"/>
            <a:r>
              <a:rPr lang="ar-SA" b="1" dirty="0">
                <a:solidFill>
                  <a:srgbClr val="FF0000"/>
                </a:solidFill>
              </a:rPr>
              <a:t>فعاليات الأسبوع التمهيدي. </a:t>
            </a:r>
            <a:endParaRPr lang="en-US" dirty="0">
              <a:solidFill>
                <a:srgbClr val="FF0000"/>
              </a:solidFill>
            </a:endParaRPr>
          </a:p>
        </p:txBody>
      </p:sp>
      <p:sp>
        <p:nvSpPr>
          <p:cNvPr id="17" name="مستطيل 16"/>
          <p:cNvSpPr/>
          <p:nvPr/>
        </p:nvSpPr>
        <p:spPr>
          <a:xfrm>
            <a:off x="6244672" y="3794893"/>
            <a:ext cx="1707519" cy="369332"/>
          </a:xfrm>
          <a:prstGeom prst="rect">
            <a:avLst/>
          </a:prstGeom>
        </p:spPr>
        <p:txBody>
          <a:bodyPr wrap="none">
            <a:spAutoFit/>
          </a:bodyPr>
          <a:lstStyle/>
          <a:p>
            <a:r>
              <a:rPr lang="ar-SA" b="1" dirty="0">
                <a:solidFill>
                  <a:srgbClr val="FF0000"/>
                </a:solidFill>
              </a:rPr>
              <a:t>توزيع أعمال النشاط.</a:t>
            </a:r>
            <a:endParaRPr lang="ar-SA" dirty="0">
              <a:solidFill>
                <a:srgbClr val="FF0000"/>
              </a:solidFill>
            </a:endParaRPr>
          </a:p>
        </p:txBody>
      </p:sp>
      <p:sp>
        <p:nvSpPr>
          <p:cNvPr id="21" name="مستطيل 20"/>
          <p:cNvSpPr/>
          <p:nvPr/>
        </p:nvSpPr>
        <p:spPr>
          <a:xfrm>
            <a:off x="4643323" y="4268546"/>
            <a:ext cx="3352200" cy="369332"/>
          </a:xfrm>
          <a:prstGeom prst="rect">
            <a:avLst/>
          </a:prstGeom>
        </p:spPr>
        <p:txBody>
          <a:bodyPr wrap="none">
            <a:spAutoFit/>
          </a:bodyPr>
          <a:lstStyle/>
          <a:p>
            <a:pPr lvl="0" algn="r" rtl="1"/>
            <a:r>
              <a:rPr lang="ar-SA" b="1" dirty="0">
                <a:solidFill>
                  <a:srgbClr val="FF0000"/>
                </a:solidFill>
              </a:rPr>
              <a:t>عمل لقاء بالطلاب والتركيز على طلاب أول.</a:t>
            </a:r>
            <a:endParaRPr lang="en-US" dirty="0">
              <a:solidFill>
                <a:srgbClr val="FF0000"/>
              </a:solidFill>
            </a:endParaRPr>
          </a:p>
        </p:txBody>
      </p:sp>
      <p:sp>
        <p:nvSpPr>
          <p:cNvPr id="22" name="مستطيل 21"/>
          <p:cNvSpPr/>
          <p:nvPr/>
        </p:nvSpPr>
        <p:spPr>
          <a:xfrm>
            <a:off x="4408478" y="4521936"/>
            <a:ext cx="3568606" cy="369332"/>
          </a:xfrm>
          <a:prstGeom prst="rect">
            <a:avLst/>
          </a:prstGeom>
        </p:spPr>
        <p:txBody>
          <a:bodyPr wrap="none">
            <a:spAutoFit/>
          </a:bodyPr>
          <a:lstStyle/>
          <a:p>
            <a:r>
              <a:rPr lang="ar-SA" b="1" dirty="0">
                <a:solidFill>
                  <a:srgbClr val="FF0000"/>
                </a:solidFill>
              </a:rPr>
              <a:t>قيام المرشد الطلابي بتفعيل الأسبوع التمهيدي.</a:t>
            </a:r>
            <a:endParaRPr lang="ar-SA" dirty="0">
              <a:solidFill>
                <a:srgbClr val="FF0000"/>
              </a:solidFill>
            </a:endParaRPr>
          </a:p>
        </p:txBody>
      </p:sp>
      <p:sp>
        <p:nvSpPr>
          <p:cNvPr id="23" name="مستطيل 22"/>
          <p:cNvSpPr/>
          <p:nvPr/>
        </p:nvSpPr>
        <p:spPr>
          <a:xfrm>
            <a:off x="5016017" y="4779276"/>
            <a:ext cx="2961067" cy="369332"/>
          </a:xfrm>
          <a:prstGeom prst="rect">
            <a:avLst/>
          </a:prstGeom>
        </p:spPr>
        <p:txBody>
          <a:bodyPr wrap="none">
            <a:spAutoFit/>
          </a:bodyPr>
          <a:lstStyle/>
          <a:p>
            <a:pPr lvl="0" algn="r" rtl="1"/>
            <a:r>
              <a:rPr lang="ar-SA" b="1" dirty="0">
                <a:solidFill>
                  <a:srgbClr val="FF0000"/>
                </a:solidFill>
              </a:rPr>
              <a:t>عمل لوحات جدارية للترحيب بالطلاب.</a:t>
            </a:r>
            <a:endParaRPr lang="en-US" dirty="0">
              <a:solidFill>
                <a:srgbClr val="FF0000"/>
              </a:solidFill>
            </a:endParaRPr>
          </a:p>
        </p:txBody>
      </p:sp>
      <p:sp>
        <p:nvSpPr>
          <p:cNvPr id="24" name="مستطيل 23"/>
          <p:cNvSpPr/>
          <p:nvPr/>
        </p:nvSpPr>
        <p:spPr>
          <a:xfrm>
            <a:off x="6370841" y="5250835"/>
            <a:ext cx="1194558" cy="369332"/>
          </a:xfrm>
          <a:prstGeom prst="rect">
            <a:avLst/>
          </a:prstGeom>
        </p:spPr>
        <p:txBody>
          <a:bodyPr wrap="none">
            <a:spAutoFit/>
          </a:bodyPr>
          <a:lstStyle/>
          <a:p>
            <a:r>
              <a:rPr lang="ar-SA" b="1" dirty="0">
                <a:solidFill>
                  <a:srgbClr val="FF0000"/>
                </a:solidFill>
              </a:rPr>
              <a:t>مدير المدرسة</a:t>
            </a:r>
            <a:endParaRPr lang="ar-SA" dirty="0">
              <a:solidFill>
                <a:srgbClr val="FF0000"/>
              </a:solidFill>
            </a:endParaRPr>
          </a:p>
        </p:txBody>
      </p:sp>
      <p:sp>
        <p:nvSpPr>
          <p:cNvPr id="25" name="مستطيل 24"/>
          <p:cNvSpPr/>
          <p:nvPr/>
        </p:nvSpPr>
        <p:spPr>
          <a:xfrm>
            <a:off x="4167672" y="5514701"/>
            <a:ext cx="1340432" cy="369332"/>
          </a:xfrm>
          <a:prstGeom prst="rect">
            <a:avLst/>
          </a:prstGeom>
        </p:spPr>
        <p:txBody>
          <a:bodyPr wrap="none">
            <a:spAutoFit/>
          </a:bodyPr>
          <a:lstStyle/>
          <a:p>
            <a:r>
              <a:rPr lang="ar-SA" b="1" dirty="0">
                <a:solidFill>
                  <a:srgbClr val="FF0000"/>
                </a:solidFill>
              </a:rPr>
              <a:t>أحمد عبد الفتاح</a:t>
            </a:r>
            <a:endParaRPr lang="ar-SA" dirty="0">
              <a:solidFill>
                <a:srgbClr val="FF0000"/>
              </a:solidFill>
            </a:endParaRPr>
          </a:p>
        </p:txBody>
      </p:sp>
      <p:sp>
        <p:nvSpPr>
          <p:cNvPr id="26" name="مستطيل 25"/>
          <p:cNvSpPr/>
          <p:nvPr/>
        </p:nvSpPr>
        <p:spPr>
          <a:xfrm>
            <a:off x="6490732" y="5519266"/>
            <a:ext cx="1215397" cy="646331"/>
          </a:xfrm>
          <a:prstGeom prst="rect">
            <a:avLst/>
          </a:prstGeom>
        </p:spPr>
        <p:txBody>
          <a:bodyPr wrap="none">
            <a:spAutoFit/>
          </a:bodyPr>
          <a:lstStyle/>
          <a:p>
            <a:r>
              <a:rPr lang="ar-SA" b="1" dirty="0">
                <a:solidFill>
                  <a:srgbClr val="FF0000"/>
                </a:solidFill>
              </a:rPr>
              <a:t>السيد محمد </a:t>
            </a:r>
          </a:p>
          <a:p>
            <a:r>
              <a:rPr lang="ar-SA" b="1" dirty="0">
                <a:solidFill>
                  <a:srgbClr val="FF0000"/>
                </a:solidFill>
              </a:rPr>
              <a:t> محمد </a:t>
            </a:r>
            <a:r>
              <a:rPr lang="ar-SA" b="1" dirty="0" err="1">
                <a:solidFill>
                  <a:srgbClr val="FF0000"/>
                </a:solidFill>
              </a:rPr>
              <a:t>الشيبه</a:t>
            </a:r>
            <a:r>
              <a:rPr lang="ar-SA" b="1" dirty="0">
                <a:solidFill>
                  <a:srgbClr val="FF0000"/>
                </a:solidFill>
              </a:rPr>
              <a:t> </a:t>
            </a:r>
            <a:endParaRPr lang="ar-SA" dirty="0">
              <a:solidFill>
                <a:srgbClr val="FF0000"/>
              </a:solidFill>
            </a:endParaRPr>
          </a:p>
        </p:txBody>
      </p:sp>
      <p:sp>
        <p:nvSpPr>
          <p:cNvPr id="27" name="مستطيل 26"/>
          <p:cNvSpPr/>
          <p:nvPr/>
        </p:nvSpPr>
        <p:spPr>
          <a:xfrm>
            <a:off x="1057908" y="3935218"/>
            <a:ext cx="2527292" cy="646331"/>
          </a:xfrm>
          <a:prstGeom prst="rect">
            <a:avLst/>
          </a:prstGeom>
        </p:spPr>
        <p:txBody>
          <a:bodyPr wrap="square">
            <a:spAutoFit/>
          </a:bodyPr>
          <a:lstStyle/>
          <a:p>
            <a:pPr algn="r" rtl="1"/>
            <a:r>
              <a:rPr lang="ar-SA" b="1" dirty="0">
                <a:solidFill>
                  <a:srgbClr val="C00000"/>
                </a:solidFill>
              </a:rPr>
              <a:t>6-   ما؟     </a:t>
            </a:r>
            <a:r>
              <a:rPr lang="ar-SA" b="1" dirty="0"/>
              <a:t>نتيجة الاجتماع   			والتوصيات</a:t>
            </a:r>
            <a:endParaRPr lang="en-US" dirty="0"/>
          </a:p>
        </p:txBody>
      </p:sp>
      <p:sp>
        <p:nvSpPr>
          <p:cNvPr id="28" name="مستطيل 27"/>
          <p:cNvSpPr/>
          <p:nvPr/>
        </p:nvSpPr>
        <p:spPr>
          <a:xfrm>
            <a:off x="1346238" y="2298058"/>
            <a:ext cx="1410964" cy="369332"/>
          </a:xfrm>
          <a:prstGeom prst="rect">
            <a:avLst/>
          </a:prstGeom>
        </p:spPr>
        <p:txBody>
          <a:bodyPr wrap="none">
            <a:spAutoFit/>
          </a:bodyPr>
          <a:lstStyle/>
          <a:p>
            <a:r>
              <a:rPr lang="ar-SA" b="1" dirty="0">
                <a:solidFill>
                  <a:srgbClr val="C00000"/>
                </a:solidFill>
              </a:rPr>
              <a:t> </a:t>
            </a:r>
            <a:r>
              <a:rPr lang="ar-SA" b="1" dirty="0"/>
              <a:t>رئيس الاجتماع </a:t>
            </a:r>
            <a:endParaRPr lang="ar-SA" dirty="0"/>
          </a:p>
        </p:txBody>
      </p:sp>
      <p:sp>
        <p:nvSpPr>
          <p:cNvPr id="29" name="مستطيل 28"/>
          <p:cNvSpPr/>
          <p:nvPr/>
        </p:nvSpPr>
        <p:spPr>
          <a:xfrm>
            <a:off x="1521641" y="2643720"/>
            <a:ext cx="2063385" cy="369332"/>
          </a:xfrm>
          <a:prstGeom prst="rect">
            <a:avLst/>
          </a:prstGeom>
        </p:spPr>
        <p:txBody>
          <a:bodyPr wrap="none">
            <a:spAutoFit/>
          </a:bodyPr>
          <a:lstStyle/>
          <a:p>
            <a:pPr algn="r" rtl="1"/>
            <a:r>
              <a:rPr lang="ar-SA" b="1" dirty="0">
                <a:solidFill>
                  <a:srgbClr val="C00000"/>
                </a:solidFill>
              </a:rPr>
              <a:t>2-   متى؟</a:t>
            </a:r>
            <a:r>
              <a:rPr lang="ar-SA" b="1" dirty="0"/>
              <a:t>   عقد الاجتماع</a:t>
            </a:r>
            <a:endParaRPr lang="en-US" dirty="0"/>
          </a:p>
        </p:txBody>
      </p:sp>
      <p:sp>
        <p:nvSpPr>
          <p:cNvPr id="30" name="مستطيل 29"/>
          <p:cNvSpPr/>
          <p:nvPr/>
        </p:nvSpPr>
        <p:spPr>
          <a:xfrm>
            <a:off x="1547664" y="2929795"/>
            <a:ext cx="2029723" cy="369332"/>
          </a:xfrm>
          <a:prstGeom prst="rect">
            <a:avLst/>
          </a:prstGeom>
        </p:spPr>
        <p:txBody>
          <a:bodyPr wrap="none">
            <a:spAutoFit/>
          </a:bodyPr>
          <a:lstStyle/>
          <a:p>
            <a:pPr algn="r" rtl="1"/>
            <a:r>
              <a:rPr lang="ar-SA" b="1" dirty="0">
                <a:solidFill>
                  <a:srgbClr val="C00000"/>
                </a:solidFill>
              </a:rPr>
              <a:t>3 -  لم؟</a:t>
            </a:r>
            <a:r>
              <a:rPr lang="ar-SA" b="1" dirty="0"/>
              <a:t>     عقد الاجتماع</a:t>
            </a:r>
            <a:endParaRPr lang="en-US" dirty="0"/>
          </a:p>
        </p:txBody>
      </p:sp>
      <p:sp>
        <p:nvSpPr>
          <p:cNvPr id="31" name="مستطيل 30"/>
          <p:cNvSpPr/>
          <p:nvPr/>
        </p:nvSpPr>
        <p:spPr>
          <a:xfrm>
            <a:off x="1057907" y="3197023"/>
            <a:ext cx="2544287" cy="369332"/>
          </a:xfrm>
          <a:prstGeom prst="rect">
            <a:avLst/>
          </a:prstGeom>
        </p:spPr>
        <p:txBody>
          <a:bodyPr wrap="none">
            <a:spAutoFit/>
          </a:bodyPr>
          <a:lstStyle/>
          <a:p>
            <a:pPr algn="r" rtl="1"/>
            <a:r>
              <a:rPr lang="ar-SA" b="1" dirty="0">
                <a:solidFill>
                  <a:srgbClr val="C00000"/>
                </a:solidFill>
              </a:rPr>
              <a:t>4   كم؟</a:t>
            </a:r>
            <a:r>
              <a:rPr lang="ar-SA" b="1" dirty="0"/>
              <a:t>     عدد حضور الاجتماع</a:t>
            </a:r>
            <a:endParaRPr lang="en-US" dirty="0"/>
          </a:p>
        </p:txBody>
      </p:sp>
      <p:sp>
        <p:nvSpPr>
          <p:cNvPr id="32" name="مستطيل 31"/>
          <p:cNvSpPr/>
          <p:nvPr/>
        </p:nvSpPr>
        <p:spPr>
          <a:xfrm>
            <a:off x="1602928" y="3513230"/>
            <a:ext cx="2013693" cy="369332"/>
          </a:xfrm>
          <a:prstGeom prst="rect">
            <a:avLst/>
          </a:prstGeom>
        </p:spPr>
        <p:txBody>
          <a:bodyPr wrap="none">
            <a:spAutoFit/>
          </a:bodyPr>
          <a:lstStyle/>
          <a:p>
            <a:pPr algn="r" rtl="1"/>
            <a:r>
              <a:rPr lang="ar-SA" b="1" dirty="0">
                <a:solidFill>
                  <a:srgbClr val="C00000"/>
                </a:solidFill>
              </a:rPr>
              <a:t>5-  أين؟    </a:t>
            </a:r>
            <a:r>
              <a:rPr lang="ar-SA" b="1" dirty="0"/>
              <a:t>عقد الاجتماع</a:t>
            </a:r>
            <a:endParaRPr lang="en-US" dirty="0"/>
          </a:p>
        </p:txBody>
      </p:sp>
    </p:spTree>
    <p:extLst>
      <p:ext uri="{BB962C8B-B14F-4D97-AF65-F5344CB8AC3E}">
        <p14:creationId xmlns:p14="http://schemas.microsoft.com/office/powerpoint/2010/main" val="41968772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ppt_x"/>
                                          </p:val>
                                        </p:tav>
                                        <p:tav tm="100000">
                                          <p:val>
                                            <p:strVal val="#ppt_x"/>
                                          </p:val>
                                        </p:tav>
                                      </p:tavLst>
                                    </p:anim>
                                    <p:anim calcmode="lin" valueType="num">
                                      <p:cBhvr additive="base">
                                        <p:cTn id="1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500" fill="hold"/>
                                        <p:tgtEl>
                                          <p:spTgt spid="6"/>
                                        </p:tgtEl>
                                        <p:attrNameLst>
                                          <p:attrName>ppt_x</p:attrName>
                                        </p:attrNameLst>
                                      </p:cBhvr>
                                      <p:tavLst>
                                        <p:tav tm="0">
                                          <p:val>
                                            <p:strVal val="#ppt_x"/>
                                          </p:val>
                                        </p:tav>
                                        <p:tav tm="100000">
                                          <p:val>
                                            <p:strVal val="#ppt_x"/>
                                          </p:val>
                                        </p:tav>
                                      </p:tavLst>
                                    </p:anim>
                                    <p:anim calcmode="lin" valueType="num">
                                      <p:cBhvr additive="base">
                                        <p:cTn id="2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500" fill="hold"/>
                                        <p:tgtEl>
                                          <p:spTgt spid="7"/>
                                        </p:tgtEl>
                                        <p:attrNameLst>
                                          <p:attrName>ppt_x</p:attrName>
                                        </p:attrNameLst>
                                      </p:cBhvr>
                                      <p:tavLst>
                                        <p:tav tm="0">
                                          <p:val>
                                            <p:strVal val="#ppt_x"/>
                                          </p:val>
                                        </p:tav>
                                        <p:tav tm="100000">
                                          <p:val>
                                            <p:strVal val="#ppt_x"/>
                                          </p:val>
                                        </p:tav>
                                      </p:tavLst>
                                    </p:anim>
                                    <p:anim calcmode="lin" valueType="num">
                                      <p:cBhvr additive="base">
                                        <p:cTn id="2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additive="base">
                                        <p:cTn id="33" dur="500" fill="hold"/>
                                        <p:tgtEl>
                                          <p:spTgt spid="8"/>
                                        </p:tgtEl>
                                        <p:attrNameLst>
                                          <p:attrName>ppt_x</p:attrName>
                                        </p:attrNameLst>
                                      </p:cBhvr>
                                      <p:tavLst>
                                        <p:tav tm="0">
                                          <p:val>
                                            <p:strVal val="#ppt_x"/>
                                          </p:val>
                                        </p:tav>
                                        <p:tav tm="100000">
                                          <p:val>
                                            <p:strVal val="#ppt_x"/>
                                          </p:val>
                                        </p:tav>
                                      </p:tavLst>
                                    </p:anim>
                                    <p:anim calcmode="lin" valueType="num">
                                      <p:cBhvr additive="base">
                                        <p:cTn id="3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additive="base">
                                        <p:cTn id="39" dur="500" fill="hold"/>
                                        <p:tgtEl>
                                          <p:spTgt spid="9"/>
                                        </p:tgtEl>
                                        <p:attrNameLst>
                                          <p:attrName>ppt_x</p:attrName>
                                        </p:attrNameLst>
                                      </p:cBhvr>
                                      <p:tavLst>
                                        <p:tav tm="0">
                                          <p:val>
                                            <p:strVal val="#ppt_x"/>
                                          </p:val>
                                        </p:tav>
                                        <p:tav tm="100000">
                                          <p:val>
                                            <p:strVal val="#ppt_x"/>
                                          </p:val>
                                        </p:tav>
                                      </p:tavLst>
                                    </p:anim>
                                    <p:anim calcmode="lin" valueType="num">
                                      <p:cBhvr additive="base">
                                        <p:cTn id="4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10"/>
                                        </p:tgtEl>
                                        <p:attrNameLst>
                                          <p:attrName>style.visibility</p:attrName>
                                        </p:attrNameLst>
                                      </p:cBhvr>
                                      <p:to>
                                        <p:strVal val="visible"/>
                                      </p:to>
                                    </p:set>
                                    <p:anim calcmode="lin" valueType="num">
                                      <p:cBhvr additive="base">
                                        <p:cTn id="45" dur="500" fill="hold"/>
                                        <p:tgtEl>
                                          <p:spTgt spid="10"/>
                                        </p:tgtEl>
                                        <p:attrNameLst>
                                          <p:attrName>ppt_x</p:attrName>
                                        </p:attrNameLst>
                                      </p:cBhvr>
                                      <p:tavLst>
                                        <p:tav tm="0">
                                          <p:val>
                                            <p:strVal val="#ppt_x"/>
                                          </p:val>
                                        </p:tav>
                                        <p:tav tm="100000">
                                          <p:val>
                                            <p:strVal val="#ppt_x"/>
                                          </p:val>
                                        </p:tav>
                                      </p:tavLst>
                                    </p:anim>
                                    <p:anim calcmode="lin" valueType="num">
                                      <p:cBhvr additive="base">
                                        <p:cTn id="4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11"/>
                                        </p:tgtEl>
                                        <p:attrNameLst>
                                          <p:attrName>style.visibility</p:attrName>
                                        </p:attrNameLst>
                                      </p:cBhvr>
                                      <p:to>
                                        <p:strVal val="visible"/>
                                      </p:to>
                                    </p:set>
                                    <p:anim calcmode="lin" valueType="num">
                                      <p:cBhvr additive="base">
                                        <p:cTn id="51" dur="500" fill="hold"/>
                                        <p:tgtEl>
                                          <p:spTgt spid="11"/>
                                        </p:tgtEl>
                                        <p:attrNameLst>
                                          <p:attrName>ppt_x</p:attrName>
                                        </p:attrNameLst>
                                      </p:cBhvr>
                                      <p:tavLst>
                                        <p:tav tm="0">
                                          <p:val>
                                            <p:strVal val="#ppt_x"/>
                                          </p:val>
                                        </p:tav>
                                        <p:tav tm="100000">
                                          <p:val>
                                            <p:strVal val="#ppt_x"/>
                                          </p:val>
                                        </p:tav>
                                      </p:tavLst>
                                    </p:anim>
                                    <p:anim calcmode="lin" valueType="num">
                                      <p:cBhvr additive="base">
                                        <p:cTn id="5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12"/>
                                        </p:tgtEl>
                                        <p:attrNameLst>
                                          <p:attrName>style.visibility</p:attrName>
                                        </p:attrNameLst>
                                      </p:cBhvr>
                                      <p:to>
                                        <p:strVal val="visible"/>
                                      </p:to>
                                    </p:set>
                                    <p:anim calcmode="lin" valueType="num">
                                      <p:cBhvr additive="base">
                                        <p:cTn id="57" dur="500" fill="hold"/>
                                        <p:tgtEl>
                                          <p:spTgt spid="12"/>
                                        </p:tgtEl>
                                        <p:attrNameLst>
                                          <p:attrName>ppt_x</p:attrName>
                                        </p:attrNameLst>
                                      </p:cBhvr>
                                      <p:tavLst>
                                        <p:tav tm="0">
                                          <p:val>
                                            <p:strVal val="#ppt_x"/>
                                          </p:val>
                                        </p:tav>
                                        <p:tav tm="100000">
                                          <p:val>
                                            <p:strVal val="#ppt_x"/>
                                          </p:val>
                                        </p:tav>
                                      </p:tavLst>
                                    </p:anim>
                                    <p:anim calcmode="lin" valueType="num">
                                      <p:cBhvr additive="base">
                                        <p:cTn id="5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grpId="0" nodeType="clickEffect">
                                  <p:stCondLst>
                                    <p:cond delay="0"/>
                                  </p:stCondLst>
                                  <p:childTnLst>
                                    <p:set>
                                      <p:cBhvr>
                                        <p:cTn id="62" dur="1" fill="hold">
                                          <p:stCondLst>
                                            <p:cond delay="0"/>
                                          </p:stCondLst>
                                        </p:cTn>
                                        <p:tgtEl>
                                          <p:spTgt spid="13"/>
                                        </p:tgtEl>
                                        <p:attrNameLst>
                                          <p:attrName>style.visibility</p:attrName>
                                        </p:attrNameLst>
                                      </p:cBhvr>
                                      <p:to>
                                        <p:strVal val="visible"/>
                                      </p:to>
                                    </p:set>
                                    <p:anim calcmode="lin" valueType="num">
                                      <p:cBhvr additive="base">
                                        <p:cTn id="63" dur="500" fill="hold"/>
                                        <p:tgtEl>
                                          <p:spTgt spid="13"/>
                                        </p:tgtEl>
                                        <p:attrNameLst>
                                          <p:attrName>ppt_x</p:attrName>
                                        </p:attrNameLst>
                                      </p:cBhvr>
                                      <p:tavLst>
                                        <p:tav tm="0">
                                          <p:val>
                                            <p:strVal val="#ppt_x"/>
                                          </p:val>
                                        </p:tav>
                                        <p:tav tm="100000">
                                          <p:val>
                                            <p:strVal val="#ppt_x"/>
                                          </p:val>
                                        </p:tav>
                                      </p:tavLst>
                                    </p:anim>
                                    <p:anim calcmode="lin" valueType="num">
                                      <p:cBhvr additive="base">
                                        <p:cTn id="6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2" presetClass="entr" presetSubtype="4" fill="hold" grpId="0" nodeType="clickEffect">
                                  <p:stCondLst>
                                    <p:cond delay="0"/>
                                  </p:stCondLst>
                                  <p:childTnLst>
                                    <p:set>
                                      <p:cBhvr>
                                        <p:cTn id="68" dur="1" fill="hold">
                                          <p:stCondLst>
                                            <p:cond delay="0"/>
                                          </p:stCondLst>
                                        </p:cTn>
                                        <p:tgtEl>
                                          <p:spTgt spid="15"/>
                                        </p:tgtEl>
                                        <p:attrNameLst>
                                          <p:attrName>style.visibility</p:attrName>
                                        </p:attrNameLst>
                                      </p:cBhvr>
                                      <p:to>
                                        <p:strVal val="visible"/>
                                      </p:to>
                                    </p:set>
                                    <p:anim calcmode="lin" valueType="num">
                                      <p:cBhvr additive="base">
                                        <p:cTn id="69" dur="500" fill="hold"/>
                                        <p:tgtEl>
                                          <p:spTgt spid="15"/>
                                        </p:tgtEl>
                                        <p:attrNameLst>
                                          <p:attrName>ppt_x</p:attrName>
                                        </p:attrNameLst>
                                      </p:cBhvr>
                                      <p:tavLst>
                                        <p:tav tm="0">
                                          <p:val>
                                            <p:strVal val="#ppt_x"/>
                                          </p:val>
                                        </p:tav>
                                        <p:tav tm="100000">
                                          <p:val>
                                            <p:strVal val="#ppt_x"/>
                                          </p:val>
                                        </p:tav>
                                      </p:tavLst>
                                    </p:anim>
                                    <p:anim calcmode="lin" valueType="num">
                                      <p:cBhvr additive="base">
                                        <p:cTn id="70"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2" presetClass="entr" presetSubtype="4" fill="hold" grpId="0" nodeType="clickEffect">
                                  <p:stCondLst>
                                    <p:cond delay="0"/>
                                  </p:stCondLst>
                                  <p:childTnLst>
                                    <p:set>
                                      <p:cBhvr>
                                        <p:cTn id="74" dur="1" fill="hold">
                                          <p:stCondLst>
                                            <p:cond delay="0"/>
                                          </p:stCondLst>
                                        </p:cTn>
                                        <p:tgtEl>
                                          <p:spTgt spid="16"/>
                                        </p:tgtEl>
                                        <p:attrNameLst>
                                          <p:attrName>style.visibility</p:attrName>
                                        </p:attrNameLst>
                                      </p:cBhvr>
                                      <p:to>
                                        <p:strVal val="visible"/>
                                      </p:to>
                                    </p:set>
                                    <p:anim calcmode="lin" valueType="num">
                                      <p:cBhvr additive="base">
                                        <p:cTn id="75" dur="500" fill="hold"/>
                                        <p:tgtEl>
                                          <p:spTgt spid="16"/>
                                        </p:tgtEl>
                                        <p:attrNameLst>
                                          <p:attrName>ppt_x</p:attrName>
                                        </p:attrNameLst>
                                      </p:cBhvr>
                                      <p:tavLst>
                                        <p:tav tm="0">
                                          <p:val>
                                            <p:strVal val="#ppt_x"/>
                                          </p:val>
                                        </p:tav>
                                        <p:tav tm="100000">
                                          <p:val>
                                            <p:strVal val="#ppt_x"/>
                                          </p:val>
                                        </p:tav>
                                      </p:tavLst>
                                    </p:anim>
                                    <p:anim calcmode="lin" valueType="num">
                                      <p:cBhvr additive="base">
                                        <p:cTn id="76"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2" presetClass="entr" presetSubtype="4" fill="hold" grpId="0" nodeType="clickEffect">
                                  <p:stCondLst>
                                    <p:cond delay="0"/>
                                  </p:stCondLst>
                                  <p:childTnLst>
                                    <p:set>
                                      <p:cBhvr>
                                        <p:cTn id="80" dur="1" fill="hold">
                                          <p:stCondLst>
                                            <p:cond delay="0"/>
                                          </p:stCondLst>
                                        </p:cTn>
                                        <p:tgtEl>
                                          <p:spTgt spid="17"/>
                                        </p:tgtEl>
                                        <p:attrNameLst>
                                          <p:attrName>style.visibility</p:attrName>
                                        </p:attrNameLst>
                                      </p:cBhvr>
                                      <p:to>
                                        <p:strVal val="visible"/>
                                      </p:to>
                                    </p:set>
                                    <p:anim calcmode="lin" valueType="num">
                                      <p:cBhvr additive="base">
                                        <p:cTn id="81" dur="500" fill="hold"/>
                                        <p:tgtEl>
                                          <p:spTgt spid="17"/>
                                        </p:tgtEl>
                                        <p:attrNameLst>
                                          <p:attrName>ppt_x</p:attrName>
                                        </p:attrNameLst>
                                      </p:cBhvr>
                                      <p:tavLst>
                                        <p:tav tm="0">
                                          <p:val>
                                            <p:strVal val="#ppt_x"/>
                                          </p:val>
                                        </p:tav>
                                        <p:tav tm="100000">
                                          <p:val>
                                            <p:strVal val="#ppt_x"/>
                                          </p:val>
                                        </p:tav>
                                      </p:tavLst>
                                    </p:anim>
                                    <p:anim calcmode="lin" valueType="num">
                                      <p:cBhvr additive="base">
                                        <p:cTn id="82"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2" presetClass="entr" presetSubtype="4" fill="hold" grpId="0" nodeType="clickEffect">
                                  <p:stCondLst>
                                    <p:cond delay="0"/>
                                  </p:stCondLst>
                                  <p:childTnLst>
                                    <p:set>
                                      <p:cBhvr>
                                        <p:cTn id="86" dur="1" fill="hold">
                                          <p:stCondLst>
                                            <p:cond delay="0"/>
                                          </p:stCondLst>
                                        </p:cTn>
                                        <p:tgtEl>
                                          <p:spTgt spid="21"/>
                                        </p:tgtEl>
                                        <p:attrNameLst>
                                          <p:attrName>style.visibility</p:attrName>
                                        </p:attrNameLst>
                                      </p:cBhvr>
                                      <p:to>
                                        <p:strVal val="visible"/>
                                      </p:to>
                                    </p:set>
                                    <p:anim calcmode="lin" valueType="num">
                                      <p:cBhvr additive="base">
                                        <p:cTn id="87" dur="500" fill="hold"/>
                                        <p:tgtEl>
                                          <p:spTgt spid="21"/>
                                        </p:tgtEl>
                                        <p:attrNameLst>
                                          <p:attrName>ppt_x</p:attrName>
                                        </p:attrNameLst>
                                      </p:cBhvr>
                                      <p:tavLst>
                                        <p:tav tm="0">
                                          <p:val>
                                            <p:strVal val="#ppt_x"/>
                                          </p:val>
                                        </p:tav>
                                        <p:tav tm="100000">
                                          <p:val>
                                            <p:strVal val="#ppt_x"/>
                                          </p:val>
                                        </p:tav>
                                      </p:tavLst>
                                    </p:anim>
                                    <p:anim calcmode="lin" valueType="num">
                                      <p:cBhvr additive="base">
                                        <p:cTn id="88"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89" fill="hold">
                      <p:stCondLst>
                        <p:cond delay="indefinite"/>
                      </p:stCondLst>
                      <p:childTnLst>
                        <p:par>
                          <p:cTn id="90" fill="hold">
                            <p:stCondLst>
                              <p:cond delay="0"/>
                            </p:stCondLst>
                            <p:childTnLst>
                              <p:par>
                                <p:cTn id="91" presetID="2" presetClass="entr" presetSubtype="4" fill="hold" grpId="0" nodeType="clickEffect">
                                  <p:stCondLst>
                                    <p:cond delay="0"/>
                                  </p:stCondLst>
                                  <p:childTnLst>
                                    <p:set>
                                      <p:cBhvr>
                                        <p:cTn id="92" dur="1" fill="hold">
                                          <p:stCondLst>
                                            <p:cond delay="0"/>
                                          </p:stCondLst>
                                        </p:cTn>
                                        <p:tgtEl>
                                          <p:spTgt spid="22"/>
                                        </p:tgtEl>
                                        <p:attrNameLst>
                                          <p:attrName>style.visibility</p:attrName>
                                        </p:attrNameLst>
                                      </p:cBhvr>
                                      <p:to>
                                        <p:strVal val="visible"/>
                                      </p:to>
                                    </p:set>
                                    <p:anim calcmode="lin" valueType="num">
                                      <p:cBhvr additive="base">
                                        <p:cTn id="93" dur="500" fill="hold"/>
                                        <p:tgtEl>
                                          <p:spTgt spid="22"/>
                                        </p:tgtEl>
                                        <p:attrNameLst>
                                          <p:attrName>ppt_x</p:attrName>
                                        </p:attrNameLst>
                                      </p:cBhvr>
                                      <p:tavLst>
                                        <p:tav tm="0">
                                          <p:val>
                                            <p:strVal val="#ppt_x"/>
                                          </p:val>
                                        </p:tav>
                                        <p:tav tm="100000">
                                          <p:val>
                                            <p:strVal val="#ppt_x"/>
                                          </p:val>
                                        </p:tav>
                                      </p:tavLst>
                                    </p:anim>
                                    <p:anim calcmode="lin" valueType="num">
                                      <p:cBhvr additive="base">
                                        <p:cTn id="94"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95" fill="hold">
                      <p:stCondLst>
                        <p:cond delay="indefinite"/>
                      </p:stCondLst>
                      <p:childTnLst>
                        <p:par>
                          <p:cTn id="96" fill="hold">
                            <p:stCondLst>
                              <p:cond delay="0"/>
                            </p:stCondLst>
                            <p:childTnLst>
                              <p:par>
                                <p:cTn id="97" presetID="2" presetClass="entr" presetSubtype="4" fill="hold" grpId="0" nodeType="clickEffect">
                                  <p:stCondLst>
                                    <p:cond delay="0"/>
                                  </p:stCondLst>
                                  <p:childTnLst>
                                    <p:set>
                                      <p:cBhvr>
                                        <p:cTn id="98" dur="1" fill="hold">
                                          <p:stCondLst>
                                            <p:cond delay="0"/>
                                          </p:stCondLst>
                                        </p:cTn>
                                        <p:tgtEl>
                                          <p:spTgt spid="23"/>
                                        </p:tgtEl>
                                        <p:attrNameLst>
                                          <p:attrName>style.visibility</p:attrName>
                                        </p:attrNameLst>
                                      </p:cBhvr>
                                      <p:to>
                                        <p:strVal val="visible"/>
                                      </p:to>
                                    </p:set>
                                    <p:anim calcmode="lin" valueType="num">
                                      <p:cBhvr additive="base">
                                        <p:cTn id="99" dur="500" fill="hold"/>
                                        <p:tgtEl>
                                          <p:spTgt spid="23"/>
                                        </p:tgtEl>
                                        <p:attrNameLst>
                                          <p:attrName>ppt_x</p:attrName>
                                        </p:attrNameLst>
                                      </p:cBhvr>
                                      <p:tavLst>
                                        <p:tav tm="0">
                                          <p:val>
                                            <p:strVal val="#ppt_x"/>
                                          </p:val>
                                        </p:tav>
                                        <p:tav tm="100000">
                                          <p:val>
                                            <p:strVal val="#ppt_x"/>
                                          </p:val>
                                        </p:tav>
                                      </p:tavLst>
                                    </p:anim>
                                    <p:anim calcmode="lin" valueType="num">
                                      <p:cBhvr additive="base">
                                        <p:cTn id="100"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101" fill="hold">
                      <p:stCondLst>
                        <p:cond delay="indefinite"/>
                      </p:stCondLst>
                      <p:childTnLst>
                        <p:par>
                          <p:cTn id="102" fill="hold">
                            <p:stCondLst>
                              <p:cond delay="0"/>
                            </p:stCondLst>
                            <p:childTnLst>
                              <p:par>
                                <p:cTn id="103" presetID="2" presetClass="entr" presetSubtype="4" fill="hold" grpId="0" nodeType="clickEffect">
                                  <p:stCondLst>
                                    <p:cond delay="0"/>
                                  </p:stCondLst>
                                  <p:childTnLst>
                                    <p:set>
                                      <p:cBhvr>
                                        <p:cTn id="104" dur="1" fill="hold">
                                          <p:stCondLst>
                                            <p:cond delay="0"/>
                                          </p:stCondLst>
                                        </p:cTn>
                                        <p:tgtEl>
                                          <p:spTgt spid="24"/>
                                        </p:tgtEl>
                                        <p:attrNameLst>
                                          <p:attrName>style.visibility</p:attrName>
                                        </p:attrNameLst>
                                      </p:cBhvr>
                                      <p:to>
                                        <p:strVal val="visible"/>
                                      </p:to>
                                    </p:set>
                                    <p:anim calcmode="lin" valueType="num">
                                      <p:cBhvr additive="base">
                                        <p:cTn id="105" dur="500" fill="hold"/>
                                        <p:tgtEl>
                                          <p:spTgt spid="24"/>
                                        </p:tgtEl>
                                        <p:attrNameLst>
                                          <p:attrName>ppt_x</p:attrName>
                                        </p:attrNameLst>
                                      </p:cBhvr>
                                      <p:tavLst>
                                        <p:tav tm="0">
                                          <p:val>
                                            <p:strVal val="#ppt_x"/>
                                          </p:val>
                                        </p:tav>
                                        <p:tav tm="100000">
                                          <p:val>
                                            <p:strVal val="#ppt_x"/>
                                          </p:val>
                                        </p:tav>
                                      </p:tavLst>
                                    </p:anim>
                                    <p:anim calcmode="lin" valueType="num">
                                      <p:cBhvr additive="base">
                                        <p:cTn id="106"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107" fill="hold">
                      <p:stCondLst>
                        <p:cond delay="indefinite"/>
                      </p:stCondLst>
                      <p:childTnLst>
                        <p:par>
                          <p:cTn id="108" fill="hold">
                            <p:stCondLst>
                              <p:cond delay="0"/>
                            </p:stCondLst>
                            <p:childTnLst>
                              <p:par>
                                <p:cTn id="109" presetID="2" presetClass="entr" presetSubtype="4" fill="hold" grpId="0" nodeType="clickEffect">
                                  <p:stCondLst>
                                    <p:cond delay="0"/>
                                  </p:stCondLst>
                                  <p:childTnLst>
                                    <p:set>
                                      <p:cBhvr>
                                        <p:cTn id="110" dur="1" fill="hold">
                                          <p:stCondLst>
                                            <p:cond delay="0"/>
                                          </p:stCondLst>
                                        </p:cTn>
                                        <p:tgtEl>
                                          <p:spTgt spid="25"/>
                                        </p:tgtEl>
                                        <p:attrNameLst>
                                          <p:attrName>style.visibility</p:attrName>
                                        </p:attrNameLst>
                                      </p:cBhvr>
                                      <p:to>
                                        <p:strVal val="visible"/>
                                      </p:to>
                                    </p:set>
                                    <p:anim calcmode="lin" valueType="num">
                                      <p:cBhvr additive="base">
                                        <p:cTn id="111" dur="500" fill="hold"/>
                                        <p:tgtEl>
                                          <p:spTgt spid="25"/>
                                        </p:tgtEl>
                                        <p:attrNameLst>
                                          <p:attrName>ppt_x</p:attrName>
                                        </p:attrNameLst>
                                      </p:cBhvr>
                                      <p:tavLst>
                                        <p:tav tm="0">
                                          <p:val>
                                            <p:strVal val="#ppt_x"/>
                                          </p:val>
                                        </p:tav>
                                        <p:tav tm="100000">
                                          <p:val>
                                            <p:strVal val="#ppt_x"/>
                                          </p:val>
                                        </p:tav>
                                      </p:tavLst>
                                    </p:anim>
                                    <p:anim calcmode="lin" valueType="num">
                                      <p:cBhvr additive="base">
                                        <p:cTn id="112"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113" fill="hold">
                      <p:stCondLst>
                        <p:cond delay="indefinite"/>
                      </p:stCondLst>
                      <p:childTnLst>
                        <p:par>
                          <p:cTn id="114" fill="hold">
                            <p:stCondLst>
                              <p:cond delay="0"/>
                            </p:stCondLst>
                            <p:childTnLst>
                              <p:par>
                                <p:cTn id="115" presetID="2" presetClass="entr" presetSubtype="4" fill="hold" grpId="0" nodeType="clickEffect">
                                  <p:stCondLst>
                                    <p:cond delay="0"/>
                                  </p:stCondLst>
                                  <p:childTnLst>
                                    <p:set>
                                      <p:cBhvr>
                                        <p:cTn id="116" dur="1" fill="hold">
                                          <p:stCondLst>
                                            <p:cond delay="0"/>
                                          </p:stCondLst>
                                        </p:cTn>
                                        <p:tgtEl>
                                          <p:spTgt spid="26"/>
                                        </p:tgtEl>
                                        <p:attrNameLst>
                                          <p:attrName>style.visibility</p:attrName>
                                        </p:attrNameLst>
                                      </p:cBhvr>
                                      <p:to>
                                        <p:strVal val="visible"/>
                                      </p:to>
                                    </p:set>
                                    <p:anim calcmode="lin" valueType="num">
                                      <p:cBhvr additive="base">
                                        <p:cTn id="117" dur="500" fill="hold"/>
                                        <p:tgtEl>
                                          <p:spTgt spid="26"/>
                                        </p:tgtEl>
                                        <p:attrNameLst>
                                          <p:attrName>ppt_x</p:attrName>
                                        </p:attrNameLst>
                                      </p:cBhvr>
                                      <p:tavLst>
                                        <p:tav tm="0">
                                          <p:val>
                                            <p:strVal val="#ppt_x"/>
                                          </p:val>
                                        </p:tav>
                                        <p:tav tm="100000">
                                          <p:val>
                                            <p:strVal val="#ppt_x"/>
                                          </p:val>
                                        </p:tav>
                                      </p:tavLst>
                                    </p:anim>
                                    <p:anim calcmode="lin" valueType="num">
                                      <p:cBhvr additive="base">
                                        <p:cTn id="118"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119" fill="hold">
                      <p:stCondLst>
                        <p:cond delay="indefinite"/>
                      </p:stCondLst>
                      <p:childTnLst>
                        <p:par>
                          <p:cTn id="120" fill="hold">
                            <p:stCondLst>
                              <p:cond delay="0"/>
                            </p:stCondLst>
                            <p:childTnLst>
                              <p:par>
                                <p:cTn id="121" presetID="26" presetClass="entr" presetSubtype="0" fill="hold" grpId="0" nodeType="clickEffect">
                                  <p:stCondLst>
                                    <p:cond delay="0"/>
                                  </p:stCondLst>
                                  <p:childTnLst>
                                    <p:set>
                                      <p:cBhvr>
                                        <p:cTn id="122" dur="1" fill="hold">
                                          <p:stCondLst>
                                            <p:cond delay="0"/>
                                          </p:stCondLst>
                                        </p:cTn>
                                        <p:tgtEl>
                                          <p:spTgt spid="28"/>
                                        </p:tgtEl>
                                        <p:attrNameLst>
                                          <p:attrName>style.visibility</p:attrName>
                                        </p:attrNameLst>
                                      </p:cBhvr>
                                      <p:to>
                                        <p:strVal val="visible"/>
                                      </p:to>
                                    </p:set>
                                    <p:animEffect transition="in" filter="wipe(down)">
                                      <p:cBhvr>
                                        <p:cTn id="123" dur="580">
                                          <p:stCondLst>
                                            <p:cond delay="0"/>
                                          </p:stCondLst>
                                        </p:cTn>
                                        <p:tgtEl>
                                          <p:spTgt spid="28"/>
                                        </p:tgtEl>
                                      </p:cBhvr>
                                    </p:animEffect>
                                    <p:anim calcmode="lin" valueType="num">
                                      <p:cBhvr>
                                        <p:cTn id="124" dur="1822" tmFilter="0,0; 0.14,0.36; 0.43,0.73; 0.71,0.91; 1.0,1.0">
                                          <p:stCondLst>
                                            <p:cond delay="0"/>
                                          </p:stCondLst>
                                        </p:cTn>
                                        <p:tgtEl>
                                          <p:spTgt spid="28"/>
                                        </p:tgtEl>
                                        <p:attrNameLst>
                                          <p:attrName>ppt_x</p:attrName>
                                        </p:attrNameLst>
                                      </p:cBhvr>
                                      <p:tavLst>
                                        <p:tav tm="0">
                                          <p:val>
                                            <p:strVal val="#ppt_x-0.25"/>
                                          </p:val>
                                        </p:tav>
                                        <p:tav tm="100000">
                                          <p:val>
                                            <p:strVal val="#ppt_x"/>
                                          </p:val>
                                        </p:tav>
                                      </p:tavLst>
                                    </p:anim>
                                    <p:anim calcmode="lin" valueType="num">
                                      <p:cBhvr>
                                        <p:cTn id="125" dur="664" tmFilter="0.0,0.0; 0.25,0.07; 0.50,0.2; 0.75,0.467; 1.0,1.0">
                                          <p:stCondLst>
                                            <p:cond delay="0"/>
                                          </p:stCondLst>
                                        </p:cTn>
                                        <p:tgtEl>
                                          <p:spTgt spid="28"/>
                                        </p:tgtEl>
                                        <p:attrNameLst>
                                          <p:attrName>ppt_y</p:attrName>
                                        </p:attrNameLst>
                                      </p:cBhvr>
                                      <p:tavLst>
                                        <p:tav tm="0" fmla="#ppt_y-sin(pi*$)/3">
                                          <p:val>
                                            <p:fltVal val="0.5"/>
                                          </p:val>
                                        </p:tav>
                                        <p:tav tm="100000">
                                          <p:val>
                                            <p:fltVal val="1"/>
                                          </p:val>
                                        </p:tav>
                                      </p:tavLst>
                                    </p:anim>
                                    <p:anim calcmode="lin" valueType="num">
                                      <p:cBhvr>
                                        <p:cTn id="126" dur="664" tmFilter="0, 0; 0.125,0.2665; 0.25,0.4; 0.375,0.465; 0.5,0.5;  0.625,0.535; 0.75,0.6; 0.875,0.7335; 1,1">
                                          <p:stCondLst>
                                            <p:cond delay="664"/>
                                          </p:stCondLst>
                                        </p:cTn>
                                        <p:tgtEl>
                                          <p:spTgt spid="28"/>
                                        </p:tgtEl>
                                        <p:attrNameLst>
                                          <p:attrName>ppt_y</p:attrName>
                                        </p:attrNameLst>
                                      </p:cBhvr>
                                      <p:tavLst>
                                        <p:tav tm="0" fmla="#ppt_y-sin(pi*$)/9">
                                          <p:val>
                                            <p:fltVal val="0"/>
                                          </p:val>
                                        </p:tav>
                                        <p:tav tm="100000">
                                          <p:val>
                                            <p:fltVal val="1"/>
                                          </p:val>
                                        </p:tav>
                                      </p:tavLst>
                                    </p:anim>
                                    <p:anim calcmode="lin" valueType="num">
                                      <p:cBhvr>
                                        <p:cTn id="127" dur="332" tmFilter="0, 0; 0.125,0.2665; 0.25,0.4; 0.375,0.465; 0.5,0.5;  0.625,0.535; 0.75,0.6; 0.875,0.7335; 1,1">
                                          <p:stCondLst>
                                            <p:cond delay="1324"/>
                                          </p:stCondLst>
                                        </p:cTn>
                                        <p:tgtEl>
                                          <p:spTgt spid="28"/>
                                        </p:tgtEl>
                                        <p:attrNameLst>
                                          <p:attrName>ppt_y</p:attrName>
                                        </p:attrNameLst>
                                      </p:cBhvr>
                                      <p:tavLst>
                                        <p:tav tm="0" fmla="#ppt_y-sin(pi*$)/27">
                                          <p:val>
                                            <p:fltVal val="0"/>
                                          </p:val>
                                        </p:tav>
                                        <p:tav tm="100000">
                                          <p:val>
                                            <p:fltVal val="1"/>
                                          </p:val>
                                        </p:tav>
                                      </p:tavLst>
                                    </p:anim>
                                    <p:anim calcmode="lin" valueType="num">
                                      <p:cBhvr>
                                        <p:cTn id="128" dur="164" tmFilter="0, 0; 0.125,0.2665; 0.25,0.4; 0.375,0.465; 0.5,0.5;  0.625,0.535; 0.75,0.6; 0.875,0.7335; 1,1">
                                          <p:stCondLst>
                                            <p:cond delay="1656"/>
                                          </p:stCondLst>
                                        </p:cTn>
                                        <p:tgtEl>
                                          <p:spTgt spid="28"/>
                                        </p:tgtEl>
                                        <p:attrNameLst>
                                          <p:attrName>ppt_y</p:attrName>
                                        </p:attrNameLst>
                                      </p:cBhvr>
                                      <p:tavLst>
                                        <p:tav tm="0" fmla="#ppt_y-sin(pi*$)/81">
                                          <p:val>
                                            <p:fltVal val="0"/>
                                          </p:val>
                                        </p:tav>
                                        <p:tav tm="100000">
                                          <p:val>
                                            <p:fltVal val="1"/>
                                          </p:val>
                                        </p:tav>
                                      </p:tavLst>
                                    </p:anim>
                                    <p:animScale>
                                      <p:cBhvr>
                                        <p:cTn id="129" dur="26">
                                          <p:stCondLst>
                                            <p:cond delay="650"/>
                                          </p:stCondLst>
                                        </p:cTn>
                                        <p:tgtEl>
                                          <p:spTgt spid="28"/>
                                        </p:tgtEl>
                                      </p:cBhvr>
                                      <p:to x="100000" y="60000"/>
                                    </p:animScale>
                                    <p:animScale>
                                      <p:cBhvr>
                                        <p:cTn id="130" dur="166" decel="50000">
                                          <p:stCondLst>
                                            <p:cond delay="676"/>
                                          </p:stCondLst>
                                        </p:cTn>
                                        <p:tgtEl>
                                          <p:spTgt spid="28"/>
                                        </p:tgtEl>
                                      </p:cBhvr>
                                      <p:to x="100000" y="100000"/>
                                    </p:animScale>
                                    <p:animScale>
                                      <p:cBhvr>
                                        <p:cTn id="131" dur="26">
                                          <p:stCondLst>
                                            <p:cond delay="1312"/>
                                          </p:stCondLst>
                                        </p:cTn>
                                        <p:tgtEl>
                                          <p:spTgt spid="28"/>
                                        </p:tgtEl>
                                      </p:cBhvr>
                                      <p:to x="100000" y="80000"/>
                                    </p:animScale>
                                    <p:animScale>
                                      <p:cBhvr>
                                        <p:cTn id="132" dur="166" decel="50000">
                                          <p:stCondLst>
                                            <p:cond delay="1338"/>
                                          </p:stCondLst>
                                        </p:cTn>
                                        <p:tgtEl>
                                          <p:spTgt spid="28"/>
                                        </p:tgtEl>
                                      </p:cBhvr>
                                      <p:to x="100000" y="100000"/>
                                    </p:animScale>
                                    <p:animScale>
                                      <p:cBhvr>
                                        <p:cTn id="133" dur="26">
                                          <p:stCondLst>
                                            <p:cond delay="1642"/>
                                          </p:stCondLst>
                                        </p:cTn>
                                        <p:tgtEl>
                                          <p:spTgt spid="28"/>
                                        </p:tgtEl>
                                      </p:cBhvr>
                                      <p:to x="100000" y="90000"/>
                                    </p:animScale>
                                    <p:animScale>
                                      <p:cBhvr>
                                        <p:cTn id="134" dur="166" decel="50000">
                                          <p:stCondLst>
                                            <p:cond delay="1668"/>
                                          </p:stCondLst>
                                        </p:cTn>
                                        <p:tgtEl>
                                          <p:spTgt spid="28"/>
                                        </p:tgtEl>
                                      </p:cBhvr>
                                      <p:to x="100000" y="100000"/>
                                    </p:animScale>
                                    <p:animScale>
                                      <p:cBhvr>
                                        <p:cTn id="135" dur="26">
                                          <p:stCondLst>
                                            <p:cond delay="1808"/>
                                          </p:stCondLst>
                                        </p:cTn>
                                        <p:tgtEl>
                                          <p:spTgt spid="28"/>
                                        </p:tgtEl>
                                      </p:cBhvr>
                                      <p:to x="100000" y="95000"/>
                                    </p:animScale>
                                    <p:animScale>
                                      <p:cBhvr>
                                        <p:cTn id="136" dur="166" decel="50000">
                                          <p:stCondLst>
                                            <p:cond delay="1834"/>
                                          </p:stCondLst>
                                        </p:cTn>
                                        <p:tgtEl>
                                          <p:spTgt spid="28"/>
                                        </p:tgtEl>
                                      </p:cBhvr>
                                      <p:to x="100000" y="100000"/>
                                    </p:animScale>
                                  </p:childTnLst>
                                </p:cTn>
                              </p:par>
                            </p:childTnLst>
                          </p:cTn>
                        </p:par>
                      </p:childTnLst>
                    </p:cTn>
                  </p:par>
                  <p:par>
                    <p:cTn id="137" fill="hold">
                      <p:stCondLst>
                        <p:cond delay="indefinite"/>
                      </p:stCondLst>
                      <p:childTnLst>
                        <p:par>
                          <p:cTn id="138" fill="hold">
                            <p:stCondLst>
                              <p:cond delay="0"/>
                            </p:stCondLst>
                            <p:childTnLst>
                              <p:par>
                                <p:cTn id="139" presetID="26" presetClass="entr" presetSubtype="0" fill="hold" grpId="0" nodeType="clickEffect">
                                  <p:stCondLst>
                                    <p:cond delay="0"/>
                                  </p:stCondLst>
                                  <p:childTnLst>
                                    <p:set>
                                      <p:cBhvr>
                                        <p:cTn id="140" dur="1" fill="hold">
                                          <p:stCondLst>
                                            <p:cond delay="0"/>
                                          </p:stCondLst>
                                        </p:cTn>
                                        <p:tgtEl>
                                          <p:spTgt spid="29"/>
                                        </p:tgtEl>
                                        <p:attrNameLst>
                                          <p:attrName>style.visibility</p:attrName>
                                        </p:attrNameLst>
                                      </p:cBhvr>
                                      <p:to>
                                        <p:strVal val="visible"/>
                                      </p:to>
                                    </p:set>
                                    <p:animEffect transition="in" filter="wipe(down)">
                                      <p:cBhvr>
                                        <p:cTn id="141" dur="580">
                                          <p:stCondLst>
                                            <p:cond delay="0"/>
                                          </p:stCondLst>
                                        </p:cTn>
                                        <p:tgtEl>
                                          <p:spTgt spid="29"/>
                                        </p:tgtEl>
                                      </p:cBhvr>
                                    </p:animEffect>
                                    <p:anim calcmode="lin" valueType="num">
                                      <p:cBhvr>
                                        <p:cTn id="142" dur="1822" tmFilter="0,0; 0.14,0.36; 0.43,0.73; 0.71,0.91; 1.0,1.0">
                                          <p:stCondLst>
                                            <p:cond delay="0"/>
                                          </p:stCondLst>
                                        </p:cTn>
                                        <p:tgtEl>
                                          <p:spTgt spid="29"/>
                                        </p:tgtEl>
                                        <p:attrNameLst>
                                          <p:attrName>ppt_x</p:attrName>
                                        </p:attrNameLst>
                                      </p:cBhvr>
                                      <p:tavLst>
                                        <p:tav tm="0">
                                          <p:val>
                                            <p:strVal val="#ppt_x-0.25"/>
                                          </p:val>
                                        </p:tav>
                                        <p:tav tm="100000">
                                          <p:val>
                                            <p:strVal val="#ppt_x"/>
                                          </p:val>
                                        </p:tav>
                                      </p:tavLst>
                                    </p:anim>
                                    <p:anim calcmode="lin" valueType="num">
                                      <p:cBhvr>
                                        <p:cTn id="143" dur="664" tmFilter="0.0,0.0; 0.25,0.07; 0.50,0.2; 0.75,0.467; 1.0,1.0">
                                          <p:stCondLst>
                                            <p:cond delay="0"/>
                                          </p:stCondLst>
                                        </p:cTn>
                                        <p:tgtEl>
                                          <p:spTgt spid="29"/>
                                        </p:tgtEl>
                                        <p:attrNameLst>
                                          <p:attrName>ppt_y</p:attrName>
                                        </p:attrNameLst>
                                      </p:cBhvr>
                                      <p:tavLst>
                                        <p:tav tm="0" fmla="#ppt_y-sin(pi*$)/3">
                                          <p:val>
                                            <p:fltVal val="0.5"/>
                                          </p:val>
                                        </p:tav>
                                        <p:tav tm="100000">
                                          <p:val>
                                            <p:fltVal val="1"/>
                                          </p:val>
                                        </p:tav>
                                      </p:tavLst>
                                    </p:anim>
                                    <p:anim calcmode="lin" valueType="num">
                                      <p:cBhvr>
                                        <p:cTn id="144" dur="664" tmFilter="0, 0; 0.125,0.2665; 0.25,0.4; 0.375,0.465; 0.5,0.5;  0.625,0.535; 0.75,0.6; 0.875,0.7335; 1,1">
                                          <p:stCondLst>
                                            <p:cond delay="664"/>
                                          </p:stCondLst>
                                        </p:cTn>
                                        <p:tgtEl>
                                          <p:spTgt spid="29"/>
                                        </p:tgtEl>
                                        <p:attrNameLst>
                                          <p:attrName>ppt_y</p:attrName>
                                        </p:attrNameLst>
                                      </p:cBhvr>
                                      <p:tavLst>
                                        <p:tav tm="0" fmla="#ppt_y-sin(pi*$)/9">
                                          <p:val>
                                            <p:fltVal val="0"/>
                                          </p:val>
                                        </p:tav>
                                        <p:tav tm="100000">
                                          <p:val>
                                            <p:fltVal val="1"/>
                                          </p:val>
                                        </p:tav>
                                      </p:tavLst>
                                    </p:anim>
                                    <p:anim calcmode="lin" valueType="num">
                                      <p:cBhvr>
                                        <p:cTn id="145" dur="332" tmFilter="0, 0; 0.125,0.2665; 0.25,0.4; 0.375,0.465; 0.5,0.5;  0.625,0.535; 0.75,0.6; 0.875,0.7335; 1,1">
                                          <p:stCondLst>
                                            <p:cond delay="1324"/>
                                          </p:stCondLst>
                                        </p:cTn>
                                        <p:tgtEl>
                                          <p:spTgt spid="29"/>
                                        </p:tgtEl>
                                        <p:attrNameLst>
                                          <p:attrName>ppt_y</p:attrName>
                                        </p:attrNameLst>
                                      </p:cBhvr>
                                      <p:tavLst>
                                        <p:tav tm="0" fmla="#ppt_y-sin(pi*$)/27">
                                          <p:val>
                                            <p:fltVal val="0"/>
                                          </p:val>
                                        </p:tav>
                                        <p:tav tm="100000">
                                          <p:val>
                                            <p:fltVal val="1"/>
                                          </p:val>
                                        </p:tav>
                                      </p:tavLst>
                                    </p:anim>
                                    <p:anim calcmode="lin" valueType="num">
                                      <p:cBhvr>
                                        <p:cTn id="146" dur="164" tmFilter="0, 0; 0.125,0.2665; 0.25,0.4; 0.375,0.465; 0.5,0.5;  0.625,0.535; 0.75,0.6; 0.875,0.7335; 1,1">
                                          <p:stCondLst>
                                            <p:cond delay="1656"/>
                                          </p:stCondLst>
                                        </p:cTn>
                                        <p:tgtEl>
                                          <p:spTgt spid="29"/>
                                        </p:tgtEl>
                                        <p:attrNameLst>
                                          <p:attrName>ppt_y</p:attrName>
                                        </p:attrNameLst>
                                      </p:cBhvr>
                                      <p:tavLst>
                                        <p:tav tm="0" fmla="#ppt_y-sin(pi*$)/81">
                                          <p:val>
                                            <p:fltVal val="0"/>
                                          </p:val>
                                        </p:tav>
                                        <p:tav tm="100000">
                                          <p:val>
                                            <p:fltVal val="1"/>
                                          </p:val>
                                        </p:tav>
                                      </p:tavLst>
                                    </p:anim>
                                    <p:animScale>
                                      <p:cBhvr>
                                        <p:cTn id="147" dur="26">
                                          <p:stCondLst>
                                            <p:cond delay="650"/>
                                          </p:stCondLst>
                                        </p:cTn>
                                        <p:tgtEl>
                                          <p:spTgt spid="29"/>
                                        </p:tgtEl>
                                      </p:cBhvr>
                                      <p:to x="100000" y="60000"/>
                                    </p:animScale>
                                    <p:animScale>
                                      <p:cBhvr>
                                        <p:cTn id="148" dur="166" decel="50000">
                                          <p:stCondLst>
                                            <p:cond delay="676"/>
                                          </p:stCondLst>
                                        </p:cTn>
                                        <p:tgtEl>
                                          <p:spTgt spid="29"/>
                                        </p:tgtEl>
                                      </p:cBhvr>
                                      <p:to x="100000" y="100000"/>
                                    </p:animScale>
                                    <p:animScale>
                                      <p:cBhvr>
                                        <p:cTn id="149" dur="26">
                                          <p:stCondLst>
                                            <p:cond delay="1312"/>
                                          </p:stCondLst>
                                        </p:cTn>
                                        <p:tgtEl>
                                          <p:spTgt spid="29"/>
                                        </p:tgtEl>
                                      </p:cBhvr>
                                      <p:to x="100000" y="80000"/>
                                    </p:animScale>
                                    <p:animScale>
                                      <p:cBhvr>
                                        <p:cTn id="150" dur="166" decel="50000">
                                          <p:stCondLst>
                                            <p:cond delay="1338"/>
                                          </p:stCondLst>
                                        </p:cTn>
                                        <p:tgtEl>
                                          <p:spTgt spid="29"/>
                                        </p:tgtEl>
                                      </p:cBhvr>
                                      <p:to x="100000" y="100000"/>
                                    </p:animScale>
                                    <p:animScale>
                                      <p:cBhvr>
                                        <p:cTn id="151" dur="26">
                                          <p:stCondLst>
                                            <p:cond delay="1642"/>
                                          </p:stCondLst>
                                        </p:cTn>
                                        <p:tgtEl>
                                          <p:spTgt spid="29"/>
                                        </p:tgtEl>
                                      </p:cBhvr>
                                      <p:to x="100000" y="90000"/>
                                    </p:animScale>
                                    <p:animScale>
                                      <p:cBhvr>
                                        <p:cTn id="152" dur="166" decel="50000">
                                          <p:stCondLst>
                                            <p:cond delay="1668"/>
                                          </p:stCondLst>
                                        </p:cTn>
                                        <p:tgtEl>
                                          <p:spTgt spid="29"/>
                                        </p:tgtEl>
                                      </p:cBhvr>
                                      <p:to x="100000" y="100000"/>
                                    </p:animScale>
                                    <p:animScale>
                                      <p:cBhvr>
                                        <p:cTn id="153" dur="26">
                                          <p:stCondLst>
                                            <p:cond delay="1808"/>
                                          </p:stCondLst>
                                        </p:cTn>
                                        <p:tgtEl>
                                          <p:spTgt spid="29"/>
                                        </p:tgtEl>
                                      </p:cBhvr>
                                      <p:to x="100000" y="95000"/>
                                    </p:animScale>
                                    <p:animScale>
                                      <p:cBhvr>
                                        <p:cTn id="154" dur="166" decel="50000">
                                          <p:stCondLst>
                                            <p:cond delay="1834"/>
                                          </p:stCondLst>
                                        </p:cTn>
                                        <p:tgtEl>
                                          <p:spTgt spid="29"/>
                                        </p:tgtEl>
                                      </p:cBhvr>
                                      <p:to x="100000" y="100000"/>
                                    </p:animScale>
                                  </p:childTnLst>
                                </p:cTn>
                              </p:par>
                            </p:childTnLst>
                          </p:cTn>
                        </p:par>
                      </p:childTnLst>
                    </p:cTn>
                  </p:par>
                  <p:par>
                    <p:cTn id="155" fill="hold">
                      <p:stCondLst>
                        <p:cond delay="indefinite"/>
                      </p:stCondLst>
                      <p:childTnLst>
                        <p:par>
                          <p:cTn id="156" fill="hold">
                            <p:stCondLst>
                              <p:cond delay="0"/>
                            </p:stCondLst>
                            <p:childTnLst>
                              <p:par>
                                <p:cTn id="157" presetID="26" presetClass="entr" presetSubtype="0" fill="hold" grpId="0" nodeType="clickEffect">
                                  <p:stCondLst>
                                    <p:cond delay="0"/>
                                  </p:stCondLst>
                                  <p:childTnLst>
                                    <p:set>
                                      <p:cBhvr>
                                        <p:cTn id="158" dur="1" fill="hold">
                                          <p:stCondLst>
                                            <p:cond delay="0"/>
                                          </p:stCondLst>
                                        </p:cTn>
                                        <p:tgtEl>
                                          <p:spTgt spid="30"/>
                                        </p:tgtEl>
                                        <p:attrNameLst>
                                          <p:attrName>style.visibility</p:attrName>
                                        </p:attrNameLst>
                                      </p:cBhvr>
                                      <p:to>
                                        <p:strVal val="visible"/>
                                      </p:to>
                                    </p:set>
                                    <p:animEffect transition="in" filter="wipe(down)">
                                      <p:cBhvr>
                                        <p:cTn id="159" dur="580">
                                          <p:stCondLst>
                                            <p:cond delay="0"/>
                                          </p:stCondLst>
                                        </p:cTn>
                                        <p:tgtEl>
                                          <p:spTgt spid="30"/>
                                        </p:tgtEl>
                                      </p:cBhvr>
                                    </p:animEffect>
                                    <p:anim calcmode="lin" valueType="num">
                                      <p:cBhvr>
                                        <p:cTn id="160" dur="1822" tmFilter="0,0; 0.14,0.36; 0.43,0.73; 0.71,0.91; 1.0,1.0">
                                          <p:stCondLst>
                                            <p:cond delay="0"/>
                                          </p:stCondLst>
                                        </p:cTn>
                                        <p:tgtEl>
                                          <p:spTgt spid="30"/>
                                        </p:tgtEl>
                                        <p:attrNameLst>
                                          <p:attrName>ppt_x</p:attrName>
                                        </p:attrNameLst>
                                      </p:cBhvr>
                                      <p:tavLst>
                                        <p:tav tm="0">
                                          <p:val>
                                            <p:strVal val="#ppt_x-0.25"/>
                                          </p:val>
                                        </p:tav>
                                        <p:tav tm="100000">
                                          <p:val>
                                            <p:strVal val="#ppt_x"/>
                                          </p:val>
                                        </p:tav>
                                      </p:tavLst>
                                    </p:anim>
                                    <p:anim calcmode="lin" valueType="num">
                                      <p:cBhvr>
                                        <p:cTn id="161" dur="664" tmFilter="0.0,0.0; 0.25,0.07; 0.50,0.2; 0.75,0.467; 1.0,1.0">
                                          <p:stCondLst>
                                            <p:cond delay="0"/>
                                          </p:stCondLst>
                                        </p:cTn>
                                        <p:tgtEl>
                                          <p:spTgt spid="30"/>
                                        </p:tgtEl>
                                        <p:attrNameLst>
                                          <p:attrName>ppt_y</p:attrName>
                                        </p:attrNameLst>
                                      </p:cBhvr>
                                      <p:tavLst>
                                        <p:tav tm="0" fmla="#ppt_y-sin(pi*$)/3">
                                          <p:val>
                                            <p:fltVal val="0.5"/>
                                          </p:val>
                                        </p:tav>
                                        <p:tav tm="100000">
                                          <p:val>
                                            <p:fltVal val="1"/>
                                          </p:val>
                                        </p:tav>
                                      </p:tavLst>
                                    </p:anim>
                                    <p:anim calcmode="lin" valueType="num">
                                      <p:cBhvr>
                                        <p:cTn id="162" dur="664" tmFilter="0, 0; 0.125,0.2665; 0.25,0.4; 0.375,0.465; 0.5,0.5;  0.625,0.535; 0.75,0.6; 0.875,0.7335; 1,1">
                                          <p:stCondLst>
                                            <p:cond delay="664"/>
                                          </p:stCondLst>
                                        </p:cTn>
                                        <p:tgtEl>
                                          <p:spTgt spid="30"/>
                                        </p:tgtEl>
                                        <p:attrNameLst>
                                          <p:attrName>ppt_y</p:attrName>
                                        </p:attrNameLst>
                                      </p:cBhvr>
                                      <p:tavLst>
                                        <p:tav tm="0" fmla="#ppt_y-sin(pi*$)/9">
                                          <p:val>
                                            <p:fltVal val="0"/>
                                          </p:val>
                                        </p:tav>
                                        <p:tav tm="100000">
                                          <p:val>
                                            <p:fltVal val="1"/>
                                          </p:val>
                                        </p:tav>
                                      </p:tavLst>
                                    </p:anim>
                                    <p:anim calcmode="lin" valueType="num">
                                      <p:cBhvr>
                                        <p:cTn id="163" dur="332" tmFilter="0, 0; 0.125,0.2665; 0.25,0.4; 0.375,0.465; 0.5,0.5;  0.625,0.535; 0.75,0.6; 0.875,0.7335; 1,1">
                                          <p:stCondLst>
                                            <p:cond delay="1324"/>
                                          </p:stCondLst>
                                        </p:cTn>
                                        <p:tgtEl>
                                          <p:spTgt spid="30"/>
                                        </p:tgtEl>
                                        <p:attrNameLst>
                                          <p:attrName>ppt_y</p:attrName>
                                        </p:attrNameLst>
                                      </p:cBhvr>
                                      <p:tavLst>
                                        <p:tav tm="0" fmla="#ppt_y-sin(pi*$)/27">
                                          <p:val>
                                            <p:fltVal val="0"/>
                                          </p:val>
                                        </p:tav>
                                        <p:tav tm="100000">
                                          <p:val>
                                            <p:fltVal val="1"/>
                                          </p:val>
                                        </p:tav>
                                      </p:tavLst>
                                    </p:anim>
                                    <p:anim calcmode="lin" valueType="num">
                                      <p:cBhvr>
                                        <p:cTn id="164" dur="164" tmFilter="0, 0; 0.125,0.2665; 0.25,0.4; 0.375,0.465; 0.5,0.5;  0.625,0.535; 0.75,0.6; 0.875,0.7335; 1,1">
                                          <p:stCondLst>
                                            <p:cond delay="1656"/>
                                          </p:stCondLst>
                                        </p:cTn>
                                        <p:tgtEl>
                                          <p:spTgt spid="30"/>
                                        </p:tgtEl>
                                        <p:attrNameLst>
                                          <p:attrName>ppt_y</p:attrName>
                                        </p:attrNameLst>
                                      </p:cBhvr>
                                      <p:tavLst>
                                        <p:tav tm="0" fmla="#ppt_y-sin(pi*$)/81">
                                          <p:val>
                                            <p:fltVal val="0"/>
                                          </p:val>
                                        </p:tav>
                                        <p:tav tm="100000">
                                          <p:val>
                                            <p:fltVal val="1"/>
                                          </p:val>
                                        </p:tav>
                                      </p:tavLst>
                                    </p:anim>
                                    <p:animScale>
                                      <p:cBhvr>
                                        <p:cTn id="165" dur="26">
                                          <p:stCondLst>
                                            <p:cond delay="650"/>
                                          </p:stCondLst>
                                        </p:cTn>
                                        <p:tgtEl>
                                          <p:spTgt spid="30"/>
                                        </p:tgtEl>
                                      </p:cBhvr>
                                      <p:to x="100000" y="60000"/>
                                    </p:animScale>
                                    <p:animScale>
                                      <p:cBhvr>
                                        <p:cTn id="166" dur="166" decel="50000">
                                          <p:stCondLst>
                                            <p:cond delay="676"/>
                                          </p:stCondLst>
                                        </p:cTn>
                                        <p:tgtEl>
                                          <p:spTgt spid="30"/>
                                        </p:tgtEl>
                                      </p:cBhvr>
                                      <p:to x="100000" y="100000"/>
                                    </p:animScale>
                                    <p:animScale>
                                      <p:cBhvr>
                                        <p:cTn id="167" dur="26">
                                          <p:stCondLst>
                                            <p:cond delay="1312"/>
                                          </p:stCondLst>
                                        </p:cTn>
                                        <p:tgtEl>
                                          <p:spTgt spid="30"/>
                                        </p:tgtEl>
                                      </p:cBhvr>
                                      <p:to x="100000" y="80000"/>
                                    </p:animScale>
                                    <p:animScale>
                                      <p:cBhvr>
                                        <p:cTn id="168" dur="166" decel="50000">
                                          <p:stCondLst>
                                            <p:cond delay="1338"/>
                                          </p:stCondLst>
                                        </p:cTn>
                                        <p:tgtEl>
                                          <p:spTgt spid="30"/>
                                        </p:tgtEl>
                                      </p:cBhvr>
                                      <p:to x="100000" y="100000"/>
                                    </p:animScale>
                                    <p:animScale>
                                      <p:cBhvr>
                                        <p:cTn id="169" dur="26">
                                          <p:stCondLst>
                                            <p:cond delay="1642"/>
                                          </p:stCondLst>
                                        </p:cTn>
                                        <p:tgtEl>
                                          <p:spTgt spid="30"/>
                                        </p:tgtEl>
                                      </p:cBhvr>
                                      <p:to x="100000" y="90000"/>
                                    </p:animScale>
                                    <p:animScale>
                                      <p:cBhvr>
                                        <p:cTn id="170" dur="166" decel="50000">
                                          <p:stCondLst>
                                            <p:cond delay="1668"/>
                                          </p:stCondLst>
                                        </p:cTn>
                                        <p:tgtEl>
                                          <p:spTgt spid="30"/>
                                        </p:tgtEl>
                                      </p:cBhvr>
                                      <p:to x="100000" y="100000"/>
                                    </p:animScale>
                                    <p:animScale>
                                      <p:cBhvr>
                                        <p:cTn id="171" dur="26">
                                          <p:stCondLst>
                                            <p:cond delay="1808"/>
                                          </p:stCondLst>
                                        </p:cTn>
                                        <p:tgtEl>
                                          <p:spTgt spid="30"/>
                                        </p:tgtEl>
                                      </p:cBhvr>
                                      <p:to x="100000" y="95000"/>
                                    </p:animScale>
                                    <p:animScale>
                                      <p:cBhvr>
                                        <p:cTn id="172" dur="166" decel="50000">
                                          <p:stCondLst>
                                            <p:cond delay="1834"/>
                                          </p:stCondLst>
                                        </p:cTn>
                                        <p:tgtEl>
                                          <p:spTgt spid="30"/>
                                        </p:tgtEl>
                                      </p:cBhvr>
                                      <p:to x="100000" y="100000"/>
                                    </p:animScale>
                                  </p:childTnLst>
                                </p:cTn>
                              </p:par>
                            </p:childTnLst>
                          </p:cTn>
                        </p:par>
                      </p:childTnLst>
                    </p:cTn>
                  </p:par>
                  <p:par>
                    <p:cTn id="173" fill="hold">
                      <p:stCondLst>
                        <p:cond delay="indefinite"/>
                      </p:stCondLst>
                      <p:childTnLst>
                        <p:par>
                          <p:cTn id="174" fill="hold">
                            <p:stCondLst>
                              <p:cond delay="0"/>
                            </p:stCondLst>
                            <p:childTnLst>
                              <p:par>
                                <p:cTn id="175" presetID="26" presetClass="entr" presetSubtype="0" fill="hold" grpId="0" nodeType="clickEffect">
                                  <p:stCondLst>
                                    <p:cond delay="0"/>
                                  </p:stCondLst>
                                  <p:childTnLst>
                                    <p:set>
                                      <p:cBhvr>
                                        <p:cTn id="176" dur="1" fill="hold">
                                          <p:stCondLst>
                                            <p:cond delay="0"/>
                                          </p:stCondLst>
                                        </p:cTn>
                                        <p:tgtEl>
                                          <p:spTgt spid="31"/>
                                        </p:tgtEl>
                                        <p:attrNameLst>
                                          <p:attrName>style.visibility</p:attrName>
                                        </p:attrNameLst>
                                      </p:cBhvr>
                                      <p:to>
                                        <p:strVal val="visible"/>
                                      </p:to>
                                    </p:set>
                                    <p:animEffect transition="in" filter="wipe(down)">
                                      <p:cBhvr>
                                        <p:cTn id="177" dur="580">
                                          <p:stCondLst>
                                            <p:cond delay="0"/>
                                          </p:stCondLst>
                                        </p:cTn>
                                        <p:tgtEl>
                                          <p:spTgt spid="31"/>
                                        </p:tgtEl>
                                      </p:cBhvr>
                                    </p:animEffect>
                                    <p:anim calcmode="lin" valueType="num">
                                      <p:cBhvr>
                                        <p:cTn id="178" dur="1822" tmFilter="0,0; 0.14,0.36; 0.43,0.73; 0.71,0.91; 1.0,1.0">
                                          <p:stCondLst>
                                            <p:cond delay="0"/>
                                          </p:stCondLst>
                                        </p:cTn>
                                        <p:tgtEl>
                                          <p:spTgt spid="31"/>
                                        </p:tgtEl>
                                        <p:attrNameLst>
                                          <p:attrName>ppt_x</p:attrName>
                                        </p:attrNameLst>
                                      </p:cBhvr>
                                      <p:tavLst>
                                        <p:tav tm="0">
                                          <p:val>
                                            <p:strVal val="#ppt_x-0.25"/>
                                          </p:val>
                                        </p:tav>
                                        <p:tav tm="100000">
                                          <p:val>
                                            <p:strVal val="#ppt_x"/>
                                          </p:val>
                                        </p:tav>
                                      </p:tavLst>
                                    </p:anim>
                                    <p:anim calcmode="lin" valueType="num">
                                      <p:cBhvr>
                                        <p:cTn id="179" dur="664" tmFilter="0.0,0.0; 0.25,0.07; 0.50,0.2; 0.75,0.467; 1.0,1.0">
                                          <p:stCondLst>
                                            <p:cond delay="0"/>
                                          </p:stCondLst>
                                        </p:cTn>
                                        <p:tgtEl>
                                          <p:spTgt spid="31"/>
                                        </p:tgtEl>
                                        <p:attrNameLst>
                                          <p:attrName>ppt_y</p:attrName>
                                        </p:attrNameLst>
                                      </p:cBhvr>
                                      <p:tavLst>
                                        <p:tav tm="0" fmla="#ppt_y-sin(pi*$)/3">
                                          <p:val>
                                            <p:fltVal val="0.5"/>
                                          </p:val>
                                        </p:tav>
                                        <p:tav tm="100000">
                                          <p:val>
                                            <p:fltVal val="1"/>
                                          </p:val>
                                        </p:tav>
                                      </p:tavLst>
                                    </p:anim>
                                    <p:anim calcmode="lin" valueType="num">
                                      <p:cBhvr>
                                        <p:cTn id="180" dur="664" tmFilter="0, 0; 0.125,0.2665; 0.25,0.4; 0.375,0.465; 0.5,0.5;  0.625,0.535; 0.75,0.6; 0.875,0.7335; 1,1">
                                          <p:stCondLst>
                                            <p:cond delay="664"/>
                                          </p:stCondLst>
                                        </p:cTn>
                                        <p:tgtEl>
                                          <p:spTgt spid="31"/>
                                        </p:tgtEl>
                                        <p:attrNameLst>
                                          <p:attrName>ppt_y</p:attrName>
                                        </p:attrNameLst>
                                      </p:cBhvr>
                                      <p:tavLst>
                                        <p:tav tm="0" fmla="#ppt_y-sin(pi*$)/9">
                                          <p:val>
                                            <p:fltVal val="0"/>
                                          </p:val>
                                        </p:tav>
                                        <p:tav tm="100000">
                                          <p:val>
                                            <p:fltVal val="1"/>
                                          </p:val>
                                        </p:tav>
                                      </p:tavLst>
                                    </p:anim>
                                    <p:anim calcmode="lin" valueType="num">
                                      <p:cBhvr>
                                        <p:cTn id="181" dur="332" tmFilter="0, 0; 0.125,0.2665; 0.25,0.4; 0.375,0.465; 0.5,0.5;  0.625,0.535; 0.75,0.6; 0.875,0.7335; 1,1">
                                          <p:stCondLst>
                                            <p:cond delay="1324"/>
                                          </p:stCondLst>
                                        </p:cTn>
                                        <p:tgtEl>
                                          <p:spTgt spid="31"/>
                                        </p:tgtEl>
                                        <p:attrNameLst>
                                          <p:attrName>ppt_y</p:attrName>
                                        </p:attrNameLst>
                                      </p:cBhvr>
                                      <p:tavLst>
                                        <p:tav tm="0" fmla="#ppt_y-sin(pi*$)/27">
                                          <p:val>
                                            <p:fltVal val="0"/>
                                          </p:val>
                                        </p:tav>
                                        <p:tav tm="100000">
                                          <p:val>
                                            <p:fltVal val="1"/>
                                          </p:val>
                                        </p:tav>
                                      </p:tavLst>
                                    </p:anim>
                                    <p:anim calcmode="lin" valueType="num">
                                      <p:cBhvr>
                                        <p:cTn id="182" dur="164" tmFilter="0, 0; 0.125,0.2665; 0.25,0.4; 0.375,0.465; 0.5,0.5;  0.625,0.535; 0.75,0.6; 0.875,0.7335; 1,1">
                                          <p:stCondLst>
                                            <p:cond delay="1656"/>
                                          </p:stCondLst>
                                        </p:cTn>
                                        <p:tgtEl>
                                          <p:spTgt spid="31"/>
                                        </p:tgtEl>
                                        <p:attrNameLst>
                                          <p:attrName>ppt_y</p:attrName>
                                        </p:attrNameLst>
                                      </p:cBhvr>
                                      <p:tavLst>
                                        <p:tav tm="0" fmla="#ppt_y-sin(pi*$)/81">
                                          <p:val>
                                            <p:fltVal val="0"/>
                                          </p:val>
                                        </p:tav>
                                        <p:tav tm="100000">
                                          <p:val>
                                            <p:fltVal val="1"/>
                                          </p:val>
                                        </p:tav>
                                      </p:tavLst>
                                    </p:anim>
                                    <p:animScale>
                                      <p:cBhvr>
                                        <p:cTn id="183" dur="26">
                                          <p:stCondLst>
                                            <p:cond delay="650"/>
                                          </p:stCondLst>
                                        </p:cTn>
                                        <p:tgtEl>
                                          <p:spTgt spid="31"/>
                                        </p:tgtEl>
                                      </p:cBhvr>
                                      <p:to x="100000" y="60000"/>
                                    </p:animScale>
                                    <p:animScale>
                                      <p:cBhvr>
                                        <p:cTn id="184" dur="166" decel="50000">
                                          <p:stCondLst>
                                            <p:cond delay="676"/>
                                          </p:stCondLst>
                                        </p:cTn>
                                        <p:tgtEl>
                                          <p:spTgt spid="31"/>
                                        </p:tgtEl>
                                      </p:cBhvr>
                                      <p:to x="100000" y="100000"/>
                                    </p:animScale>
                                    <p:animScale>
                                      <p:cBhvr>
                                        <p:cTn id="185" dur="26">
                                          <p:stCondLst>
                                            <p:cond delay="1312"/>
                                          </p:stCondLst>
                                        </p:cTn>
                                        <p:tgtEl>
                                          <p:spTgt spid="31"/>
                                        </p:tgtEl>
                                      </p:cBhvr>
                                      <p:to x="100000" y="80000"/>
                                    </p:animScale>
                                    <p:animScale>
                                      <p:cBhvr>
                                        <p:cTn id="186" dur="166" decel="50000">
                                          <p:stCondLst>
                                            <p:cond delay="1338"/>
                                          </p:stCondLst>
                                        </p:cTn>
                                        <p:tgtEl>
                                          <p:spTgt spid="31"/>
                                        </p:tgtEl>
                                      </p:cBhvr>
                                      <p:to x="100000" y="100000"/>
                                    </p:animScale>
                                    <p:animScale>
                                      <p:cBhvr>
                                        <p:cTn id="187" dur="26">
                                          <p:stCondLst>
                                            <p:cond delay="1642"/>
                                          </p:stCondLst>
                                        </p:cTn>
                                        <p:tgtEl>
                                          <p:spTgt spid="31"/>
                                        </p:tgtEl>
                                      </p:cBhvr>
                                      <p:to x="100000" y="90000"/>
                                    </p:animScale>
                                    <p:animScale>
                                      <p:cBhvr>
                                        <p:cTn id="188" dur="166" decel="50000">
                                          <p:stCondLst>
                                            <p:cond delay="1668"/>
                                          </p:stCondLst>
                                        </p:cTn>
                                        <p:tgtEl>
                                          <p:spTgt spid="31"/>
                                        </p:tgtEl>
                                      </p:cBhvr>
                                      <p:to x="100000" y="100000"/>
                                    </p:animScale>
                                    <p:animScale>
                                      <p:cBhvr>
                                        <p:cTn id="189" dur="26">
                                          <p:stCondLst>
                                            <p:cond delay="1808"/>
                                          </p:stCondLst>
                                        </p:cTn>
                                        <p:tgtEl>
                                          <p:spTgt spid="31"/>
                                        </p:tgtEl>
                                      </p:cBhvr>
                                      <p:to x="100000" y="95000"/>
                                    </p:animScale>
                                    <p:animScale>
                                      <p:cBhvr>
                                        <p:cTn id="190" dur="166" decel="50000">
                                          <p:stCondLst>
                                            <p:cond delay="1834"/>
                                          </p:stCondLst>
                                        </p:cTn>
                                        <p:tgtEl>
                                          <p:spTgt spid="31"/>
                                        </p:tgtEl>
                                      </p:cBhvr>
                                      <p:to x="100000" y="100000"/>
                                    </p:animScale>
                                  </p:childTnLst>
                                </p:cTn>
                              </p:par>
                            </p:childTnLst>
                          </p:cTn>
                        </p:par>
                      </p:childTnLst>
                    </p:cTn>
                  </p:par>
                  <p:par>
                    <p:cTn id="191" fill="hold">
                      <p:stCondLst>
                        <p:cond delay="indefinite"/>
                      </p:stCondLst>
                      <p:childTnLst>
                        <p:par>
                          <p:cTn id="192" fill="hold">
                            <p:stCondLst>
                              <p:cond delay="0"/>
                            </p:stCondLst>
                            <p:childTnLst>
                              <p:par>
                                <p:cTn id="193" presetID="26" presetClass="entr" presetSubtype="0" fill="hold" grpId="0" nodeType="clickEffect">
                                  <p:stCondLst>
                                    <p:cond delay="0"/>
                                  </p:stCondLst>
                                  <p:childTnLst>
                                    <p:set>
                                      <p:cBhvr>
                                        <p:cTn id="194" dur="1" fill="hold">
                                          <p:stCondLst>
                                            <p:cond delay="0"/>
                                          </p:stCondLst>
                                        </p:cTn>
                                        <p:tgtEl>
                                          <p:spTgt spid="32"/>
                                        </p:tgtEl>
                                        <p:attrNameLst>
                                          <p:attrName>style.visibility</p:attrName>
                                        </p:attrNameLst>
                                      </p:cBhvr>
                                      <p:to>
                                        <p:strVal val="visible"/>
                                      </p:to>
                                    </p:set>
                                    <p:animEffect transition="in" filter="wipe(down)">
                                      <p:cBhvr>
                                        <p:cTn id="195" dur="580">
                                          <p:stCondLst>
                                            <p:cond delay="0"/>
                                          </p:stCondLst>
                                        </p:cTn>
                                        <p:tgtEl>
                                          <p:spTgt spid="32"/>
                                        </p:tgtEl>
                                      </p:cBhvr>
                                    </p:animEffect>
                                    <p:anim calcmode="lin" valueType="num">
                                      <p:cBhvr>
                                        <p:cTn id="196" dur="1822" tmFilter="0,0; 0.14,0.36; 0.43,0.73; 0.71,0.91; 1.0,1.0">
                                          <p:stCondLst>
                                            <p:cond delay="0"/>
                                          </p:stCondLst>
                                        </p:cTn>
                                        <p:tgtEl>
                                          <p:spTgt spid="32"/>
                                        </p:tgtEl>
                                        <p:attrNameLst>
                                          <p:attrName>ppt_x</p:attrName>
                                        </p:attrNameLst>
                                      </p:cBhvr>
                                      <p:tavLst>
                                        <p:tav tm="0">
                                          <p:val>
                                            <p:strVal val="#ppt_x-0.25"/>
                                          </p:val>
                                        </p:tav>
                                        <p:tav tm="100000">
                                          <p:val>
                                            <p:strVal val="#ppt_x"/>
                                          </p:val>
                                        </p:tav>
                                      </p:tavLst>
                                    </p:anim>
                                    <p:anim calcmode="lin" valueType="num">
                                      <p:cBhvr>
                                        <p:cTn id="197" dur="664" tmFilter="0.0,0.0; 0.25,0.07; 0.50,0.2; 0.75,0.467; 1.0,1.0">
                                          <p:stCondLst>
                                            <p:cond delay="0"/>
                                          </p:stCondLst>
                                        </p:cTn>
                                        <p:tgtEl>
                                          <p:spTgt spid="32"/>
                                        </p:tgtEl>
                                        <p:attrNameLst>
                                          <p:attrName>ppt_y</p:attrName>
                                        </p:attrNameLst>
                                      </p:cBhvr>
                                      <p:tavLst>
                                        <p:tav tm="0" fmla="#ppt_y-sin(pi*$)/3">
                                          <p:val>
                                            <p:fltVal val="0.5"/>
                                          </p:val>
                                        </p:tav>
                                        <p:tav tm="100000">
                                          <p:val>
                                            <p:fltVal val="1"/>
                                          </p:val>
                                        </p:tav>
                                      </p:tavLst>
                                    </p:anim>
                                    <p:anim calcmode="lin" valueType="num">
                                      <p:cBhvr>
                                        <p:cTn id="198" dur="664" tmFilter="0, 0; 0.125,0.2665; 0.25,0.4; 0.375,0.465; 0.5,0.5;  0.625,0.535; 0.75,0.6; 0.875,0.7335; 1,1">
                                          <p:stCondLst>
                                            <p:cond delay="664"/>
                                          </p:stCondLst>
                                        </p:cTn>
                                        <p:tgtEl>
                                          <p:spTgt spid="32"/>
                                        </p:tgtEl>
                                        <p:attrNameLst>
                                          <p:attrName>ppt_y</p:attrName>
                                        </p:attrNameLst>
                                      </p:cBhvr>
                                      <p:tavLst>
                                        <p:tav tm="0" fmla="#ppt_y-sin(pi*$)/9">
                                          <p:val>
                                            <p:fltVal val="0"/>
                                          </p:val>
                                        </p:tav>
                                        <p:tav tm="100000">
                                          <p:val>
                                            <p:fltVal val="1"/>
                                          </p:val>
                                        </p:tav>
                                      </p:tavLst>
                                    </p:anim>
                                    <p:anim calcmode="lin" valueType="num">
                                      <p:cBhvr>
                                        <p:cTn id="199" dur="332" tmFilter="0, 0; 0.125,0.2665; 0.25,0.4; 0.375,0.465; 0.5,0.5;  0.625,0.535; 0.75,0.6; 0.875,0.7335; 1,1">
                                          <p:stCondLst>
                                            <p:cond delay="1324"/>
                                          </p:stCondLst>
                                        </p:cTn>
                                        <p:tgtEl>
                                          <p:spTgt spid="32"/>
                                        </p:tgtEl>
                                        <p:attrNameLst>
                                          <p:attrName>ppt_y</p:attrName>
                                        </p:attrNameLst>
                                      </p:cBhvr>
                                      <p:tavLst>
                                        <p:tav tm="0" fmla="#ppt_y-sin(pi*$)/27">
                                          <p:val>
                                            <p:fltVal val="0"/>
                                          </p:val>
                                        </p:tav>
                                        <p:tav tm="100000">
                                          <p:val>
                                            <p:fltVal val="1"/>
                                          </p:val>
                                        </p:tav>
                                      </p:tavLst>
                                    </p:anim>
                                    <p:anim calcmode="lin" valueType="num">
                                      <p:cBhvr>
                                        <p:cTn id="200" dur="164" tmFilter="0, 0; 0.125,0.2665; 0.25,0.4; 0.375,0.465; 0.5,0.5;  0.625,0.535; 0.75,0.6; 0.875,0.7335; 1,1">
                                          <p:stCondLst>
                                            <p:cond delay="1656"/>
                                          </p:stCondLst>
                                        </p:cTn>
                                        <p:tgtEl>
                                          <p:spTgt spid="32"/>
                                        </p:tgtEl>
                                        <p:attrNameLst>
                                          <p:attrName>ppt_y</p:attrName>
                                        </p:attrNameLst>
                                      </p:cBhvr>
                                      <p:tavLst>
                                        <p:tav tm="0" fmla="#ppt_y-sin(pi*$)/81">
                                          <p:val>
                                            <p:fltVal val="0"/>
                                          </p:val>
                                        </p:tav>
                                        <p:tav tm="100000">
                                          <p:val>
                                            <p:fltVal val="1"/>
                                          </p:val>
                                        </p:tav>
                                      </p:tavLst>
                                    </p:anim>
                                    <p:animScale>
                                      <p:cBhvr>
                                        <p:cTn id="201" dur="26">
                                          <p:stCondLst>
                                            <p:cond delay="650"/>
                                          </p:stCondLst>
                                        </p:cTn>
                                        <p:tgtEl>
                                          <p:spTgt spid="32"/>
                                        </p:tgtEl>
                                      </p:cBhvr>
                                      <p:to x="100000" y="60000"/>
                                    </p:animScale>
                                    <p:animScale>
                                      <p:cBhvr>
                                        <p:cTn id="202" dur="166" decel="50000">
                                          <p:stCondLst>
                                            <p:cond delay="676"/>
                                          </p:stCondLst>
                                        </p:cTn>
                                        <p:tgtEl>
                                          <p:spTgt spid="32"/>
                                        </p:tgtEl>
                                      </p:cBhvr>
                                      <p:to x="100000" y="100000"/>
                                    </p:animScale>
                                    <p:animScale>
                                      <p:cBhvr>
                                        <p:cTn id="203" dur="26">
                                          <p:stCondLst>
                                            <p:cond delay="1312"/>
                                          </p:stCondLst>
                                        </p:cTn>
                                        <p:tgtEl>
                                          <p:spTgt spid="32"/>
                                        </p:tgtEl>
                                      </p:cBhvr>
                                      <p:to x="100000" y="80000"/>
                                    </p:animScale>
                                    <p:animScale>
                                      <p:cBhvr>
                                        <p:cTn id="204" dur="166" decel="50000">
                                          <p:stCondLst>
                                            <p:cond delay="1338"/>
                                          </p:stCondLst>
                                        </p:cTn>
                                        <p:tgtEl>
                                          <p:spTgt spid="32"/>
                                        </p:tgtEl>
                                      </p:cBhvr>
                                      <p:to x="100000" y="100000"/>
                                    </p:animScale>
                                    <p:animScale>
                                      <p:cBhvr>
                                        <p:cTn id="205" dur="26">
                                          <p:stCondLst>
                                            <p:cond delay="1642"/>
                                          </p:stCondLst>
                                        </p:cTn>
                                        <p:tgtEl>
                                          <p:spTgt spid="32"/>
                                        </p:tgtEl>
                                      </p:cBhvr>
                                      <p:to x="100000" y="90000"/>
                                    </p:animScale>
                                    <p:animScale>
                                      <p:cBhvr>
                                        <p:cTn id="206" dur="166" decel="50000">
                                          <p:stCondLst>
                                            <p:cond delay="1668"/>
                                          </p:stCondLst>
                                        </p:cTn>
                                        <p:tgtEl>
                                          <p:spTgt spid="32"/>
                                        </p:tgtEl>
                                      </p:cBhvr>
                                      <p:to x="100000" y="100000"/>
                                    </p:animScale>
                                    <p:animScale>
                                      <p:cBhvr>
                                        <p:cTn id="207" dur="26">
                                          <p:stCondLst>
                                            <p:cond delay="1808"/>
                                          </p:stCondLst>
                                        </p:cTn>
                                        <p:tgtEl>
                                          <p:spTgt spid="32"/>
                                        </p:tgtEl>
                                      </p:cBhvr>
                                      <p:to x="100000" y="95000"/>
                                    </p:animScale>
                                    <p:animScale>
                                      <p:cBhvr>
                                        <p:cTn id="208" dur="166" decel="50000">
                                          <p:stCondLst>
                                            <p:cond delay="1834"/>
                                          </p:stCondLst>
                                        </p:cTn>
                                        <p:tgtEl>
                                          <p:spTgt spid="32"/>
                                        </p:tgtEl>
                                      </p:cBhvr>
                                      <p:to x="100000" y="100000"/>
                                    </p:animScale>
                                  </p:childTnLst>
                                </p:cTn>
                              </p:par>
                            </p:childTnLst>
                          </p:cTn>
                        </p:par>
                      </p:childTnLst>
                    </p:cTn>
                  </p:par>
                  <p:par>
                    <p:cTn id="209" fill="hold">
                      <p:stCondLst>
                        <p:cond delay="indefinite"/>
                      </p:stCondLst>
                      <p:childTnLst>
                        <p:par>
                          <p:cTn id="210" fill="hold">
                            <p:stCondLst>
                              <p:cond delay="0"/>
                            </p:stCondLst>
                            <p:childTnLst>
                              <p:par>
                                <p:cTn id="211" presetID="26" presetClass="entr" presetSubtype="0" fill="hold" grpId="0" nodeType="clickEffect">
                                  <p:stCondLst>
                                    <p:cond delay="0"/>
                                  </p:stCondLst>
                                  <p:childTnLst>
                                    <p:set>
                                      <p:cBhvr>
                                        <p:cTn id="212" dur="1" fill="hold">
                                          <p:stCondLst>
                                            <p:cond delay="0"/>
                                          </p:stCondLst>
                                        </p:cTn>
                                        <p:tgtEl>
                                          <p:spTgt spid="27"/>
                                        </p:tgtEl>
                                        <p:attrNameLst>
                                          <p:attrName>style.visibility</p:attrName>
                                        </p:attrNameLst>
                                      </p:cBhvr>
                                      <p:to>
                                        <p:strVal val="visible"/>
                                      </p:to>
                                    </p:set>
                                    <p:animEffect transition="in" filter="wipe(down)">
                                      <p:cBhvr>
                                        <p:cTn id="213" dur="580">
                                          <p:stCondLst>
                                            <p:cond delay="0"/>
                                          </p:stCondLst>
                                        </p:cTn>
                                        <p:tgtEl>
                                          <p:spTgt spid="27"/>
                                        </p:tgtEl>
                                      </p:cBhvr>
                                    </p:animEffect>
                                    <p:anim calcmode="lin" valueType="num">
                                      <p:cBhvr>
                                        <p:cTn id="214" dur="1822" tmFilter="0,0; 0.14,0.36; 0.43,0.73; 0.71,0.91; 1.0,1.0">
                                          <p:stCondLst>
                                            <p:cond delay="0"/>
                                          </p:stCondLst>
                                        </p:cTn>
                                        <p:tgtEl>
                                          <p:spTgt spid="27"/>
                                        </p:tgtEl>
                                        <p:attrNameLst>
                                          <p:attrName>ppt_x</p:attrName>
                                        </p:attrNameLst>
                                      </p:cBhvr>
                                      <p:tavLst>
                                        <p:tav tm="0">
                                          <p:val>
                                            <p:strVal val="#ppt_x-0.25"/>
                                          </p:val>
                                        </p:tav>
                                        <p:tav tm="100000">
                                          <p:val>
                                            <p:strVal val="#ppt_x"/>
                                          </p:val>
                                        </p:tav>
                                      </p:tavLst>
                                    </p:anim>
                                    <p:anim calcmode="lin" valueType="num">
                                      <p:cBhvr>
                                        <p:cTn id="215" dur="664" tmFilter="0.0,0.0; 0.25,0.07; 0.50,0.2; 0.75,0.467; 1.0,1.0">
                                          <p:stCondLst>
                                            <p:cond delay="0"/>
                                          </p:stCondLst>
                                        </p:cTn>
                                        <p:tgtEl>
                                          <p:spTgt spid="27"/>
                                        </p:tgtEl>
                                        <p:attrNameLst>
                                          <p:attrName>ppt_y</p:attrName>
                                        </p:attrNameLst>
                                      </p:cBhvr>
                                      <p:tavLst>
                                        <p:tav tm="0" fmla="#ppt_y-sin(pi*$)/3">
                                          <p:val>
                                            <p:fltVal val="0.5"/>
                                          </p:val>
                                        </p:tav>
                                        <p:tav tm="100000">
                                          <p:val>
                                            <p:fltVal val="1"/>
                                          </p:val>
                                        </p:tav>
                                      </p:tavLst>
                                    </p:anim>
                                    <p:anim calcmode="lin" valueType="num">
                                      <p:cBhvr>
                                        <p:cTn id="216" dur="664" tmFilter="0, 0; 0.125,0.2665; 0.25,0.4; 0.375,0.465; 0.5,0.5;  0.625,0.535; 0.75,0.6; 0.875,0.7335; 1,1">
                                          <p:stCondLst>
                                            <p:cond delay="664"/>
                                          </p:stCondLst>
                                        </p:cTn>
                                        <p:tgtEl>
                                          <p:spTgt spid="27"/>
                                        </p:tgtEl>
                                        <p:attrNameLst>
                                          <p:attrName>ppt_y</p:attrName>
                                        </p:attrNameLst>
                                      </p:cBhvr>
                                      <p:tavLst>
                                        <p:tav tm="0" fmla="#ppt_y-sin(pi*$)/9">
                                          <p:val>
                                            <p:fltVal val="0"/>
                                          </p:val>
                                        </p:tav>
                                        <p:tav tm="100000">
                                          <p:val>
                                            <p:fltVal val="1"/>
                                          </p:val>
                                        </p:tav>
                                      </p:tavLst>
                                    </p:anim>
                                    <p:anim calcmode="lin" valueType="num">
                                      <p:cBhvr>
                                        <p:cTn id="217" dur="332" tmFilter="0, 0; 0.125,0.2665; 0.25,0.4; 0.375,0.465; 0.5,0.5;  0.625,0.535; 0.75,0.6; 0.875,0.7335; 1,1">
                                          <p:stCondLst>
                                            <p:cond delay="1324"/>
                                          </p:stCondLst>
                                        </p:cTn>
                                        <p:tgtEl>
                                          <p:spTgt spid="27"/>
                                        </p:tgtEl>
                                        <p:attrNameLst>
                                          <p:attrName>ppt_y</p:attrName>
                                        </p:attrNameLst>
                                      </p:cBhvr>
                                      <p:tavLst>
                                        <p:tav tm="0" fmla="#ppt_y-sin(pi*$)/27">
                                          <p:val>
                                            <p:fltVal val="0"/>
                                          </p:val>
                                        </p:tav>
                                        <p:tav tm="100000">
                                          <p:val>
                                            <p:fltVal val="1"/>
                                          </p:val>
                                        </p:tav>
                                      </p:tavLst>
                                    </p:anim>
                                    <p:anim calcmode="lin" valueType="num">
                                      <p:cBhvr>
                                        <p:cTn id="218" dur="164" tmFilter="0, 0; 0.125,0.2665; 0.25,0.4; 0.375,0.465; 0.5,0.5;  0.625,0.535; 0.75,0.6; 0.875,0.7335; 1,1">
                                          <p:stCondLst>
                                            <p:cond delay="1656"/>
                                          </p:stCondLst>
                                        </p:cTn>
                                        <p:tgtEl>
                                          <p:spTgt spid="27"/>
                                        </p:tgtEl>
                                        <p:attrNameLst>
                                          <p:attrName>ppt_y</p:attrName>
                                        </p:attrNameLst>
                                      </p:cBhvr>
                                      <p:tavLst>
                                        <p:tav tm="0" fmla="#ppt_y-sin(pi*$)/81">
                                          <p:val>
                                            <p:fltVal val="0"/>
                                          </p:val>
                                        </p:tav>
                                        <p:tav tm="100000">
                                          <p:val>
                                            <p:fltVal val="1"/>
                                          </p:val>
                                        </p:tav>
                                      </p:tavLst>
                                    </p:anim>
                                    <p:animScale>
                                      <p:cBhvr>
                                        <p:cTn id="219" dur="26">
                                          <p:stCondLst>
                                            <p:cond delay="650"/>
                                          </p:stCondLst>
                                        </p:cTn>
                                        <p:tgtEl>
                                          <p:spTgt spid="27"/>
                                        </p:tgtEl>
                                      </p:cBhvr>
                                      <p:to x="100000" y="60000"/>
                                    </p:animScale>
                                    <p:animScale>
                                      <p:cBhvr>
                                        <p:cTn id="220" dur="166" decel="50000">
                                          <p:stCondLst>
                                            <p:cond delay="676"/>
                                          </p:stCondLst>
                                        </p:cTn>
                                        <p:tgtEl>
                                          <p:spTgt spid="27"/>
                                        </p:tgtEl>
                                      </p:cBhvr>
                                      <p:to x="100000" y="100000"/>
                                    </p:animScale>
                                    <p:animScale>
                                      <p:cBhvr>
                                        <p:cTn id="221" dur="26">
                                          <p:stCondLst>
                                            <p:cond delay="1312"/>
                                          </p:stCondLst>
                                        </p:cTn>
                                        <p:tgtEl>
                                          <p:spTgt spid="27"/>
                                        </p:tgtEl>
                                      </p:cBhvr>
                                      <p:to x="100000" y="80000"/>
                                    </p:animScale>
                                    <p:animScale>
                                      <p:cBhvr>
                                        <p:cTn id="222" dur="166" decel="50000">
                                          <p:stCondLst>
                                            <p:cond delay="1338"/>
                                          </p:stCondLst>
                                        </p:cTn>
                                        <p:tgtEl>
                                          <p:spTgt spid="27"/>
                                        </p:tgtEl>
                                      </p:cBhvr>
                                      <p:to x="100000" y="100000"/>
                                    </p:animScale>
                                    <p:animScale>
                                      <p:cBhvr>
                                        <p:cTn id="223" dur="26">
                                          <p:stCondLst>
                                            <p:cond delay="1642"/>
                                          </p:stCondLst>
                                        </p:cTn>
                                        <p:tgtEl>
                                          <p:spTgt spid="27"/>
                                        </p:tgtEl>
                                      </p:cBhvr>
                                      <p:to x="100000" y="90000"/>
                                    </p:animScale>
                                    <p:animScale>
                                      <p:cBhvr>
                                        <p:cTn id="224" dur="166" decel="50000">
                                          <p:stCondLst>
                                            <p:cond delay="1668"/>
                                          </p:stCondLst>
                                        </p:cTn>
                                        <p:tgtEl>
                                          <p:spTgt spid="27"/>
                                        </p:tgtEl>
                                      </p:cBhvr>
                                      <p:to x="100000" y="100000"/>
                                    </p:animScale>
                                    <p:animScale>
                                      <p:cBhvr>
                                        <p:cTn id="225" dur="26">
                                          <p:stCondLst>
                                            <p:cond delay="1808"/>
                                          </p:stCondLst>
                                        </p:cTn>
                                        <p:tgtEl>
                                          <p:spTgt spid="27"/>
                                        </p:tgtEl>
                                      </p:cBhvr>
                                      <p:to x="100000" y="95000"/>
                                    </p:animScale>
                                    <p:animScale>
                                      <p:cBhvr>
                                        <p:cTn id="226" dur="166" decel="50000">
                                          <p:stCondLst>
                                            <p:cond delay="1834"/>
                                          </p:stCondLst>
                                        </p:cTn>
                                        <p:tgtEl>
                                          <p:spTgt spid="2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P spid="11" grpId="0"/>
      <p:bldP spid="12" grpId="0"/>
      <p:bldP spid="13" grpId="0"/>
      <p:bldP spid="15" grpId="0"/>
      <p:bldP spid="16" grpId="0"/>
      <p:bldP spid="17" grpId="0"/>
      <p:bldP spid="21" grpId="0"/>
      <p:bldP spid="22" grpId="0"/>
      <p:bldP spid="23" grpId="0"/>
      <p:bldP spid="24" grpId="0"/>
      <p:bldP spid="25" grpId="0"/>
      <p:bldP spid="26" grpId="0"/>
      <p:bldP spid="27" grpId="0"/>
      <p:bldP spid="28" grpId="0"/>
      <p:bldP spid="29" grpId="0"/>
      <p:bldP spid="30" grpId="0"/>
      <p:bldP spid="31" grpId="0"/>
      <p:bldP spid="32"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stretch>
            <a:fillRect/>
          </a:stretch>
        </p:blipFill>
        <p:spPr>
          <a:xfrm>
            <a:off x="1475657" y="2204864"/>
            <a:ext cx="6408711" cy="2304256"/>
          </a:xfrm>
          <a:prstGeom prst="rect">
            <a:avLst/>
          </a:prstGeom>
          <a:ln w="88900" cap="sq" cmpd="thickThin">
            <a:solidFill>
              <a:srgbClr val="0000FF"/>
            </a:solidFill>
            <a:prstDash val="solid"/>
            <a:miter lim="800000"/>
          </a:ln>
          <a:effectLst>
            <a:innerShdw blurRad="76200">
              <a:srgbClr val="000000"/>
            </a:innerShdw>
          </a:effectLst>
        </p:spPr>
      </p:pic>
    </p:spTree>
    <p:extLst>
      <p:ext uri="{BB962C8B-B14F-4D97-AF65-F5344CB8AC3E}">
        <p14:creationId xmlns:p14="http://schemas.microsoft.com/office/powerpoint/2010/main" val="210630381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3"/>
          <a:stretch>
            <a:fillRect/>
          </a:stretch>
        </p:blipFill>
        <p:spPr>
          <a:xfrm>
            <a:off x="5436096" y="620688"/>
            <a:ext cx="3006215" cy="432048"/>
          </a:xfrm>
          <a:prstGeom prst="rect">
            <a:avLst/>
          </a:prstGeom>
        </p:spPr>
      </p:pic>
      <p:pic>
        <p:nvPicPr>
          <p:cNvPr id="3" name="صورة 2"/>
          <p:cNvPicPr>
            <a:picLocks noChangeAspect="1"/>
          </p:cNvPicPr>
          <p:nvPr/>
        </p:nvPicPr>
        <p:blipFill>
          <a:blip r:embed="rId4"/>
          <a:stretch>
            <a:fillRect/>
          </a:stretch>
        </p:blipFill>
        <p:spPr>
          <a:xfrm>
            <a:off x="2195736" y="1052736"/>
            <a:ext cx="4968552" cy="504056"/>
          </a:xfrm>
          <a:prstGeom prst="rect">
            <a:avLst/>
          </a:prstGeom>
        </p:spPr>
      </p:pic>
      <p:pic>
        <p:nvPicPr>
          <p:cNvPr id="4" name="صورة 3"/>
          <p:cNvPicPr>
            <a:picLocks noChangeAspect="1"/>
          </p:cNvPicPr>
          <p:nvPr/>
        </p:nvPicPr>
        <p:blipFill>
          <a:blip r:embed="rId5"/>
          <a:stretch>
            <a:fillRect/>
          </a:stretch>
        </p:blipFill>
        <p:spPr>
          <a:xfrm>
            <a:off x="971601" y="1556792"/>
            <a:ext cx="7272808" cy="4608512"/>
          </a:xfrm>
          <a:prstGeom prst="rect">
            <a:avLst/>
          </a:prstGeom>
        </p:spPr>
      </p:pic>
      <p:sp>
        <p:nvSpPr>
          <p:cNvPr id="5" name="مستطيل مستدير الزوايا 14"/>
          <p:cNvSpPr/>
          <p:nvPr/>
        </p:nvSpPr>
        <p:spPr>
          <a:xfrm>
            <a:off x="3707904" y="1736812"/>
            <a:ext cx="1728192" cy="396044"/>
          </a:xfrm>
          <a:prstGeom prst="roundRect">
            <a:avLst>
              <a:gd name="adj" fmla="val 12471"/>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eaLnBrk="1" fontAlgn="auto" hangingPunct="1">
              <a:spcBef>
                <a:spcPts val="0"/>
              </a:spcBef>
              <a:spcAft>
                <a:spcPts val="0"/>
              </a:spcAft>
              <a:defRPr/>
            </a:pPr>
            <a:endParaRPr lang="ar-SA" sz="1400">
              <a:solidFill>
                <a:srgbClr val="0000FF"/>
              </a:solidFill>
            </a:endParaRPr>
          </a:p>
        </p:txBody>
      </p:sp>
      <p:sp>
        <p:nvSpPr>
          <p:cNvPr id="6" name="Rectangle 3"/>
          <p:cNvSpPr/>
          <p:nvPr/>
        </p:nvSpPr>
        <p:spPr>
          <a:xfrm>
            <a:off x="1632012" y="2062920"/>
            <a:ext cx="6096000" cy="923330"/>
          </a:xfrm>
          <a:prstGeom prst="rect">
            <a:avLst/>
          </a:prstGeom>
        </p:spPr>
        <p:txBody>
          <a:bodyPr>
            <a:spAutoFit/>
          </a:bodyPr>
          <a:lstStyle/>
          <a:p>
            <a:pPr marR="0" lvl="0" algn="r" rtl="1">
              <a:spcBef>
                <a:spcPts val="0"/>
              </a:spcBef>
              <a:spcAft>
                <a:spcPts val="0"/>
              </a:spcAft>
            </a:pPr>
            <a:r>
              <a:rPr lang="ar-EG" b="1" dirty="0">
                <a:solidFill>
                  <a:srgbClr val="0000FF"/>
                </a:solidFill>
                <a:latin typeface="Calibri" panose="020F0502020204030204" pitchFamily="34" charset="0"/>
                <a:ea typeface="Times New Roman" panose="02020603050405020304" pitchFamily="18" charset="0"/>
                <a:cs typeface="+mj-cs"/>
              </a:rPr>
              <a:t>1- </a:t>
            </a:r>
            <a:r>
              <a:rPr lang="ar-SA" b="1" dirty="0">
                <a:solidFill>
                  <a:srgbClr val="0000FF"/>
                </a:solidFill>
                <a:latin typeface="Calibri" panose="020F0502020204030204" pitchFamily="34" charset="0"/>
                <a:ea typeface="Times New Roman" panose="02020603050405020304" pitchFamily="18" charset="0"/>
                <a:cs typeface="+mj-cs"/>
              </a:rPr>
              <a:t>جمع المعلومات </a:t>
            </a:r>
            <a:endParaRPr lang="en-US" dirty="0">
              <a:latin typeface="Calibri" panose="020F0502020204030204" pitchFamily="34" charset="0"/>
              <a:ea typeface="Times New Roman" panose="02020603050405020304" pitchFamily="18" charset="0"/>
              <a:cs typeface="+mj-cs"/>
            </a:endParaRPr>
          </a:p>
          <a:p>
            <a:pPr algn="r" rtl="1"/>
            <a:r>
              <a:rPr lang="ar-SA" b="1" dirty="0">
                <a:solidFill>
                  <a:srgbClr val="0000FF"/>
                </a:solidFill>
                <a:latin typeface="Calibri" panose="020F0502020204030204" pitchFamily="34" charset="0"/>
                <a:ea typeface="Times New Roman" panose="02020603050405020304" pitchFamily="18" charset="0"/>
                <a:cs typeface="+mj-cs"/>
              </a:rPr>
              <a:t>              جمع معلومات كافية عن: </a:t>
            </a:r>
            <a:endParaRPr lang="en-US" dirty="0">
              <a:latin typeface="Calibri" panose="020F0502020204030204" pitchFamily="34" charset="0"/>
              <a:ea typeface="Times New Roman" panose="02020603050405020304" pitchFamily="18" charset="0"/>
              <a:cs typeface="+mj-cs"/>
            </a:endParaRPr>
          </a:p>
          <a:p>
            <a:pPr algn="r" rtl="1"/>
            <a:r>
              <a:rPr lang="ar-SA" b="1" dirty="0">
                <a:solidFill>
                  <a:srgbClr val="0000FF"/>
                </a:solidFill>
                <a:latin typeface="Calibri" panose="020F0502020204030204" pitchFamily="34" charset="0"/>
                <a:ea typeface="Times New Roman" panose="02020603050405020304" pitchFamily="18" charset="0"/>
                <a:cs typeface="+mj-cs"/>
              </a:rPr>
              <a:t>       رعاة الحفل – موضوع الحفل – أسباب إقامته – أهدافه – فعاليته</a:t>
            </a:r>
            <a:endParaRPr lang="en-US" dirty="0">
              <a:effectLst/>
              <a:latin typeface="Calibri" panose="020F0502020204030204" pitchFamily="34" charset="0"/>
              <a:ea typeface="Times New Roman" panose="02020603050405020304" pitchFamily="18" charset="0"/>
              <a:cs typeface="+mj-cs"/>
            </a:endParaRPr>
          </a:p>
        </p:txBody>
      </p:sp>
      <p:sp>
        <p:nvSpPr>
          <p:cNvPr id="7" name="Rectangle 3"/>
          <p:cNvSpPr/>
          <p:nvPr/>
        </p:nvSpPr>
        <p:spPr>
          <a:xfrm>
            <a:off x="1259632" y="3092767"/>
            <a:ext cx="6468380" cy="1200329"/>
          </a:xfrm>
          <a:prstGeom prst="rect">
            <a:avLst/>
          </a:prstGeom>
        </p:spPr>
        <p:txBody>
          <a:bodyPr wrap="square">
            <a:spAutoFit/>
          </a:bodyPr>
          <a:lstStyle/>
          <a:p>
            <a:pPr lvl="0" algn="r" rtl="1"/>
            <a:r>
              <a:rPr lang="ar-EG" b="1" dirty="0">
                <a:solidFill>
                  <a:srgbClr val="0000FF"/>
                </a:solidFill>
                <a:latin typeface="Calibri" panose="020F0502020204030204" pitchFamily="34" charset="0"/>
                <a:ea typeface="Times New Roman" panose="02020603050405020304" pitchFamily="18" charset="0"/>
                <a:cs typeface="+mj-cs"/>
              </a:rPr>
              <a:t>2 </a:t>
            </a:r>
            <a:r>
              <a:rPr lang="ar-SA" b="1" dirty="0">
                <a:solidFill>
                  <a:srgbClr val="0000FF"/>
                </a:solidFill>
                <a:cs typeface="+mj-cs"/>
              </a:rPr>
              <a:t>رسم مخطط الكلمة </a:t>
            </a:r>
            <a:endParaRPr lang="en-US" dirty="0">
              <a:solidFill>
                <a:srgbClr val="0000FF"/>
              </a:solidFill>
              <a:cs typeface="+mj-cs"/>
            </a:endParaRPr>
          </a:p>
          <a:p>
            <a:pPr algn="r" rtl="1"/>
            <a:endParaRPr lang="ar-SA" b="1" dirty="0">
              <a:solidFill>
                <a:srgbClr val="0000FF"/>
              </a:solidFill>
              <a:cs typeface="+mj-cs"/>
            </a:endParaRPr>
          </a:p>
          <a:p>
            <a:pPr algn="r" rtl="1"/>
            <a:r>
              <a:rPr lang="ar-SA" b="1" dirty="0">
                <a:solidFill>
                  <a:srgbClr val="0000FF"/>
                </a:solidFill>
                <a:cs typeface="+mj-cs"/>
              </a:rPr>
              <a:t>	من؟     		ماذا؟	 </a:t>
            </a:r>
            <a:r>
              <a:rPr lang="ar-EG" b="1" dirty="0">
                <a:solidFill>
                  <a:srgbClr val="0000FF"/>
                </a:solidFill>
                <a:cs typeface="+mj-cs"/>
              </a:rPr>
              <a:t>   </a:t>
            </a:r>
            <a:r>
              <a:rPr lang="ar-SA" b="1" dirty="0">
                <a:solidFill>
                  <a:srgbClr val="0000FF"/>
                </a:solidFill>
                <a:cs typeface="+mj-cs"/>
              </a:rPr>
              <a:t>    	لماذا؟		     		كيف؟</a:t>
            </a:r>
            <a:endParaRPr lang="en-US" dirty="0">
              <a:solidFill>
                <a:srgbClr val="0000FF"/>
              </a:solidFill>
              <a:cs typeface="+mj-cs"/>
            </a:endParaRPr>
          </a:p>
          <a:p>
            <a:pPr algn="r" rtl="1"/>
            <a:r>
              <a:rPr lang="ar-SA" b="1" dirty="0">
                <a:solidFill>
                  <a:srgbClr val="0000FF"/>
                </a:solidFill>
                <a:cs typeface="+mj-cs"/>
              </a:rPr>
              <a:t>	الجمهور	موضوع الحفل       سبب إقامته وأهدافه	</a:t>
            </a:r>
            <a:r>
              <a:rPr lang="ar-EG" b="1" dirty="0">
                <a:solidFill>
                  <a:srgbClr val="0000FF"/>
                </a:solidFill>
                <a:cs typeface="+mj-cs"/>
              </a:rPr>
              <a:t>   </a:t>
            </a:r>
            <a:r>
              <a:rPr lang="ar-SA" b="1" dirty="0">
                <a:solidFill>
                  <a:srgbClr val="0000FF"/>
                </a:solidFill>
                <a:cs typeface="+mj-cs"/>
              </a:rPr>
              <a:t>أسلوب العرض</a:t>
            </a:r>
            <a:endParaRPr lang="en-US" dirty="0">
              <a:solidFill>
                <a:srgbClr val="0000FF"/>
              </a:solidFill>
              <a:cs typeface="+mj-cs"/>
            </a:endParaRPr>
          </a:p>
        </p:txBody>
      </p:sp>
      <p:sp>
        <p:nvSpPr>
          <p:cNvPr id="8" name="مستطيل مستدير الزوايا 14"/>
          <p:cNvSpPr/>
          <p:nvPr/>
        </p:nvSpPr>
        <p:spPr>
          <a:xfrm>
            <a:off x="6372199" y="3663025"/>
            <a:ext cx="1008113" cy="606263"/>
          </a:xfrm>
          <a:prstGeom prst="roundRect">
            <a:avLst>
              <a:gd name="adj" fmla="val 12471"/>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eaLnBrk="1" fontAlgn="auto" hangingPunct="1">
              <a:spcBef>
                <a:spcPts val="0"/>
              </a:spcBef>
              <a:spcAft>
                <a:spcPts val="0"/>
              </a:spcAft>
              <a:defRPr/>
            </a:pPr>
            <a:endParaRPr lang="ar-SA" sz="1400">
              <a:solidFill>
                <a:srgbClr val="0000FF"/>
              </a:solidFill>
            </a:endParaRPr>
          </a:p>
        </p:txBody>
      </p:sp>
      <p:sp>
        <p:nvSpPr>
          <p:cNvPr id="9" name="مستطيل مستدير الزوايا 14"/>
          <p:cNvSpPr/>
          <p:nvPr/>
        </p:nvSpPr>
        <p:spPr>
          <a:xfrm>
            <a:off x="5004048" y="3663025"/>
            <a:ext cx="1296143" cy="606263"/>
          </a:xfrm>
          <a:prstGeom prst="roundRect">
            <a:avLst>
              <a:gd name="adj" fmla="val 12471"/>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eaLnBrk="1" fontAlgn="auto" hangingPunct="1">
              <a:spcBef>
                <a:spcPts val="0"/>
              </a:spcBef>
              <a:spcAft>
                <a:spcPts val="0"/>
              </a:spcAft>
              <a:defRPr/>
            </a:pPr>
            <a:endParaRPr lang="ar-SA" sz="1400">
              <a:solidFill>
                <a:srgbClr val="0000FF"/>
              </a:solidFill>
            </a:endParaRPr>
          </a:p>
        </p:txBody>
      </p:sp>
      <p:sp>
        <p:nvSpPr>
          <p:cNvPr id="10" name="مستطيل مستدير الزوايا 14"/>
          <p:cNvSpPr/>
          <p:nvPr/>
        </p:nvSpPr>
        <p:spPr>
          <a:xfrm>
            <a:off x="3203849" y="3645024"/>
            <a:ext cx="1656184" cy="606263"/>
          </a:xfrm>
          <a:prstGeom prst="roundRect">
            <a:avLst>
              <a:gd name="adj" fmla="val 12471"/>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eaLnBrk="1" fontAlgn="auto" hangingPunct="1">
              <a:spcBef>
                <a:spcPts val="0"/>
              </a:spcBef>
              <a:spcAft>
                <a:spcPts val="0"/>
              </a:spcAft>
              <a:defRPr/>
            </a:pPr>
            <a:endParaRPr lang="ar-SA" sz="1400">
              <a:solidFill>
                <a:srgbClr val="0000FF"/>
              </a:solidFill>
            </a:endParaRPr>
          </a:p>
        </p:txBody>
      </p:sp>
      <p:sp>
        <p:nvSpPr>
          <p:cNvPr id="11" name="مستطيل مستدير الزوايا 14"/>
          <p:cNvSpPr/>
          <p:nvPr/>
        </p:nvSpPr>
        <p:spPr>
          <a:xfrm>
            <a:off x="1679339" y="3645024"/>
            <a:ext cx="1308485" cy="606263"/>
          </a:xfrm>
          <a:prstGeom prst="roundRect">
            <a:avLst>
              <a:gd name="adj" fmla="val 12471"/>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eaLnBrk="1" fontAlgn="auto" hangingPunct="1">
              <a:spcBef>
                <a:spcPts val="0"/>
              </a:spcBef>
              <a:spcAft>
                <a:spcPts val="0"/>
              </a:spcAft>
              <a:defRPr/>
            </a:pPr>
            <a:endParaRPr lang="ar-SA" sz="1400">
              <a:solidFill>
                <a:srgbClr val="0000FF"/>
              </a:solidFill>
            </a:endParaRPr>
          </a:p>
        </p:txBody>
      </p:sp>
      <p:sp>
        <p:nvSpPr>
          <p:cNvPr id="12" name="Rectangle 3"/>
          <p:cNvSpPr/>
          <p:nvPr/>
        </p:nvSpPr>
        <p:spPr>
          <a:xfrm>
            <a:off x="1259632" y="4678687"/>
            <a:ext cx="6472804" cy="369332"/>
          </a:xfrm>
          <a:prstGeom prst="rect">
            <a:avLst/>
          </a:prstGeom>
        </p:spPr>
        <p:txBody>
          <a:bodyPr wrap="square">
            <a:spAutoFit/>
          </a:bodyPr>
          <a:lstStyle/>
          <a:p>
            <a:pPr lvl="0" algn="r" rtl="1"/>
            <a:r>
              <a:rPr lang="ar-EG" b="1" dirty="0">
                <a:solidFill>
                  <a:srgbClr val="0000FF"/>
                </a:solidFill>
                <a:latin typeface="Calibri" panose="020F0502020204030204" pitchFamily="34" charset="0"/>
                <a:ea typeface="Times New Roman" panose="02020603050405020304" pitchFamily="18" charset="0"/>
                <a:cs typeface="+mj-cs"/>
              </a:rPr>
              <a:t>3- </a:t>
            </a:r>
            <a:r>
              <a:rPr lang="ar-SA" b="1" dirty="0">
                <a:solidFill>
                  <a:srgbClr val="0000FF"/>
                </a:solidFill>
                <a:cs typeface="+mj-cs"/>
              </a:rPr>
              <a:t>تنقيح الكلمة بمراجعتها من ناحية الكتابة والألفاظ وأساليب التأثير. </a:t>
            </a:r>
            <a:endParaRPr lang="en-US" dirty="0">
              <a:solidFill>
                <a:srgbClr val="0000FF"/>
              </a:solidFill>
              <a:cs typeface="+mj-cs"/>
            </a:endParaRPr>
          </a:p>
        </p:txBody>
      </p:sp>
      <p:sp>
        <p:nvSpPr>
          <p:cNvPr id="13" name="Rectangle 4"/>
          <p:cNvSpPr/>
          <p:nvPr/>
        </p:nvSpPr>
        <p:spPr>
          <a:xfrm>
            <a:off x="1259632" y="5229200"/>
            <a:ext cx="6472804" cy="646331"/>
          </a:xfrm>
          <a:prstGeom prst="rect">
            <a:avLst/>
          </a:prstGeom>
        </p:spPr>
        <p:txBody>
          <a:bodyPr wrap="square">
            <a:spAutoFit/>
          </a:bodyPr>
          <a:lstStyle/>
          <a:p>
            <a:pPr lvl="0" algn="r" rtl="1"/>
            <a:r>
              <a:rPr lang="ar-EG" b="1" dirty="0">
                <a:solidFill>
                  <a:srgbClr val="0000FF"/>
                </a:solidFill>
                <a:latin typeface="Calibri" panose="020F0502020204030204" pitchFamily="34" charset="0"/>
                <a:ea typeface="Times New Roman" panose="02020603050405020304" pitchFamily="18" charset="0"/>
                <a:cs typeface="+mj-cs"/>
              </a:rPr>
              <a:t>4- </a:t>
            </a:r>
            <a:r>
              <a:rPr lang="ar-SA" b="1" dirty="0">
                <a:solidFill>
                  <a:srgbClr val="0000FF"/>
                </a:solidFill>
                <a:cs typeface="+mj-cs"/>
              </a:rPr>
              <a:t>التدريب. </a:t>
            </a:r>
            <a:endParaRPr lang="en-US" dirty="0">
              <a:solidFill>
                <a:srgbClr val="0000FF"/>
              </a:solidFill>
              <a:cs typeface="+mj-cs"/>
            </a:endParaRPr>
          </a:p>
          <a:p>
            <a:pPr algn="r" rtl="1"/>
            <a:r>
              <a:rPr lang="ar-SA" b="1" dirty="0">
                <a:solidFill>
                  <a:srgbClr val="0000FF"/>
                </a:solidFill>
                <a:cs typeface="+mj-cs"/>
              </a:rPr>
              <a:t>التدرب على إلقاء الكلمة قبل إلقائها أمام الحضور.</a:t>
            </a:r>
            <a:endParaRPr lang="en-US" dirty="0">
              <a:solidFill>
                <a:srgbClr val="0000FF"/>
              </a:solidFill>
              <a:cs typeface="+mj-cs"/>
            </a:endParaRPr>
          </a:p>
        </p:txBody>
      </p:sp>
    </p:spTree>
    <p:extLst>
      <p:ext uri="{BB962C8B-B14F-4D97-AF65-F5344CB8AC3E}">
        <p14:creationId xmlns:p14="http://schemas.microsoft.com/office/powerpoint/2010/main" val="21355108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21" presetClass="entr" presetSubtype="4"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heel(4)">
                                      <p:cBhvr>
                                        <p:cTn id="17" dur="20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26" presetClass="entr" presetSubtype="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down)">
                                      <p:cBhvr>
                                        <p:cTn id="22" dur="145">
                                          <p:stCondLst>
                                            <p:cond delay="0"/>
                                          </p:stCondLst>
                                        </p:cTn>
                                        <p:tgtEl>
                                          <p:spTgt spid="6"/>
                                        </p:tgtEl>
                                      </p:cBhvr>
                                    </p:animEffect>
                                    <p:anim calcmode="lin" valueType="num">
                                      <p:cBhvr>
                                        <p:cTn id="23" dur="456"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24" dur="166"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25" dur="166" tmFilter="0, 0; 0.125,0.2665; 0.25,0.4; 0.375,0.465; 0.5,0.5;  0.625,0.535; 0.75,0.6; 0.875,0.7335; 1,1">
                                          <p:stCondLst>
                                            <p:cond delay="166"/>
                                          </p:stCondLst>
                                        </p:cTn>
                                        <p:tgtEl>
                                          <p:spTgt spid="6"/>
                                        </p:tgtEl>
                                        <p:attrNameLst>
                                          <p:attrName>ppt_y</p:attrName>
                                        </p:attrNameLst>
                                      </p:cBhvr>
                                      <p:tavLst>
                                        <p:tav tm="0" fmla="#ppt_y-sin(pi*$)/9">
                                          <p:val>
                                            <p:fltVal val="0"/>
                                          </p:val>
                                        </p:tav>
                                        <p:tav tm="100000">
                                          <p:val>
                                            <p:fltVal val="1"/>
                                          </p:val>
                                        </p:tav>
                                      </p:tavLst>
                                    </p:anim>
                                    <p:anim calcmode="lin" valueType="num">
                                      <p:cBhvr>
                                        <p:cTn id="26" dur="83" tmFilter="0, 0; 0.125,0.2665; 0.25,0.4; 0.375,0.465; 0.5,0.5;  0.625,0.535; 0.75,0.6; 0.875,0.7335; 1,1">
                                          <p:stCondLst>
                                            <p:cond delay="331"/>
                                          </p:stCondLst>
                                        </p:cTn>
                                        <p:tgtEl>
                                          <p:spTgt spid="6"/>
                                        </p:tgtEl>
                                        <p:attrNameLst>
                                          <p:attrName>ppt_y</p:attrName>
                                        </p:attrNameLst>
                                      </p:cBhvr>
                                      <p:tavLst>
                                        <p:tav tm="0" fmla="#ppt_y-sin(pi*$)/27">
                                          <p:val>
                                            <p:fltVal val="0"/>
                                          </p:val>
                                        </p:tav>
                                        <p:tav tm="100000">
                                          <p:val>
                                            <p:fltVal val="1"/>
                                          </p:val>
                                        </p:tav>
                                      </p:tavLst>
                                    </p:anim>
                                    <p:anim calcmode="lin" valueType="num">
                                      <p:cBhvr>
                                        <p:cTn id="27" dur="41" tmFilter="0, 0; 0.125,0.2665; 0.25,0.4; 0.375,0.465; 0.5,0.5;  0.625,0.535; 0.75,0.6; 0.875,0.7335; 1,1">
                                          <p:stCondLst>
                                            <p:cond delay="414"/>
                                          </p:stCondLst>
                                        </p:cTn>
                                        <p:tgtEl>
                                          <p:spTgt spid="6"/>
                                        </p:tgtEl>
                                        <p:attrNameLst>
                                          <p:attrName>ppt_y</p:attrName>
                                        </p:attrNameLst>
                                      </p:cBhvr>
                                      <p:tavLst>
                                        <p:tav tm="0" fmla="#ppt_y-sin(pi*$)/81">
                                          <p:val>
                                            <p:fltVal val="0"/>
                                          </p:val>
                                        </p:tav>
                                        <p:tav tm="100000">
                                          <p:val>
                                            <p:fltVal val="1"/>
                                          </p:val>
                                        </p:tav>
                                      </p:tavLst>
                                    </p:anim>
                                    <p:animScale>
                                      <p:cBhvr>
                                        <p:cTn id="28" dur="7">
                                          <p:stCondLst>
                                            <p:cond delay="162"/>
                                          </p:stCondLst>
                                        </p:cTn>
                                        <p:tgtEl>
                                          <p:spTgt spid="6"/>
                                        </p:tgtEl>
                                      </p:cBhvr>
                                      <p:to x="100000" y="60000"/>
                                    </p:animScale>
                                    <p:animScale>
                                      <p:cBhvr>
                                        <p:cTn id="29" dur="41" decel="50000">
                                          <p:stCondLst>
                                            <p:cond delay="169"/>
                                          </p:stCondLst>
                                        </p:cTn>
                                        <p:tgtEl>
                                          <p:spTgt spid="6"/>
                                        </p:tgtEl>
                                      </p:cBhvr>
                                      <p:to x="100000" y="100000"/>
                                    </p:animScale>
                                    <p:animScale>
                                      <p:cBhvr>
                                        <p:cTn id="30" dur="7">
                                          <p:stCondLst>
                                            <p:cond delay="328"/>
                                          </p:stCondLst>
                                        </p:cTn>
                                        <p:tgtEl>
                                          <p:spTgt spid="6"/>
                                        </p:tgtEl>
                                      </p:cBhvr>
                                      <p:to x="100000" y="80000"/>
                                    </p:animScale>
                                    <p:animScale>
                                      <p:cBhvr>
                                        <p:cTn id="31" dur="41" decel="50000">
                                          <p:stCondLst>
                                            <p:cond delay="335"/>
                                          </p:stCondLst>
                                        </p:cTn>
                                        <p:tgtEl>
                                          <p:spTgt spid="6"/>
                                        </p:tgtEl>
                                      </p:cBhvr>
                                      <p:to x="100000" y="100000"/>
                                    </p:animScale>
                                    <p:animScale>
                                      <p:cBhvr>
                                        <p:cTn id="32" dur="7">
                                          <p:stCondLst>
                                            <p:cond delay="410"/>
                                          </p:stCondLst>
                                        </p:cTn>
                                        <p:tgtEl>
                                          <p:spTgt spid="6"/>
                                        </p:tgtEl>
                                      </p:cBhvr>
                                      <p:to x="100000" y="90000"/>
                                    </p:animScale>
                                    <p:animScale>
                                      <p:cBhvr>
                                        <p:cTn id="33" dur="41" decel="50000">
                                          <p:stCondLst>
                                            <p:cond delay="417"/>
                                          </p:stCondLst>
                                        </p:cTn>
                                        <p:tgtEl>
                                          <p:spTgt spid="6"/>
                                        </p:tgtEl>
                                      </p:cBhvr>
                                      <p:to x="100000" y="100000"/>
                                    </p:animScale>
                                    <p:animScale>
                                      <p:cBhvr>
                                        <p:cTn id="34" dur="7">
                                          <p:stCondLst>
                                            <p:cond delay="452"/>
                                          </p:stCondLst>
                                        </p:cTn>
                                        <p:tgtEl>
                                          <p:spTgt spid="6"/>
                                        </p:tgtEl>
                                      </p:cBhvr>
                                      <p:to x="100000" y="95000"/>
                                    </p:animScale>
                                    <p:animScale>
                                      <p:cBhvr>
                                        <p:cTn id="35" dur="41" decel="50000">
                                          <p:stCondLst>
                                            <p:cond delay="459"/>
                                          </p:stCondLst>
                                        </p:cTn>
                                        <p:tgtEl>
                                          <p:spTgt spid="6"/>
                                        </p:tgtEl>
                                      </p:cBhvr>
                                      <p:to x="100000" y="100000"/>
                                    </p:animScale>
                                  </p:childTnLst>
                                  <p:subTnLst>
                                    <p:audio>
                                      <p:cMediaNode>
                                        <p:cTn display="0" masterRel="sameClick">
                                          <p:stCondLst>
                                            <p:cond evt="begin" delay="0">
                                              <p:tn val="20"/>
                                            </p:cond>
                                          </p:stCondLst>
                                          <p:endCondLst>
                                            <p:cond evt="onStopAudio" delay="0">
                                              <p:tgtEl>
                                                <p:sldTgt/>
                                              </p:tgtEl>
                                            </p:cond>
                                          </p:endCondLst>
                                        </p:cTn>
                                        <p:tgtEl>
                                          <p:sndTgt r:embed="rId2" name="0055 - anvil being struck.wav"/>
                                        </p:tgtEl>
                                      </p:cMediaNode>
                                    </p:audio>
                                  </p:subTnLst>
                                </p:cTn>
                              </p:par>
                            </p:childTnLst>
                          </p:cTn>
                        </p:par>
                      </p:childTnLst>
                    </p:cTn>
                  </p:par>
                  <p:par>
                    <p:cTn id="36" fill="hold">
                      <p:stCondLst>
                        <p:cond delay="indefinite"/>
                      </p:stCondLst>
                      <p:childTnLst>
                        <p:par>
                          <p:cTn id="37" fill="hold">
                            <p:stCondLst>
                              <p:cond delay="0"/>
                            </p:stCondLst>
                            <p:childTnLst>
                              <p:par>
                                <p:cTn id="38" presetID="26" presetClass="entr" presetSubtype="0" fill="hold" grpId="0" nodeType="click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wipe(down)">
                                      <p:cBhvr>
                                        <p:cTn id="40" dur="580">
                                          <p:stCondLst>
                                            <p:cond delay="0"/>
                                          </p:stCondLst>
                                        </p:cTn>
                                        <p:tgtEl>
                                          <p:spTgt spid="7"/>
                                        </p:tgtEl>
                                      </p:cBhvr>
                                    </p:animEffect>
                                    <p:anim calcmode="lin" valueType="num">
                                      <p:cBhvr>
                                        <p:cTn id="41"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42"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43"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44"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45"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46" dur="26">
                                          <p:stCondLst>
                                            <p:cond delay="650"/>
                                          </p:stCondLst>
                                        </p:cTn>
                                        <p:tgtEl>
                                          <p:spTgt spid="7"/>
                                        </p:tgtEl>
                                      </p:cBhvr>
                                      <p:to x="100000" y="60000"/>
                                    </p:animScale>
                                    <p:animScale>
                                      <p:cBhvr>
                                        <p:cTn id="47" dur="166" decel="50000">
                                          <p:stCondLst>
                                            <p:cond delay="676"/>
                                          </p:stCondLst>
                                        </p:cTn>
                                        <p:tgtEl>
                                          <p:spTgt spid="7"/>
                                        </p:tgtEl>
                                      </p:cBhvr>
                                      <p:to x="100000" y="100000"/>
                                    </p:animScale>
                                    <p:animScale>
                                      <p:cBhvr>
                                        <p:cTn id="48" dur="26">
                                          <p:stCondLst>
                                            <p:cond delay="1312"/>
                                          </p:stCondLst>
                                        </p:cTn>
                                        <p:tgtEl>
                                          <p:spTgt spid="7"/>
                                        </p:tgtEl>
                                      </p:cBhvr>
                                      <p:to x="100000" y="80000"/>
                                    </p:animScale>
                                    <p:animScale>
                                      <p:cBhvr>
                                        <p:cTn id="49" dur="166" decel="50000">
                                          <p:stCondLst>
                                            <p:cond delay="1338"/>
                                          </p:stCondLst>
                                        </p:cTn>
                                        <p:tgtEl>
                                          <p:spTgt spid="7"/>
                                        </p:tgtEl>
                                      </p:cBhvr>
                                      <p:to x="100000" y="100000"/>
                                    </p:animScale>
                                    <p:animScale>
                                      <p:cBhvr>
                                        <p:cTn id="50" dur="26">
                                          <p:stCondLst>
                                            <p:cond delay="1642"/>
                                          </p:stCondLst>
                                        </p:cTn>
                                        <p:tgtEl>
                                          <p:spTgt spid="7"/>
                                        </p:tgtEl>
                                      </p:cBhvr>
                                      <p:to x="100000" y="90000"/>
                                    </p:animScale>
                                    <p:animScale>
                                      <p:cBhvr>
                                        <p:cTn id="51" dur="166" decel="50000">
                                          <p:stCondLst>
                                            <p:cond delay="1668"/>
                                          </p:stCondLst>
                                        </p:cTn>
                                        <p:tgtEl>
                                          <p:spTgt spid="7"/>
                                        </p:tgtEl>
                                      </p:cBhvr>
                                      <p:to x="100000" y="100000"/>
                                    </p:animScale>
                                    <p:animScale>
                                      <p:cBhvr>
                                        <p:cTn id="52" dur="26">
                                          <p:stCondLst>
                                            <p:cond delay="1808"/>
                                          </p:stCondLst>
                                        </p:cTn>
                                        <p:tgtEl>
                                          <p:spTgt spid="7"/>
                                        </p:tgtEl>
                                      </p:cBhvr>
                                      <p:to x="100000" y="95000"/>
                                    </p:animScale>
                                    <p:animScale>
                                      <p:cBhvr>
                                        <p:cTn id="53" dur="166" decel="50000">
                                          <p:stCondLst>
                                            <p:cond delay="1834"/>
                                          </p:stCondLst>
                                        </p:cTn>
                                        <p:tgtEl>
                                          <p:spTgt spid="7"/>
                                        </p:tgtEl>
                                      </p:cBhvr>
                                      <p:to x="100000" y="100000"/>
                                    </p:animScale>
                                  </p:childTnLst>
                                </p:cTn>
                              </p:par>
                            </p:childTnLst>
                          </p:cTn>
                        </p:par>
                      </p:childTnLst>
                    </p:cTn>
                  </p:par>
                  <p:par>
                    <p:cTn id="54" fill="hold">
                      <p:stCondLst>
                        <p:cond delay="indefinite"/>
                      </p:stCondLst>
                      <p:childTnLst>
                        <p:par>
                          <p:cTn id="55" fill="hold">
                            <p:stCondLst>
                              <p:cond delay="0"/>
                            </p:stCondLst>
                            <p:childTnLst>
                              <p:par>
                                <p:cTn id="56" presetID="21" presetClass="entr" presetSubtype="4" fill="hold" grpId="0" nodeType="clickEffect">
                                  <p:stCondLst>
                                    <p:cond delay="0"/>
                                  </p:stCondLst>
                                  <p:childTnLst>
                                    <p:set>
                                      <p:cBhvr>
                                        <p:cTn id="57" dur="1" fill="hold">
                                          <p:stCondLst>
                                            <p:cond delay="0"/>
                                          </p:stCondLst>
                                        </p:cTn>
                                        <p:tgtEl>
                                          <p:spTgt spid="8"/>
                                        </p:tgtEl>
                                        <p:attrNameLst>
                                          <p:attrName>style.visibility</p:attrName>
                                        </p:attrNameLst>
                                      </p:cBhvr>
                                      <p:to>
                                        <p:strVal val="visible"/>
                                      </p:to>
                                    </p:set>
                                    <p:animEffect transition="in" filter="wheel(4)">
                                      <p:cBhvr>
                                        <p:cTn id="58" dur="2000"/>
                                        <p:tgtEl>
                                          <p:spTgt spid="8"/>
                                        </p:tgtEl>
                                      </p:cBhvr>
                                    </p:animEffect>
                                  </p:childTnLst>
                                </p:cTn>
                              </p:par>
                            </p:childTnLst>
                          </p:cTn>
                        </p:par>
                      </p:childTnLst>
                    </p:cTn>
                  </p:par>
                  <p:par>
                    <p:cTn id="59" fill="hold">
                      <p:stCondLst>
                        <p:cond delay="indefinite"/>
                      </p:stCondLst>
                      <p:childTnLst>
                        <p:par>
                          <p:cTn id="60" fill="hold">
                            <p:stCondLst>
                              <p:cond delay="0"/>
                            </p:stCondLst>
                            <p:childTnLst>
                              <p:par>
                                <p:cTn id="61" presetID="21" presetClass="entr" presetSubtype="4" fill="hold" grpId="0" nodeType="clickEffect">
                                  <p:stCondLst>
                                    <p:cond delay="0"/>
                                  </p:stCondLst>
                                  <p:childTnLst>
                                    <p:set>
                                      <p:cBhvr>
                                        <p:cTn id="62" dur="1" fill="hold">
                                          <p:stCondLst>
                                            <p:cond delay="0"/>
                                          </p:stCondLst>
                                        </p:cTn>
                                        <p:tgtEl>
                                          <p:spTgt spid="9"/>
                                        </p:tgtEl>
                                        <p:attrNameLst>
                                          <p:attrName>style.visibility</p:attrName>
                                        </p:attrNameLst>
                                      </p:cBhvr>
                                      <p:to>
                                        <p:strVal val="visible"/>
                                      </p:to>
                                    </p:set>
                                    <p:animEffect transition="in" filter="wheel(4)">
                                      <p:cBhvr>
                                        <p:cTn id="63" dur="2000"/>
                                        <p:tgtEl>
                                          <p:spTgt spid="9"/>
                                        </p:tgtEl>
                                      </p:cBhvr>
                                    </p:animEffect>
                                  </p:childTnLst>
                                </p:cTn>
                              </p:par>
                            </p:childTnLst>
                          </p:cTn>
                        </p:par>
                      </p:childTnLst>
                    </p:cTn>
                  </p:par>
                  <p:par>
                    <p:cTn id="64" fill="hold">
                      <p:stCondLst>
                        <p:cond delay="indefinite"/>
                      </p:stCondLst>
                      <p:childTnLst>
                        <p:par>
                          <p:cTn id="65" fill="hold">
                            <p:stCondLst>
                              <p:cond delay="0"/>
                            </p:stCondLst>
                            <p:childTnLst>
                              <p:par>
                                <p:cTn id="66" presetID="21" presetClass="entr" presetSubtype="4" fill="hold" grpId="0" nodeType="clickEffect">
                                  <p:stCondLst>
                                    <p:cond delay="0"/>
                                  </p:stCondLst>
                                  <p:childTnLst>
                                    <p:set>
                                      <p:cBhvr>
                                        <p:cTn id="67" dur="1" fill="hold">
                                          <p:stCondLst>
                                            <p:cond delay="0"/>
                                          </p:stCondLst>
                                        </p:cTn>
                                        <p:tgtEl>
                                          <p:spTgt spid="10"/>
                                        </p:tgtEl>
                                        <p:attrNameLst>
                                          <p:attrName>style.visibility</p:attrName>
                                        </p:attrNameLst>
                                      </p:cBhvr>
                                      <p:to>
                                        <p:strVal val="visible"/>
                                      </p:to>
                                    </p:set>
                                    <p:animEffect transition="in" filter="wheel(4)">
                                      <p:cBhvr>
                                        <p:cTn id="68" dur="2000"/>
                                        <p:tgtEl>
                                          <p:spTgt spid="10"/>
                                        </p:tgtEl>
                                      </p:cBhvr>
                                    </p:animEffect>
                                  </p:childTnLst>
                                </p:cTn>
                              </p:par>
                            </p:childTnLst>
                          </p:cTn>
                        </p:par>
                      </p:childTnLst>
                    </p:cTn>
                  </p:par>
                  <p:par>
                    <p:cTn id="69" fill="hold">
                      <p:stCondLst>
                        <p:cond delay="indefinite"/>
                      </p:stCondLst>
                      <p:childTnLst>
                        <p:par>
                          <p:cTn id="70" fill="hold">
                            <p:stCondLst>
                              <p:cond delay="0"/>
                            </p:stCondLst>
                            <p:childTnLst>
                              <p:par>
                                <p:cTn id="71" presetID="21" presetClass="entr" presetSubtype="4" fill="hold" grpId="0" nodeType="clickEffect">
                                  <p:stCondLst>
                                    <p:cond delay="0"/>
                                  </p:stCondLst>
                                  <p:childTnLst>
                                    <p:set>
                                      <p:cBhvr>
                                        <p:cTn id="72" dur="1" fill="hold">
                                          <p:stCondLst>
                                            <p:cond delay="0"/>
                                          </p:stCondLst>
                                        </p:cTn>
                                        <p:tgtEl>
                                          <p:spTgt spid="11"/>
                                        </p:tgtEl>
                                        <p:attrNameLst>
                                          <p:attrName>style.visibility</p:attrName>
                                        </p:attrNameLst>
                                      </p:cBhvr>
                                      <p:to>
                                        <p:strVal val="visible"/>
                                      </p:to>
                                    </p:set>
                                    <p:animEffect transition="in" filter="wheel(4)">
                                      <p:cBhvr>
                                        <p:cTn id="73" dur="2000"/>
                                        <p:tgtEl>
                                          <p:spTgt spid="11"/>
                                        </p:tgtEl>
                                      </p:cBhvr>
                                    </p:animEffect>
                                  </p:childTnLst>
                                </p:cTn>
                              </p:par>
                            </p:childTnLst>
                          </p:cTn>
                        </p:par>
                      </p:childTnLst>
                    </p:cTn>
                  </p:par>
                  <p:par>
                    <p:cTn id="74" fill="hold">
                      <p:stCondLst>
                        <p:cond delay="indefinite"/>
                      </p:stCondLst>
                      <p:childTnLst>
                        <p:par>
                          <p:cTn id="75" fill="hold">
                            <p:stCondLst>
                              <p:cond delay="0"/>
                            </p:stCondLst>
                            <p:childTnLst>
                              <p:par>
                                <p:cTn id="76" presetID="26" presetClass="entr" presetSubtype="0" fill="hold" grpId="0" nodeType="clickEffect">
                                  <p:stCondLst>
                                    <p:cond delay="0"/>
                                  </p:stCondLst>
                                  <p:childTnLst>
                                    <p:set>
                                      <p:cBhvr>
                                        <p:cTn id="77" dur="1" fill="hold">
                                          <p:stCondLst>
                                            <p:cond delay="0"/>
                                          </p:stCondLst>
                                        </p:cTn>
                                        <p:tgtEl>
                                          <p:spTgt spid="12"/>
                                        </p:tgtEl>
                                        <p:attrNameLst>
                                          <p:attrName>style.visibility</p:attrName>
                                        </p:attrNameLst>
                                      </p:cBhvr>
                                      <p:to>
                                        <p:strVal val="visible"/>
                                      </p:to>
                                    </p:set>
                                    <p:animEffect transition="in" filter="wipe(down)">
                                      <p:cBhvr>
                                        <p:cTn id="78" dur="580">
                                          <p:stCondLst>
                                            <p:cond delay="0"/>
                                          </p:stCondLst>
                                        </p:cTn>
                                        <p:tgtEl>
                                          <p:spTgt spid="12"/>
                                        </p:tgtEl>
                                      </p:cBhvr>
                                    </p:animEffect>
                                    <p:anim calcmode="lin" valueType="num">
                                      <p:cBhvr>
                                        <p:cTn id="79" dur="1822"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80" dur="664"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81" dur="664" tmFilter="0, 0; 0.125,0.2665; 0.25,0.4; 0.375,0.465; 0.5,0.5;  0.625,0.535; 0.75,0.6; 0.875,0.7335; 1,1">
                                          <p:stCondLst>
                                            <p:cond delay="664"/>
                                          </p:stCondLst>
                                        </p:cTn>
                                        <p:tgtEl>
                                          <p:spTgt spid="12"/>
                                        </p:tgtEl>
                                        <p:attrNameLst>
                                          <p:attrName>ppt_y</p:attrName>
                                        </p:attrNameLst>
                                      </p:cBhvr>
                                      <p:tavLst>
                                        <p:tav tm="0" fmla="#ppt_y-sin(pi*$)/9">
                                          <p:val>
                                            <p:fltVal val="0"/>
                                          </p:val>
                                        </p:tav>
                                        <p:tav tm="100000">
                                          <p:val>
                                            <p:fltVal val="1"/>
                                          </p:val>
                                        </p:tav>
                                      </p:tavLst>
                                    </p:anim>
                                    <p:anim calcmode="lin" valueType="num">
                                      <p:cBhvr>
                                        <p:cTn id="82" dur="332" tmFilter="0, 0; 0.125,0.2665; 0.25,0.4; 0.375,0.465; 0.5,0.5;  0.625,0.535; 0.75,0.6; 0.875,0.7335; 1,1">
                                          <p:stCondLst>
                                            <p:cond delay="1324"/>
                                          </p:stCondLst>
                                        </p:cTn>
                                        <p:tgtEl>
                                          <p:spTgt spid="12"/>
                                        </p:tgtEl>
                                        <p:attrNameLst>
                                          <p:attrName>ppt_y</p:attrName>
                                        </p:attrNameLst>
                                      </p:cBhvr>
                                      <p:tavLst>
                                        <p:tav tm="0" fmla="#ppt_y-sin(pi*$)/27">
                                          <p:val>
                                            <p:fltVal val="0"/>
                                          </p:val>
                                        </p:tav>
                                        <p:tav tm="100000">
                                          <p:val>
                                            <p:fltVal val="1"/>
                                          </p:val>
                                        </p:tav>
                                      </p:tavLst>
                                    </p:anim>
                                    <p:anim calcmode="lin" valueType="num">
                                      <p:cBhvr>
                                        <p:cTn id="83" dur="164" tmFilter="0, 0; 0.125,0.2665; 0.25,0.4; 0.375,0.465; 0.5,0.5;  0.625,0.535; 0.75,0.6; 0.875,0.7335; 1,1">
                                          <p:stCondLst>
                                            <p:cond delay="1656"/>
                                          </p:stCondLst>
                                        </p:cTn>
                                        <p:tgtEl>
                                          <p:spTgt spid="12"/>
                                        </p:tgtEl>
                                        <p:attrNameLst>
                                          <p:attrName>ppt_y</p:attrName>
                                        </p:attrNameLst>
                                      </p:cBhvr>
                                      <p:tavLst>
                                        <p:tav tm="0" fmla="#ppt_y-sin(pi*$)/81">
                                          <p:val>
                                            <p:fltVal val="0"/>
                                          </p:val>
                                        </p:tav>
                                        <p:tav tm="100000">
                                          <p:val>
                                            <p:fltVal val="1"/>
                                          </p:val>
                                        </p:tav>
                                      </p:tavLst>
                                    </p:anim>
                                    <p:animScale>
                                      <p:cBhvr>
                                        <p:cTn id="84" dur="26">
                                          <p:stCondLst>
                                            <p:cond delay="650"/>
                                          </p:stCondLst>
                                        </p:cTn>
                                        <p:tgtEl>
                                          <p:spTgt spid="12"/>
                                        </p:tgtEl>
                                      </p:cBhvr>
                                      <p:to x="100000" y="60000"/>
                                    </p:animScale>
                                    <p:animScale>
                                      <p:cBhvr>
                                        <p:cTn id="85" dur="166" decel="50000">
                                          <p:stCondLst>
                                            <p:cond delay="676"/>
                                          </p:stCondLst>
                                        </p:cTn>
                                        <p:tgtEl>
                                          <p:spTgt spid="12"/>
                                        </p:tgtEl>
                                      </p:cBhvr>
                                      <p:to x="100000" y="100000"/>
                                    </p:animScale>
                                    <p:animScale>
                                      <p:cBhvr>
                                        <p:cTn id="86" dur="26">
                                          <p:stCondLst>
                                            <p:cond delay="1312"/>
                                          </p:stCondLst>
                                        </p:cTn>
                                        <p:tgtEl>
                                          <p:spTgt spid="12"/>
                                        </p:tgtEl>
                                      </p:cBhvr>
                                      <p:to x="100000" y="80000"/>
                                    </p:animScale>
                                    <p:animScale>
                                      <p:cBhvr>
                                        <p:cTn id="87" dur="166" decel="50000">
                                          <p:stCondLst>
                                            <p:cond delay="1338"/>
                                          </p:stCondLst>
                                        </p:cTn>
                                        <p:tgtEl>
                                          <p:spTgt spid="12"/>
                                        </p:tgtEl>
                                      </p:cBhvr>
                                      <p:to x="100000" y="100000"/>
                                    </p:animScale>
                                    <p:animScale>
                                      <p:cBhvr>
                                        <p:cTn id="88" dur="26">
                                          <p:stCondLst>
                                            <p:cond delay="1642"/>
                                          </p:stCondLst>
                                        </p:cTn>
                                        <p:tgtEl>
                                          <p:spTgt spid="12"/>
                                        </p:tgtEl>
                                      </p:cBhvr>
                                      <p:to x="100000" y="90000"/>
                                    </p:animScale>
                                    <p:animScale>
                                      <p:cBhvr>
                                        <p:cTn id="89" dur="166" decel="50000">
                                          <p:stCondLst>
                                            <p:cond delay="1668"/>
                                          </p:stCondLst>
                                        </p:cTn>
                                        <p:tgtEl>
                                          <p:spTgt spid="12"/>
                                        </p:tgtEl>
                                      </p:cBhvr>
                                      <p:to x="100000" y="100000"/>
                                    </p:animScale>
                                    <p:animScale>
                                      <p:cBhvr>
                                        <p:cTn id="90" dur="26">
                                          <p:stCondLst>
                                            <p:cond delay="1808"/>
                                          </p:stCondLst>
                                        </p:cTn>
                                        <p:tgtEl>
                                          <p:spTgt spid="12"/>
                                        </p:tgtEl>
                                      </p:cBhvr>
                                      <p:to x="100000" y="95000"/>
                                    </p:animScale>
                                    <p:animScale>
                                      <p:cBhvr>
                                        <p:cTn id="91" dur="166" decel="50000">
                                          <p:stCondLst>
                                            <p:cond delay="1834"/>
                                          </p:stCondLst>
                                        </p:cTn>
                                        <p:tgtEl>
                                          <p:spTgt spid="12"/>
                                        </p:tgtEl>
                                      </p:cBhvr>
                                      <p:to x="100000" y="100000"/>
                                    </p:animScale>
                                  </p:childTnLst>
                                </p:cTn>
                              </p:par>
                            </p:childTnLst>
                          </p:cTn>
                        </p:par>
                      </p:childTnLst>
                    </p:cTn>
                  </p:par>
                  <p:par>
                    <p:cTn id="92" fill="hold">
                      <p:stCondLst>
                        <p:cond delay="indefinite"/>
                      </p:stCondLst>
                      <p:childTnLst>
                        <p:par>
                          <p:cTn id="93" fill="hold">
                            <p:stCondLst>
                              <p:cond delay="0"/>
                            </p:stCondLst>
                            <p:childTnLst>
                              <p:par>
                                <p:cTn id="94" presetID="26" presetClass="entr" presetSubtype="0" fill="hold" grpId="0" nodeType="clickEffect">
                                  <p:stCondLst>
                                    <p:cond delay="0"/>
                                  </p:stCondLst>
                                  <p:childTnLst>
                                    <p:set>
                                      <p:cBhvr>
                                        <p:cTn id="95" dur="1" fill="hold">
                                          <p:stCondLst>
                                            <p:cond delay="0"/>
                                          </p:stCondLst>
                                        </p:cTn>
                                        <p:tgtEl>
                                          <p:spTgt spid="13"/>
                                        </p:tgtEl>
                                        <p:attrNameLst>
                                          <p:attrName>style.visibility</p:attrName>
                                        </p:attrNameLst>
                                      </p:cBhvr>
                                      <p:to>
                                        <p:strVal val="visible"/>
                                      </p:to>
                                    </p:set>
                                    <p:animEffect transition="in" filter="wipe(down)">
                                      <p:cBhvr>
                                        <p:cTn id="96" dur="580">
                                          <p:stCondLst>
                                            <p:cond delay="0"/>
                                          </p:stCondLst>
                                        </p:cTn>
                                        <p:tgtEl>
                                          <p:spTgt spid="13"/>
                                        </p:tgtEl>
                                      </p:cBhvr>
                                    </p:animEffect>
                                    <p:anim calcmode="lin" valueType="num">
                                      <p:cBhvr>
                                        <p:cTn id="97" dur="1822" tmFilter="0,0; 0.14,0.36; 0.43,0.73; 0.71,0.91; 1.0,1.0">
                                          <p:stCondLst>
                                            <p:cond delay="0"/>
                                          </p:stCondLst>
                                        </p:cTn>
                                        <p:tgtEl>
                                          <p:spTgt spid="13"/>
                                        </p:tgtEl>
                                        <p:attrNameLst>
                                          <p:attrName>ppt_x</p:attrName>
                                        </p:attrNameLst>
                                      </p:cBhvr>
                                      <p:tavLst>
                                        <p:tav tm="0">
                                          <p:val>
                                            <p:strVal val="#ppt_x-0.25"/>
                                          </p:val>
                                        </p:tav>
                                        <p:tav tm="100000">
                                          <p:val>
                                            <p:strVal val="#ppt_x"/>
                                          </p:val>
                                        </p:tav>
                                      </p:tavLst>
                                    </p:anim>
                                    <p:anim calcmode="lin" valueType="num">
                                      <p:cBhvr>
                                        <p:cTn id="98" dur="664" tmFilter="0.0,0.0; 0.25,0.07; 0.50,0.2; 0.75,0.467; 1.0,1.0">
                                          <p:stCondLst>
                                            <p:cond delay="0"/>
                                          </p:stCondLst>
                                        </p:cTn>
                                        <p:tgtEl>
                                          <p:spTgt spid="13"/>
                                        </p:tgtEl>
                                        <p:attrNameLst>
                                          <p:attrName>ppt_y</p:attrName>
                                        </p:attrNameLst>
                                      </p:cBhvr>
                                      <p:tavLst>
                                        <p:tav tm="0" fmla="#ppt_y-sin(pi*$)/3">
                                          <p:val>
                                            <p:fltVal val="0.5"/>
                                          </p:val>
                                        </p:tav>
                                        <p:tav tm="100000">
                                          <p:val>
                                            <p:fltVal val="1"/>
                                          </p:val>
                                        </p:tav>
                                      </p:tavLst>
                                    </p:anim>
                                    <p:anim calcmode="lin" valueType="num">
                                      <p:cBhvr>
                                        <p:cTn id="99" dur="664" tmFilter="0, 0; 0.125,0.2665; 0.25,0.4; 0.375,0.465; 0.5,0.5;  0.625,0.535; 0.75,0.6; 0.875,0.7335; 1,1">
                                          <p:stCondLst>
                                            <p:cond delay="664"/>
                                          </p:stCondLst>
                                        </p:cTn>
                                        <p:tgtEl>
                                          <p:spTgt spid="13"/>
                                        </p:tgtEl>
                                        <p:attrNameLst>
                                          <p:attrName>ppt_y</p:attrName>
                                        </p:attrNameLst>
                                      </p:cBhvr>
                                      <p:tavLst>
                                        <p:tav tm="0" fmla="#ppt_y-sin(pi*$)/9">
                                          <p:val>
                                            <p:fltVal val="0"/>
                                          </p:val>
                                        </p:tav>
                                        <p:tav tm="100000">
                                          <p:val>
                                            <p:fltVal val="1"/>
                                          </p:val>
                                        </p:tav>
                                      </p:tavLst>
                                    </p:anim>
                                    <p:anim calcmode="lin" valueType="num">
                                      <p:cBhvr>
                                        <p:cTn id="100" dur="332" tmFilter="0, 0; 0.125,0.2665; 0.25,0.4; 0.375,0.465; 0.5,0.5;  0.625,0.535; 0.75,0.6; 0.875,0.7335; 1,1">
                                          <p:stCondLst>
                                            <p:cond delay="1324"/>
                                          </p:stCondLst>
                                        </p:cTn>
                                        <p:tgtEl>
                                          <p:spTgt spid="13"/>
                                        </p:tgtEl>
                                        <p:attrNameLst>
                                          <p:attrName>ppt_y</p:attrName>
                                        </p:attrNameLst>
                                      </p:cBhvr>
                                      <p:tavLst>
                                        <p:tav tm="0" fmla="#ppt_y-sin(pi*$)/27">
                                          <p:val>
                                            <p:fltVal val="0"/>
                                          </p:val>
                                        </p:tav>
                                        <p:tav tm="100000">
                                          <p:val>
                                            <p:fltVal val="1"/>
                                          </p:val>
                                        </p:tav>
                                      </p:tavLst>
                                    </p:anim>
                                    <p:anim calcmode="lin" valueType="num">
                                      <p:cBhvr>
                                        <p:cTn id="101" dur="164" tmFilter="0, 0; 0.125,0.2665; 0.25,0.4; 0.375,0.465; 0.5,0.5;  0.625,0.535; 0.75,0.6; 0.875,0.7335; 1,1">
                                          <p:stCondLst>
                                            <p:cond delay="1656"/>
                                          </p:stCondLst>
                                        </p:cTn>
                                        <p:tgtEl>
                                          <p:spTgt spid="13"/>
                                        </p:tgtEl>
                                        <p:attrNameLst>
                                          <p:attrName>ppt_y</p:attrName>
                                        </p:attrNameLst>
                                      </p:cBhvr>
                                      <p:tavLst>
                                        <p:tav tm="0" fmla="#ppt_y-sin(pi*$)/81">
                                          <p:val>
                                            <p:fltVal val="0"/>
                                          </p:val>
                                        </p:tav>
                                        <p:tav tm="100000">
                                          <p:val>
                                            <p:fltVal val="1"/>
                                          </p:val>
                                        </p:tav>
                                      </p:tavLst>
                                    </p:anim>
                                    <p:animScale>
                                      <p:cBhvr>
                                        <p:cTn id="102" dur="26">
                                          <p:stCondLst>
                                            <p:cond delay="650"/>
                                          </p:stCondLst>
                                        </p:cTn>
                                        <p:tgtEl>
                                          <p:spTgt spid="13"/>
                                        </p:tgtEl>
                                      </p:cBhvr>
                                      <p:to x="100000" y="60000"/>
                                    </p:animScale>
                                    <p:animScale>
                                      <p:cBhvr>
                                        <p:cTn id="103" dur="166" decel="50000">
                                          <p:stCondLst>
                                            <p:cond delay="676"/>
                                          </p:stCondLst>
                                        </p:cTn>
                                        <p:tgtEl>
                                          <p:spTgt spid="13"/>
                                        </p:tgtEl>
                                      </p:cBhvr>
                                      <p:to x="100000" y="100000"/>
                                    </p:animScale>
                                    <p:animScale>
                                      <p:cBhvr>
                                        <p:cTn id="104" dur="26">
                                          <p:stCondLst>
                                            <p:cond delay="1312"/>
                                          </p:stCondLst>
                                        </p:cTn>
                                        <p:tgtEl>
                                          <p:spTgt spid="13"/>
                                        </p:tgtEl>
                                      </p:cBhvr>
                                      <p:to x="100000" y="80000"/>
                                    </p:animScale>
                                    <p:animScale>
                                      <p:cBhvr>
                                        <p:cTn id="105" dur="166" decel="50000">
                                          <p:stCondLst>
                                            <p:cond delay="1338"/>
                                          </p:stCondLst>
                                        </p:cTn>
                                        <p:tgtEl>
                                          <p:spTgt spid="13"/>
                                        </p:tgtEl>
                                      </p:cBhvr>
                                      <p:to x="100000" y="100000"/>
                                    </p:animScale>
                                    <p:animScale>
                                      <p:cBhvr>
                                        <p:cTn id="106" dur="26">
                                          <p:stCondLst>
                                            <p:cond delay="1642"/>
                                          </p:stCondLst>
                                        </p:cTn>
                                        <p:tgtEl>
                                          <p:spTgt spid="13"/>
                                        </p:tgtEl>
                                      </p:cBhvr>
                                      <p:to x="100000" y="90000"/>
                                    </p:animScale>
                                    <p:animScale>
                                      <p:cBhvr>
                                        <p:cTn id="107" dur="166" decel="50000">
                                          <p:stCondLst>
                                            <p:cond delay="1668"/>
                                          </p:stCondLst>
                                        </p:cTn>
                                        <p:tgtEl>
                                          <p:spTgt spid="13"/>
                                        </p:tgtEl>
                                      </p:cBhvr>
                                      <p:to x="100000" y="100000"/>
                                    </p:animScale>
                                    <p:animScale>
                                      <p:cBhvr>
                                        <p:cTn id="108" dur="26">
                                          <p:stCondLst>
                                            <p:cond delay="1808"/>
                                          </p:stCondLst>
                                        </p:cTn>
                                        <p:tgtEl>
                                          <p:spTgt spid="13"/>
                                        </p:tgtEl>
                                      </p:cBhvr>
                                      <p:to x="100000" y="95000"/>
                                    </p:animScale>
                                    <p:animScale>
                                      <p:cBhvr>
                                        <p:cTn id="109" dur="166" decel="50000">
                                          <p:stCondLst>
                                            <p:cond delay="1834"/>
                                          </p:stCondLst>
                                        </p:cTn>
                                        <p:tgtEl>
                                          <p:spTgt spid="1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P spid="8" grpId="0" animBg="1"/>
      <p:bldP spid="9" grpId="0" animBg="1"/>
      <p:bldP spid="10" grpId="0" animBg="1"/>
      <p:bldP spid="11" grpId="0" animBg="1"/>
      <p:bldP spid="12" grpId="0"/>
      <p:bldP spid="13"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3"/>
          <a:stretch>
            <a:fillRect/>
          </a:stretch>
        </p:blipFill>
        <p:spPr>
          <a:xfrm>
            <a:off x="1907704" y="620688"/>
            <a:ext cx="6226265" cy="792088"/>
          </a:xfrm>
          <a:prstGeom prst="rect">
            <a:avLst/>
          </a:prstGeom>
        </p:spPr>
      </p:pic>
      <p:pic>
        <p:nvPicPr>
          <p:cNvPr id="3" name="صورة 2"/>
          <p:cNvPicPr>
            <a:picLocks noChangeAspect="1"/>
          </p:cNvPicPr>
          <p:nvPr/>
        </p:nvPicPr>
        <p:blipFill>
          <a:blip r:embed="rId4"/>
          <a:stretch>
            <a:fillRect/>
          </a:stretch>
        </p:blipFill>
        <p:spPr>
          <a:xfrm>
            <a:off x="899592" y="1412776"/>
            <a:ext cx="7234377" cy="4752528"/>
          </a:xfrm>
          <a:prstGeom prst="rect">
            <a:avLst/>
          </a:prstGeom>
        </p:spPr>
      </p:pic>
      <p:sp>
        <p:nvSpPr>
          <p:cNvPr id="4" name="Rectangle 2"/>
          <p:cNvSpPr/>
          <p:nvPr/>
        </p:nvSpPr>
        <p:spPr>
          <a:xfrm>
            <a:off x="970793" y="2918846"/>
            <a:ext cx="1512975" cy="1323439"/>
          </a:xfrm>
          <a:prstGeom prst="rect">
            <a:avLst/>
          </a:prstGeom>
        </p:spPr>
        <p:txBody>
          <a:bodyPr wrap="square">
            <a:spAutoFit/>
          </a:bodyPr>
          <a:lstStyle/>
          <a:p>
            <a:pPr algn="r" rtl="1"/>
            <a:r>
              <a:rPr lang="ar-SA" sz="2000" b="1" dirty="0">
                <a:solidFill>
                  <a:srgbClr val="FF0000"/>
                </a:solidFill>
                <a:cs typeface="+mj-cs"/>
              </a:rPr>
              <a:t>الاستشهاد بآية حديث ابيات الشعر عن فضل القرآن وحافظه. </a:t>
            </a:r>
            <a:endParaRPr lang="en-US" sz="2000" dirty="0">
              <a:solidFill>
                <a:srgbClr val="FF0000"/>
              </a:solidFill>
              <a:cs typeface="+mj-cs"/>
            </a:endParaRPr>
          </a:p>
        </p:txBody>
      </p:sp>
      <p:sp>
        <p:nvSpPr>
          <p:cNvPr id="5" name="مستطيل 4"/>
          <p:cNvSpPr/>
          <p:nvPr/>
        </p:nvSpPr>
        <p:spPr>
          <a:xfrm>
            <a:off x="2644098" y="4797152"/>
            <a:ext cx="3331550" cy="923330"/>
          </a:xfrm>
          <a:prstGeom prst="rect">
            <a:avLst/>
          </a:prstGeom>
        </p:spPr>
        <p:txBody>
          <a:bodyPr wrap="square">
            <a:spAutoFit/>
          </a:bodyPr>
          <a:lstStyle/>
          <a:p>
            <a:pPr algn="r" rtl="1"/>
            <a:r>
              <a:rPr lang="ar-SA" b="1" dirty="0">
                <a:solidFill>
                  <a:srgbClr val="FF0000"/>
                </a:solidFill>
              </a:rPr>
              <a:t>تكريم الطلاب الفائزين في المسابقة. </a:t>
            </a:r>
            <a:endParaRPr lang="en-US" dirty="0">
              <a:solidFill>
                <a:srgbClr val="FF0000"/>
              </a:solidFill>
            </a:endParaRPr>
          </a:p>
          <a:p>
            <a:pPr algn="r" rtl="1"/>
            <a:r>
              <a:rPr lang="ar-SA" b="1" dirty="0">
                <a:solidFill>
                  <a:srgbClr val="FF0000"/>
                </a:solidFill>
              </a:rPr>
              <a:t>تحفيز الطلاب الذين لم يشتركوا.</a:t>
            </a:r>
            <a:endParaRPr lang="en-US" dirty="0">
              <a:solidFill>
                <a:srgbClr val="FF0000"/>
              </a:solidFill>
            </a:endParaRPr>
          </a:p>
          <a:p>
            <a:pPr algn="r"/>
            <a:r>
              <a:rPr lang="ar-SA" b="1" dirty="0">
                <a:solidFill>
                  <a:srgbClr val="FF0000"/>
                </a:solidFill>
              </a:rPr>
              <a:t>تقديم نماذج من الطلاب قدوات لزملائهم.</a:t>
            </a:r>
            <a:endParaRPr lang="en-US" dirty="0">
              <a:solidFill>
                <a:srgbClr val="FF0000"/>
              </a:solidFill>
            </a:endParaRPr>
          </a:p>
        </p:txBody>
      </p:sp>
      <p:sp>
        <p:nvSpPr>
          <p:cNvPr id="6" name="مستطيل 5"/>
          <p:cNvSpPr/>
          <p:nvPr/>
        </p:nvSpPr>
        <p:spPr>
          <a:xfrm>
            <a:off x="2339752" y="1484784"/>
            <a:ext cx="3779912" cy="923330"/>
          </a:xfrm>
          <a:prstGeom prst="rect">
            <a:avLst/>
          </a:prstGeom>
        </p:spPr>
        <p:txBody>
          <a:bodyPr wrap="square">
            <a:spAutoFit/>
          </a:bodyPr>
          <a:lstStyle/>
          <a:p>
            <a:pPr algn="ctr" rtl="1"/>
            <a:r>
              <a:rPr lang="ar-SA" b="1" dirty="0">
                <a:solidFill>
                  <a:srgbClr val="FF0000"/>
                </a:solidFill>
              </a:rPr>
              <a:t>يحضر الحفل مسئول التوعية الإسلامية بالمكتب. </a:t>
            </a:r>
            <a:endParaRPr lang="en-US" dirty="0">
              <a:solidFill>
                <a:srgbClr val="FF0000"/>
              </a:solidFill>
            </a:endParaRPr>
          </a:p>
          <a:p>
            <a:pPr algn="ctr" rtl="1"/>
            <a:r>
              <a:rPr lang="ar-SA" b="1" dirty="0">
                <a:solidFill>
                  <a:srgbClr val="FF0000"/>
                </a:solidFill>
              </a:rPr>
              <a:t>الكادر التعليمي بالمدرسة .</a:t>
            </a:r>
            <a:endParaRPr lang="en-US" dirty="0">
              <a:solidFill>
                <a:srgbClr val="FF0000"/>
              </a:solidFill>
            </a:endParaRPr>
          </a:p>
          <a:p>
            <a:pPr algn="ctr" rtl="1"/>
            <a:r>
              <a:rPr lang="ar-SA" b="1" dirty="0">
                <a:solidFill>
                  <a:srgbClr val="FF0000"/>
                </a:solidFill>
              </a:rPr>
              <a:t>الطلاب – أولياء الأمور.</a:t>
            </a:r>
            <a:endParaRPr lang="en-US" dirty="0">
              <a:solidFill>
                <a:srgbClr val="FF0000"/>
              </a:solidFill>
            </a:endParaRPr>
          </a:p>
        </p:txBody>
      </p:sp>
      <p:sp>
        <p:nvSpPr>
          <p:cNvPr id="7" name="مستطيل 6"/>
          <p:cNvSpPr/>
          <p:nvPr/>
        </p:nvSpPr>
        <p:spPr>
          <a:xfrm>
            <a:off x="6300192" y="2804735"/>
            <a:ext cx="1404664" cy="1200329"/>
          </a:xfrm>
          <a:prstGeom prst="rect">
            <a:avLst/>
          </a:prstGeom>
        </p:spPr>
        <p:txBody>
          <a:bodyPr wrap="square">
            <a:spAutoFit/>
          </a:bodyPr>
          <a:lstStyle/>
          <a:p>
            <a:pPr algn="r" rtl="1"/>
            <a:r>
              <a:rPr lang="ar-SA" b="1" dirty="0">
                <a:solidFill>
                  <a:srgbClr val="FF0000"/>
                </a:solidFill>
              </a:rPr>
              <a:t>تكريم الطلاب الفائزين في مسابقة القرآن الكريم. </a:t>
            </a:r>
          </a:p>
        </p:txBody>
      </p:sp>
      <p:sp>
        <p:nvSpPr>
          <p:cNvPr id="8" name="مستطيل 7"/>
          <p:cNvSpPr/>
          <p:nvPr/>
        </p:nvSpPr>
        <p:spPr>
          <a:xfrm>
            <a:off x="3779912" y="3200202"/>
            <a:ext cx="1254411" cy="830997"/>
          </a:xfrm>
          <a:prstGeom prst="rect">
            <a:avLst/>
          </a:prstGeom>
        </p:spPr>
        <p:txBody>
          <a:bodyPr wrap="square">
            <a:spAutoFit/>
          </a:bodyPr>
          <a:lstStyle/>
          <a:p>
            <a:pPr algn="r" rtl="1"/>
            <a:r>
              <a:rPr lang="ar-SA" sz="1600" b="1" dirty="0"/>
              <a:t>تكريم الفائزين في مسابقة حفظ القرآن الكريم.</a:t>
            </a:r>
            <a:endParaRPr lang="en-US" sz="1600" dirty="0"/>
          </a:p>
        </p:txBody>
      </p:sp>
      <p:cxnSp>
        <p:nvCxnSpPr>
          <p:cNvPr id="9" name="رابط مستقيم 8"/>
          <p:cNvCxnSpPr>
            <a:cxnSpLocks/>
          </p:cNvCxnSpPr>
          <p:nvPr/>
        </p:nvCxnSpPr>
        <p:spPr>
          <a:xfrm flipH="1">
            <a:off x="5286603" y="1124744"/>
            <a:ext cx="2705525" cy="0"/>
          </a:xfrm>
          <a:prstGeom prst="line">
            <a:avLst/>
          </a:prstGeom>
          <a:ln>
            <a:solidFill>
              <a:srgbClr val="FF0000"/>
            </a:solidFill>
          </a:ln>
          <a:effectLst>
            <a:glow rad="101600">
              <a:schemeClr val="accent4">
                <a:satMod val="175000"/>
                <a:alpha val="40000"/>
              </a:schemeClr>
            </a:glow>
            <a:innerShdw blurRad="25400" dist="12700" dir="13500000">
              <a:srgbClr val="000000">
                <a:alpha val="45000"/>
              </a:srgbClr>
            </a:innerShdw>
          </a:effectLst>
        </p:spPr>
        <p:style>
          <a:lnRef idx="3">
            <a:schemeClr val="dk1"/>
          </a:lnRef>
          <a:fillRef idx="0">
            <a:schemeClr val="dk1"/>
          </a:fillRef>
          <a:effectRef idx="2">
            <a:schemeClr val="dk1"/>
          </a:effectRef>
          <a:fontRef idx="minor">
            <a:schemeClr val="tx1"/>
          </a:fontRef>
        </p:style>
      </p:cxnSp>
      <p:cxnSp>
        <p:nvCxnSpPr>
          <p:cNvPr id="11" name="رابط مستقيم 10"/>
          <p:cNvCxnSpPr>
            <a:cxnSpLocks/>
          </p:cNvCxnSpPr>
          <p:nvPr/>
        </p:nvCxnSpPr>
        <p:spPr>
          <a:xfrm flipH="1">
            <a:off x="5148064" y="1124744"/>
            <a:ext cx="1728192" cy="2075458"/>
          </a:xfrm>
          <a:prstGeom prst="line">
            <a:avLst/>
          </a:prstGeom>
          <a:ln w="9525" cap="flat" cmpd="sng" algn="ctr">
            <a:solidFill>
              <a:schemeClr val="dk1"/>
            </a:solidFill>
            <a:prstDash val="solid"/>
            <a:round/>
            <a:headEnd type="arrow" w="med" len="med"/>
            <a:tailEnd type="arrow" w="med" len="med"/>
          </a:ln>
          <a:effectLst>
            <a:glow rad="101600">
              <a:schemeClr val="tx1">
                <a:alpha val="60000"/>
              </a:schemeClr>
            </a:glow>
          </a:effectLst>
        </p:spPr>
        <p:style>
          <a:lnRef idx="0">
            <a:scrgbClr r="0" g="0" b="0"/>
          </a:lnRef>
          <a:fillRef idx="0">
            <a:scrgbClr r="0" g="0" b="0"/>
          </a:fillRef>
          <a:effectRef idx="0">
            <a:scrgbClr r="0" g="0" b="0"/>
          </a:effectRef>
          <a:fontRef idx="minor">
            <a:schemeClr val="tx1"/>
          </a:fontRef>
        </p:style>
      </p:cxnSp>
      <p:sp>
        <p:nvSpPr>
          <p:cNvPr id="14" name="مستطيل مستدير الزوايا 14"/>
          <p:cNvSpPr/>
          <p:nvPr/>
        </p:nvSpPr>
        <p:spPr>
          <a:xfrm>
            <a:off x="3978921" y="2593939"/>
            <a:ext cx="1008113" cy="606263"/>
          </a:xfrm>
          <a:prstGeom prst="roundRect">
            <a:avLst>
              <a:gd name="adj" fmla="val 12471"/>
            </a:avLst>
          </a:prstGeom>
          <a:noFill/>
          <a:ln w="3810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eaLnBrk="1" fontAlgn="auto" hangingPunct="1">
              <a:spcBef>
                <a:spcPts val="0"/>
              </a:spcBef>
              <a:spcAft>
                <a:spcPts val="0"/>
              </a:spcAft>
              <a:defRPr/>
            </a:pPr>
            <a:endParaRPr lang="ar-SA" sz="1400">
              <a:solidFill>
                <a:srgbClr val="0000FF"/>
              </a:solidFill>
            </a:endParaRPr>
          </a:p>
        </p:txBody>
      </p:sp>
      <p:sp>
        <p:nvSpPr>
          <p:cNvPr id="15" name="مستطيل مستدير الزوايا 14"/>
          <p:cNvSpPr/>
          <p:nvPr/>
        </p:nvSpPr>
        <p:spPr>
          <a:xfrm>
            <a:off x="5203757" y="3311987"/>
            <a:ext cx="1008113" cy="606263"/>
          </a:xfrm>
          <a:prstGeom prst="roundRect">
            <a:avLst>
              <a:gd name="adj" fmla="val 12471"/>
            </a:avLst>
          </a:prstGeom>
          <a:noFill/>
          <a:ln w="3810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eaLnBrk="1" fontAlgn="auto" hangingPunct="1">
              <a:spcBef>
                <a:spcPts val="0"/>
              </a:spcBef>
              <a:spcAft>
                <a:spcPts val="0"/>
              </a:spcAft>
              <a:defRPr/>
            </a:pPr>
            <a:endParaRPr lang="ar-SA" sz="1400">
              <a:solidFill>
                <a:srgbClr val="0000FF"/>
              </a:solidFill>
            </a:endParaRPr>
          </a:p>
        </p:txBody>
      </p:sp>
      <p:sp>
        <p:nvSpPr>
          <p:cNvPr id="16" name="مستطيل مستدير الزوايا 14"/>
          <p:cNvSpPr/>
          <p:nvPr/>
        </p:nvSpPr>
        <p:spPr>
          <a:xfrm>
            <a:off x="2644098" y="3277433"/>
            <a:ext cx="1110397" cy="606263"/>
          </a:xfrm>
          <a:prstGeom prst="roundRect">
            <a:avLst>
              <a:gd name="adj" fmla="val 12471"/>
            </a:avLst>
          </a:prstGeom>
          <a:noFill/>
          <a:ln w="3810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eaLnBrk="1" fontAlgn="auto" hangingPunct="1">
              <a:spcBef>
                <a:spcPts val="0"/>
              </a:spcBef>
              <a:spcAft>
                <a:spcPts val="0"/>
              </a:spcAft>
              <a:defRPr/>
            </a:pPr>
            <a:endParaRPr lang="ar-SA" sz="1400">
              <a:solidFill>
                <a:srgbClr val="0000FF"/>
              </a:solidFill>
            </a:endParaRPr>
          </a:p>
        </p:txBody>
      </p:sp>
      <p:sp>
        <p:nvSpPr>
          <p:cNvPr id="18" name="مستطيل مستدير الزوايا 14"/>
          <p:cNvSpPr/>
          <p:nvPr/>
        </p:nvSpPr>
        <p:spPr>
          <a:xfrm>
            <a:off x="3754496" y="4077072"/>
            <a:ext cx="1479070" cy="606263"/>
          </a:xfrm>
          <a:prstGeom prst="roundRect">
            <a:avLst>
              <a:gd name="adj" fmla="val 12471"/>
            </a:avLst>
          </a:prstGeom>
          <a:noFill/>
          <a:ln w="38100">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eaLnBrk="1" fontAlgn="auto" hangingPunct="1">
              <a:spcBef>
                <a:spcPts val="0"/>
              </a:spcBef>
              <a:spcAft>
                <a:spcPts val="0"/>
              </a:spcAft>
              <a:defRPr/>
            </a:pPr>
            <a:endParaRPr lang="ar-SA" sz="1400">
              <a:solidFill>
                <a:srgbClr val="0000FF"/>
              </a:solidFill>
            </a:endParaRPr>
          </a:p>
        </p:txBody>
      </p:sp>
    </p:spTree>
    <p:extLst>
      <p:ext uri="{BB962C8B-B14F-4D97-AF65-F5344CB8AC3E}">
        <p14:creationId xmlns:p14="http://schemas.microsoft.com/office/powerpoint/2010/main" val="27776475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45" presetClass="entr" presetSubtype="0"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2000"/>
                                        <p:tgtEl>
                                          <p:spTgt spid="9"/>
                                        </p:tgtEl>
                                      </p:cBhvr>
                                    </p:animEffect>
                                    <p:anim calcmode="lin" valueType="num">
                                      <p:cBhvr>
                                        <p:cTn id="14" dur="2000" fill="hold"/>
                                        <p:tgtEl>
                                          <p:spTgt spid="9"/>
                                        </p:tgtEl>
                                        <p:attrNameLst>
                                          <p:attrName>ppt_w</p:attrName>
                                        </p:attrNameLst>
                                      </p:cBhvr>
                                      <p:tavLst>
                                        <p:tav tm="0" fmla="#ppt_w*sin(2.5*pi*$)">
                                          <p:val>
                                            <p:fltVal val="0"/>
                                          </p:val>
                                        </p:tav>
                                        <p:tav tm="100000">
                                          <p:val>
                                            <p:fltVal val="1"/>
                                          </p:val>
                                        </p:tav>
                                      </p:tavLst>
                                    </p:anim>
                                    <p:anim calcmode="lin" valueType="num">
                                      <p:cBhvr>
                                        <p:cTn id="15" dur="2000" fill="hold"/>
                                        <p:tgtEl>
                                          <p:spTgt spid="9"/>
                                        </p:tgtEl>
                                        <p:attrNameLst>
                                          <p:attrName>ppt_h</p:attrName>
                                        </p:attrNameLst>
                                      </p:cBhvr>
                                      <p:tavLst>
                                        <p:tav tm="0">
                                          <p:val>
                                            <p:strVal val="#ppt_h"/>
                                          </p:val>
                                        </p:tav>
                                        <p:tav tm="100000">
                                          <p:val>
                                            <p:strVal val="#ppt_h"/>
                                          </p:val>
                                        </p:tav>
                                      </p:tavLst>
                                    </p:anim>
                                  </p:childTnLst>
                                </p:cTn>
                              </p:par>
                            </p:childTnLst>
                          </p:cTn>
                        </p:par>
                      </p:childTnLst>
                    </p:cTn>
                  </p:par>
                  <p:par>
                    <p:cTn id="16" fill="hold">
                      <p:stCondLst>
                        <p:cond delay="indefinite"/>
                      </p:stCondLst>
                      <p:childTnLst>
                        <p:par>
                          <p:cTn id="17" fill="hold">
                            <p:stCondLst>
                              <p:cond delay="0"/>
                            </p:stCondLst>
                            <p:childTnLst>
                              <p:par>
                                <p:cTn id="18" presetID="45" presetClass="entr" presetSubtype="0" fill="hold" nodeType="click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2000"/>
                                        <p:tgtEl>
                                          <p:spTgt spid="11"/>
                                        </p:tgtEl>
                                      </p:cBhvr>
                                    </p:animEffect>
                                    <p:anim calcmode="lin" valueType="num">
                                      <p:cBhvr>
                                        <p:cTn id="21" dur="2000" fill="hold"/>
                                        <p:tgtEl>
                                          <p:spTgt spid="11"/>
                                        </p:tgtEl>
                                        <p:attrNameLst>
                                          <p:attrName>ppt_w</p:attrName>
                                        </p:attrNameLst>
                                      </p:cBhvr>
                                      <p:tavLst>
                                        <p:tav tm="0" fmla="#ppt_w*sin(2.5*pi*$)">
                                          <p:val>
                                            <p:fltVal val="0"/>
                                          </p:val>
                                        </p:tav>
                                        <p:tav tm="100000">
                                          <p:val>
                                            <p:fltVal val="1"/>
                                          </p:val>
                                        </p:tav>
                                      </p:tavLst>
                                    </p:anim>
                                    <p:anim calcmode="lin" valueType="num">
                                      <p:cBhvr>
                                        <p:cTn id="22" dur="2000" fill="hold"/>
                                        <p:tgtEl>
                                          <p:spTgt spid="11"/>
                                        </p:tgtEl>
                                        <p:attrNameLst>
                                          <p:attrName>ppt_h</p:attrName>
                                        </p:attrNameLst>
                                      </p:cBhvr>
                                      <p:tavLst>
                                        <p:tav tm="0">
                                          <p:val>
                                            <p:strVal val="#ppt_h"/>
                                          </p:val>
                                        </p:tav>
                                        <p:tav tm="100000">
                                          <p:val>
                                            <p:strVal val="#ppt_h"/>
                                          </p:val>
                                        </p:tav>
                                      </p:tavLst>
                                    </p:anim>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circle(in)">
                                      <p:cBhvr>
                                        <p:cTn id="27" dur="20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21" presetClass="entr" presetSubtype="4" fill="hold" grpId="0" nodeType="click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wheel(4)">
                                      <p:cBhvr>
                                        <p:cTn id="32" dur="2000"/>
                                        <p:tgtEl>
                                          <p:spTgt spid="14"/>
                                        </p:tgtEl>
                                      </p:cBhvr>
                                    </p:animEffect>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cBhvr additive="base">
                                        <p:cTn id="37" dur="500" fill="hold"/>
                                        <p:tgtEl>
                                          <p:spTgt spid="6"/>
                                        </p:tgtEl>
                                        <p:attrNameLst>
                                          <p:attrName>ppt_x</p:attrName>
                                        </p:attrNameLst>
                                      </p:cBhvr>
                                      <p:tavLst>
                                        <p:tav tm="0">
                                          <p:val>
                                            <p:strVal val="#ppt_x"/>
                                          </p:val>
                                        </p:tav>
                                        <p:tav tm="100000">
                                          <p:val>
                                            <p:strVal val="#ppt_x"/>
                                          </p:val>
                                        </p:tav>
                                      </p:tavLst>
                                    </p:anim>
                                    <p:anim calcmode="lin" valueType="num">
                                      <p:cBhvr additive="base">
                                        <p:cTn id="3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1" presetClass="entr" presetSubtype="4" fill="hold" grpId="0" nodeType="click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heel(4)">
                                      <p:cBhvr>
                                        <p:cTn id="43" dur="2000"/>
                                        <p:tgtEl>
                                          <p:spTgt spid="15"/>
                                        </p:tgtEl>
                                      </p:cBhvr>
                                    </p:animEffect>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grpId="0" nodeType="clickEffect">
                                  <p:stCondLst>
                                    <p:cond delay="0"/>
                                  </p:stCondLst>
                                  <p:childTnLst>
                                    <p:set>
                                      <p:cBhvr>
                                        <p:cTn id="47" dur="1" fill="hold">
                                          <p:stCondLst>
                                            <p:cond delay="0"/>
                                          </p:stCondLst>
                                        </p:cTn>
                                        <p:tgtEl>
                                          <p:spTgt spid="7"/>
                                        </p:tgtEl>
                                        <p:attrNameLst>
                                          <p:attrName>style.visibility</p:attrName>
                                        </p:attrNameLst>
                                      </p:cBhvr>
                                      <p:to>
                                        <p:strVal val="visible"/>
                                      </p:to>
                                    </p:set>
                                    <p:anim calcmode="lin" valueType="num">
                                      <p:cBhvr additive="base">
                                        <p:cTn id="48" dur="500" fill="hold"/>
                                        <p:tgtEl>
                                          <p:spTgt spid="7"/>
                                        </p:tgtEl>
                                        <p:attrNameLst>
                                          <p:attrName>ppt_x</p:attrName>
                                        </p:attrNameLst>
                                      </p:cBhvr>
                                      <p:tavLst>
                                        <p:tav tm="0">
                                          <p:val>
                                            <p:strVal val="#ppt_x"/>
                                          </p:val>
                                        </p:tav>
                                        <p:tav tm="100000">
                                          <p:val>
                                            <p:strVal val="#ppt_x"/>
                                          </p:val>
                                        </p:tav>
                                      </p:tavLst>
                                    </p:anim>
                                    <p:anim calcmode="lin" valueType="num">
                                      <p:cBhvr additive="base">
                                        <p:cTn id="49"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1" presetClass="entr" presetSubtype="4" fill="hold" grpId="0" nodeType="clickEffect">
                                  <p:stCondLst>
                                    <p:cond delay="0"/>
                                  </p:stCondLst>
                                  <p:childTnLst>
                                    <p:set>
                                      <p:cBhvr>
                                        <p:cTn id="53" dur="1" fill="hold">
                                          <p:stCondLst>
                                            <p:cond delay="0"/>
                                          </p:stCondLst>
                                        </p:cTn>
                                        <p:tgtEl>
                                          <p:spTgt spid="16"/>
                                        </p:tgtEl>
                                        <p:attrNameLst>
                                          <p:attrName>style.visibility</p:attrName>
                                        </p:attrNameLst>
                                      </p:cBhvr>
                                      <p:to>
                                        <p:strVal val="visible"/>
                                      </p:to>
                                    </p:set>
                                    <p:animEffect transition="in" filter="wheel(4)">
                                      <p:cBhvr>
                                        <p:cTn id="54" dur="2000"/>
                                        <p:tgtEl>
                                          <p:spTgt spid="16"/>
                                        </p:tgtEl>
                                      </p:cBhvr>
                                    </p:animEffect>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grpId="0" nodeType="clickEffect">
                                  <p:stCondLst>
                                    <p:cond delay="0"/>
                                  </p:stCondLst>
                                  <p:childTnLst>
                                    <p:set>
                                      <p:cBhvr>
                                        <p:cTn id="58" dur="1" fill="hold">
                                          <p:stCondLst>
                                            <p:cond delay="0"/>
                                          </p:stCondLst>
                                        </p:cTn>
                                        <p:tgtEl>
                                          <p:spTgt spid="4"/>
                                        </p:tgtEl>
                                        <p:attrNameLst>
                                          <p:attrName>style.visibility</p:attrName>
                                        </p:attrNameLst>
                                      </p:cBhvr>
                                      <p:to>
                                        <p:strVal val="visible"/>
                                      </p:to>
                                    </p:set>
                                    <p:anim calcmode="lin" valueType="num">
                                      <p:cBhvr additive="base">
                                        <p:cTn id="59" dur="500" fill="hold"/>
                                        <p:tgtEl>
                                          <p:spTgt spid="4"/>
                                        </p:tgtEl>
                                        <p:attrNameLst>
                                          <p:attrName>ppt_x</p:attrName>
                                        </p:attrNameLst>
                                      </p:cBhvr>
                                      <p:tavLst>
                                        <p:tav tm="0">
                                          <p:val>
                                            <p:strVal val="#ppt_x"/>
                                          </p:val>
                                        </p:tav>
                                        <p:tav tm="100000">
                                          <p:val>
                                            <p:strVal val="#ppt_x"/>
                                          </p:val>
                                        </p:tav>
                                      </p:tavLst>
                                    </p:anim>
                                    <p:anim calcmode="lin" valueType="num">
                                      <p:cBhvr additive="base">
                                        <p:cTn id="6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1" presetClass="entr" presetSubtype="4" fill="hold" grpId="0" nodeType="clickEffect">
                                  <p:stCondLst>
                                    <p:cond delay="0"/>
                                  </p:stCondLst>
                                  <p:childTnLst>
                                    <p:set>
                                      <p:cBhvr>
                                        <p:cTn id="64" dur="1" fill="hold">
                                          <p:stCondLst>
                                            <p:cond delay="0"/>
                                          </p:stCondLst>
                                        </p:cTn>
                                        <p:tgtEl>
                                          <p:spTgt spid="18"/>
                                        </p:tgtEl>
                                        <p:attrNameLst>
                                          <p:attrName>style.visibility</p:attrName>
                                        </p:attrNameLst>
                                      </p:cBhvr>
                                      <p:to>
                                        <p:strVal val="visible"/>
                                      </p:to>
                                    </p:set>
                                    <p:animEffect transition="in" filter="wheel(4)">
                                      <p:cBhvr>
                                        <p:cTn id="65" dur="2000"/>
                                        <p:tgtEl>
                                          <p:spTgt spid="18"/>
                                        </p:tgtEl>
                                      </p:cBhvr>
                                    </p:animEffect>
                                  </p:childTnLst>
                                </p:cTn>
                              </p:par>
                            </p:childTnLst>
                          </p:cTn>
                        </p:par>
                      </p:childTnLst>
                    </p:cTn>
                  </p:par>
                  <p:par>
                    <p:cTn id="66" fill="hold">
                      <p:stCondLst>
                        <p:cond delay="indefinite"/>
                      </p:stCondLst>
                      <p:childTnLst>
                        <p:par>
                          <p:cTn id="67" fill="hold">
                            <p:stCondLst>
                              <p:cond delay="0"/>
                            </p:stCondLst>
                            <p:childTnLst>
                              <p:par>
                                <p:cTn id="68" presetID="2" presetClass="entr" presetSubtype="4" fill="hold" grpId="0" nodeType="clickEffect">
                                  <p:stCondLst>
                                    <p:cond delay="0"/>
                                  </p:stCondLst>
                                  <p:childTnLst>
                                    <p:set>
                                      <p:cBhvr>
                                        <p:cTn id="69" dur="1" fill="hold">
                                          <p:stCondLst>
                                            <p:cond delay="0"/>
                                          </p:stCondLst>
                                        </p:cTn>
                                        <p:tgtEl>
                                          <p:spTgt spid="5"/>
                                        </p:tgtEl>
                                        <p:attrNameLst>
                                          <p:attrName>style.visibility</p:attrName>
                                        </p:attrNameLst>
                                      </p:cBhvr>
                                      <p:to>
                                        <p:strVal val="visible"/>
                                      </p:to>
                                    </p:set>
                                    <p:anim calcmode="lin" valueType="num">
                                      <p:cBhvr additive="base">
                                        <p:cTn id="70" dur="500" fill="hold"/>
                                        <p:tgtEl>
                                          <p:spTgt spid="5"/>
                                        </p:tgtEl>
                                        <p:attrNameLst>
                                          <p:attrName>ppt_x</p:attrName>
                                        </p:attrNameLst>
                                      </p:cBhvr>
                                      <p:tavLst>
                                        <p:tav tm="0">
                                          <p:val>
                                            <p:strVal val="#ppt_x"/>
                                          </p:val>
                                        </p:tav>
                                        <p:tav tm="100000">
                                          <p:val>
                                            <p:strVal val="#ppt_x"/>
                                          </p:val>
                                        </p:tav>
                                      </p:tavLst>
                                    </p:anim>
                                    <p:anim calcmode="lin" valueType="num">
                                      <p:cBhvr additive="base">
                                        <p:cTn id="71"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14" grpId="0" animBg="1"/>
      <p:bldP spid="15" grpId="0" animBg="1"/>
      <p:bldP spid="16" grpId="0" animBg="1"/>
      <p:bldP spid="1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Box_18.png"/>
          <p:cNvPicPr>
            <a:picLocks noChangeAspect="1"/>
          </p:cNvPicPr>
          <p:nvPr/>
        </p:nvPicPr>
        <p:blipFill>
          <a:blip r:embed="rId4" cstate="print"/>
          <a:stretch>
            <a:fillRect/>
          </a:stretch>
        </p:blipFill>
        <p:spPr>
          <a:xfrm rot="18193446">
            <a:off x="1440158" y="1213992"/>
            <a:ext cx="2820547" cy="2820547"/>
          </a:xfrm>
          <a:prstGeom prst="rect">
            <a:avLst/>
          </a:prstGeom>
        </p:spPr>
      </p:pic>
      <p:pic>
        <p:nvPicPr>
          <p:cNvPr id="13" name="Picture 12" descr="Box_18.png"/>
          <p:cNvPicPr>
            <a:picLocks noChangeAspect="1"/>
          </p:cNvPicPr>
          <p:nvPr/>
        </p:nvPicPr>
        <p:blipFill>
          <a:blip r:embed="rId4" cstate="print"/>
          <a:stretch>
            <a:fillRect/>
          </a:stretch>
        </p:blipFill>
        <p:spPr>
          <a:xfrm rot="18193446">
            <a:off x="2953937" y="1162866"/>
            <a:ext cx="2820547" cy="2820547"/>
          </a:xfrm>
          <a:prstGeom prst="rect">
            <a:avLst/>
          </a:prstGeom>
        </p:spPr>
      </p:pic>
      <p:pic>
        <p:nvPicPr>
          <p:cNvPr id="16" name="Picture 15" descr="Box_18.png"/>
          <p:cNvPicPr>
            <a:picLocks noChangeAspect="1"/>
          </p:cNvPicPr>
          <p:nvPr/>
        </p:nvPicPr>
        <p:blipFill>
          <a:blip r:embed="rId4" cstate="print"/>
          <a:stretch>
            <a:fillRect/>
          </a:stretch>
        </p:blipFill>
        <p:spPr>
          <a:xfrm rot="18193446">
            <a:off x="4466105" y="1018850"/>
            <a:ext cx="2820547" cy="2820547"/>
          </a:xfrm>
          <a:prstGeom prst="rect">
            <a:avLst/>
          </a:prstGeom>
        </p:spPr>
      </p:pic>
      <p:sp>
        <p:nvSpPr>
          <p:cNvPr id="2049" name="Rectangle 1"/>
          <p:cNvSpPr>
            <a:spLocks noChangeArrowheads="1"/>
          </p:cNvSpPr>
          <p:nvPr/>
        </p:nvSpPr>
        <p:spPr bwMode="auto">
          <a:xfrm>
            <a:off x="3174957" y="2204864"/>
            <a:ext cx="2719014" cy="92333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EG" sz="5400" b="1" i="0" u="none" strike="noStrike" cap="none" normalizeH="0" baseline="0" dirty="0">
                <a:ln>
                  <a:noFill/>
                </a:ln>
                <a:solidFill>
                  <a:srgbClr val="C00000"/>
                </a:solidFill>
                <a:effectLst/>
                <a:latin typeface="Times New Roman" pitchFamily="18" charset="0"/>
                <a:ea typeface="Calibri" pitchFamily="34" charset="0"/>
                <a:cs typeface="Times New Roman" pitchFamily="18" charset="0"/>
              </a:rPr>
              <a:t>دليل الوحدة</a:t>
            </a:r>
            <a:endParaRPr kumimoji="0" lang="ar-EG" sz="6000" b="0" i="0" u="none" strike="noStrike" cap="none" normalizeH="0" baseline="0" dirty="0">
              <a:ln>
                <a:noFill/>
              </a:ln>
              <a:solidFill>
                <a:srgbClr val="C00000"/>
              </a:solidFill>
              <a:effectLst/>
              <a:latin typeface="Arial" pitchFamily="34" charset="0"/>
              <a:cs typeface="Arial" pitchFamily="34" charset="0"/>
            </a:endParaRPr>
          </a:p>
        </p:txBody>
      </p:sp>
    </p:spTree>
  </p:cSld>
  <p:clrMapOvr>
    <a:masterClrMapping/>
  </p:clrMapOvr>
  <p:transition>
    <p:zoom/>
    <p:sndAc>
      <p:stSnd>
        <p:snd r:embed="rId2" name="arrow.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3"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
                                        <p:tgtEl>
                                          <p:spTgt spid="9"/>
                                        </p:tgtEl>
                                      </p:cBhvr>
                                    </p:animEffect>
                                    <p:anim calcmode="lin" valueType="num">
                                      <p:cBhvr>
                                        <p:cTn id="8" dur="400" fill="hold"/>
                                        <p:tgtEl>
                                          <p:spTgt spid="9"/>
                                        </p:tgtEl>
                                        <p:attrNameLst>
                                          <p:attrName>ppt_x</p:attrName>
                                        </p:attrNameLst>
                                      </p:cBhvr>
                                      <p:tavLst>
                                        <p:tav tm="0">
                                          <p:val>
                                            <p:strVal val="#ppt_x"/>
                                          </p:val>
                                        </p:tav>
                                        <p:tav tm="100000">
                                          <p:val>
                                            <p:strVal val="#ppt_x"/>
                                          </p:val>
                                        </p:tav>
                                      </p:tavLst>
                                    </p:anim>
                                    <p:anim calcmode="lin" valueType="num">
                                      <p:cBhvr>
                                        <p:cTn id="9" dur="400" fill="hold"/>
                                        <p:tgtEl>
                                          <p:spTgt spid="9"/>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9"/>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9"/>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12" presetID="43" presetClass="entr" presetSubtype="0" fill="hold" nodeType="with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
                                        <p:tgtEl>
                                          <p:spTgt spid="13"/>
                                        </p:tgtEl>
                                      </p:cBhvr>
                                    </p:animEffect>
                                    <p:anim calcmode="lin" valueType="num">
                                      <p:cBhvr>
                                        <p:cTn id="15" dur="400" fill="hold"/>
                                        <p:tgtEl>
                                          <p:spTgt spid="13"/>
                                        </p:tgtEl>
                                        <p:attrNameLst>
                                          <p:attrName>ppt_x</p:attrName>
                                        </p:attrNameLst>
                                      </p:cBhvr>
                                      <p:tavLst>
                                        <p:tav tm="0">
                                          <p:val>
                                            <p:strVal val="#ppt_x"/>
                                          </p:val>
                                        </p:tav>
                                        <p:tav tm="100000">
                                          <p:val>
                                            <p:strVal val="#ppt_x"/>
                                          </p:val>
                                        </p:tav>
                                      </p:tavLst>
                                    </p:anim>
                                    <p:anim calcmode="lin" valueType="num">
                                      <p:cBhvr>
                                        <p:cTn id="16" dur="400" fill="hold"/>
                                        <p:tgtEl>
                                          <p:spTgt spid="13"/>
                                        </p:tgtEl>
                                        <p:attrNameLst>
                                          <p:attrName>ppt_y</p:attrName>
                                        </p:attrNameLst>
                                      </p:cBhvr>
                                      <p:tavLst>
                                        <p:tav tm="0">
                                          <p:val>
                                            <p:strVal val="#ppt_y+0.31"/>
                                          </p:val>
                                        </p:tav>
                                        <p:tav tm="100000">
                                          <p:val>
                                            <p:strVal val="#ppt_y+0.31"/>
                                          </p:val>
                                        </p:tav>
                                      </p:tavLst>
                                    </p:anim>
                                    <p:anim calcmode="lin" valueType="num">
                                      <p:cBhvr>
                                        <p:cTn id="17" dur="600" decel="50000" fill="hold">
                                          <p:stCondLst>
                                            <p:cond delay="400"/>
                                          </p:stCondLst>
                                        </p:cTn>
                                        <p:tgtEl>
                                          <p:spTgt spid="13"/>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8" dur="600" decel="50000" fill="hold">
                                          <p:stCondLst>
                                            <p:cond delay="400"/>
                                          </p:stCondLst>
                                        </p:cTn>
                                        <p:tgtEl>
                                          <p:spTgt spid="13"/>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19" presetID="43" presetClass="entr" presetSubtype="0" fill="hold" nodeType="with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100"/>
                                        <p:tgtEl>
                                          <p:spTgt spid="16"/>
                                        </p:tgtEl>
                                      </p:cBhvr>
                                    </p:animEffect>
                                    <p:anim calcmode="lin" valueType="num">
                                      <p:cBhvr>
                                        <p:cTn id="22" dur="400" fill="hold"/>
                                        <p:tgtEl>
                                          <p:spTgt spid="16"/>
                                        </p:tgtEl>
                                        <p:attrNameLst>
                                          <p:attrName>ppt_x</p:attrName>
                                        </p:attrNameLst>
                                      </p:cBhvr>
                                      <p:tavLst>
                                        <p:tav tm="0">
                                          <p:val>
                                            <p:strVal val="#ppt_x"/>
                                          </p:val>
                                        </p:tav>
                                        <p:tav tm="100000">
                                          <p:val>
                                            <p:strVal val="#ppt_x"/>
                                          </p:val>
                                        </p:tav>
                                      </p:tavLst>
                                    </p:anim>
                                    <p:anim calcmode="lin" valueType="num">
                                      <p:cBhvr>
                                        <p:cTn id="23" dur="400" fill="hold"/>
                                        <p:tgtEl>
                                          <p:spTgt spid="16"/>
                                        </p:tgtEl>
                                        <p:attrNameLst>
                                          <p:attrName>ppt_y</p:attrName>
                                        </p:attrNameLst>
                                      </p:cBhvr>
                                      <p:tavLst>
                                        <p:tav tm="0">
                                          <p:val>
                                            <p:strVal val="#ppt_y+0.31"/>
                                          </p:val>
                                        </p:tav>
                                        <p:tav tm="100000">
                                          <p:val>
                                            <p:strVal val="#ppt_y+0.31"/>
                                          </p:val>
                                        </p:tav>
                                      </p:tavLst>
                                    </p:anim>
                                    <p:anim calcmode="lin" valueType="num">
                                      <p:cBhvr>
                                        <p:cTn id="24" dur="600" decel="50000" fill="hold">
                                          <p:stCondLst>
                                            <p:cond delay="400"/>
                                          </p:stCondLst>
                                        </p:cTn>
                                        <p:tgtEl>
                                          <p:spTgt spid="16"/>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5" dur="600" decel="50000" fill="hold">
                                          <p:stCondLst>
                                            <p:cond delay="400"/>
                                          </p:stCondLst>
                                        </p:cTn>
                                        <p:tgtEl>
                                          <p:spTgt spid="16"/>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par>
                                <p:cTn id="26" presetID="43" presetClass="entr" presetSubtype="0" fill="hold" grpId="0" nodeType="withEffect">
                                  <p:stCondLst>
                                    <p:cond delay="0"/>
                                  </p:stCondLst>
                                  <p:childTnLst>
                                    <p:set>
                                      <p:cBhvr>
                                        <p:cTn id="27" dur="1" fill="hold">
                                          <p:stCondLst>
                                            <p:cond delay="0"/>
                                          </p:stCondLst>
                                        </p:cTn>
                                        <p:tgtEl>
                                          <p:spTgt spid="2049"/>
                                        </p:tgtEl>
                                        <p:attrNameLst>
                                          <p:attrName>style.visibility</p:attrName>
                                        </p:attrNameLst>
                                      </p:cBhvr>
                                      <p:to>
                                        <p:strVal val="visible"/>
                                      </p:to>
                                    </p:set>
                                    <p:animEffect transition="in" filter="fade">
                                      <p:cBhvr>
                                        <p:cTn id="28" dur="100"/>
                                        <p:tgtEl>
                                          <p:spTgt spid="2049"/>
                                        </p:tgtEl>
                                      </p:cBhvr>
                                    </p:animEffect>
                                    <p:anim calcmode="lin" valueType="num">
                                      <p:cBhvr>
                                        <p:cTn id="29" dur="400" fill="hold"/>
                                        <p:tgtEl>
                                          <p:spTgt spid="2049"/>
                                        </p:tgtEl>
                                        <p:attrNameLst>
                                          <p:attrName>ppt_x</p:attrName>
                                        </p:attrNameLst>
                                      </p:cBhvr>
                                      <p:tavLst>
                                        <p:tav tm="0">
                                          <p:val>
                                            <p:strVal val="#ppt_x"/>
                                          </p:val>
                                        </p:tav>
                                        <p:tav tm="100000">
                                          <p:val>
                                            <p:strVal val="#ppt_x"/>
                                          </p:val>
                                        </p:tav>
                                      </p:tavLst>
                                    </p:anim>
                                    <p:anim calcmode="lin" valueType="num">
                                      <p:cBhvr>
                                        <p:cTn id="30" dur="400" fill="hold"/>
                                        <p:tgtEl>
                                          <p:spTgt spid="2049"/>
                                        </p:tgtEl>
                                        <p:attrNameLst>
                                          <p:attrName>ppt_y</p:attrName>
                                        </p:attrNameLst>
                                      </p:cBhvr>
                                      <p:tavLst>
                                        <p:tav tm="0">
                                          <p:val>
                                            <p:strVal val="#ppt_y+0.31"/>
                                          </p:val>
                                        </p:tav>
                                        <p:tav tm="100000">
                                          <p:val>
                                            <p:strVal val="#ppt_y+0.31"/>
                                          </p:val>
                                        </p:tav>
                                      </p:tavLst>
                                    </p:anim>
                                    <p:anim calcmode="lin" valueType="num">
                                      <p:cBhvr>
                                        <p:cTn id="31" dur="600" decel="50000" fill="hold">
                                          <p:stCondLst>
                                            <p:cond delay="400"/>
                                          </p:stCondLst>
                                        </p:cTn>
                                        <p:tgtEl>
                                          <p:spTgt spid="2049"/>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32" dur="600" decel="50000" fill="hold">
                                          <p:stCondLst>
                                            <p:cond delay="400"/>
                                          </p:stCondLst>
                                        </p:cTn>
                                        <p:tgtEl>
                                          <p:spTgt spid="2049"/>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subTnLst>
                                    <p:audio>
                                      <p:cMediaNode>
                                        <p:cTn display="0" masterRel="sameClick">
                                          <p:stCondLst>
                                            <p:cond evt="begin" delay="0">
                                              <p:tn val="26"/>
                                            </p:cond>
                                          </p:stCondLst>
                                          <p:endCondLst>
                                            <p:cond evt="onStopAudio" delay="0">
                                              <p:tgtEl>
                                                <p:sldTgt/>
                                              </p:tgtEl>
                                            </p:cond>
                                          </p:endCondLst>
                                        </p:cTn>
                                        <p:tgtEl>
                                          <p:sndTgt r:embed="rId3" name="wind.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9"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stretch>
            <a:fillRect/>
          </a:stretch>
        </p:blipFill>
        <p:spPr>
          <a:xfrm>
            <a:off x="1835696" y="620688"/>
            <a:ext cx="5688632" cy="1008112"/>
          </a:xfrm>
          <a:prstGeom prst="rect">
            <a:avLst/>
          </a:prstGeom>
        </p:spPr>
      </p:pic>
      <p:sp>
        <p:nvSpPr>
          <p:cNvPr id="3" name="مستطيل مستدير الزوايا 14"/>
          <p:cNvSpPr/>
          <p:nvPr/>
        </p:nvSpPr>
        <p:spPr>
          <a:xfrm>
            <a:off x="1907704" y="1106089"/>
            <a:ext cx="5544615" cy="522711"/>
          </a:xfrm>
          <a:prstGeom prst="roundRect">
            <a:avLst>
              <a:gd name="adj" fmla="val 12471"/>
            </a:avLst>
          </a:prstGeom>
          <a:noFill/>
          <a:ln w="38100">
            <a:solidFill>
              <a:srgbClr val="FF0000"/>
            </a:solidFill>
          </a:ln>
          <a:effectLst>
            <a:glow rad="101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eaLnBrk="1" fontAlgn="auto" hangingPunct="1">
              <a:spcBef>
                <a:spcPts val="0"/>
              </a:spcBef>
              <a:spcAft>
                <a:spcPts val="0"/>
              </a:spcAft>
              <a:defRPr/>
            </a:pPr>
            <a:endParaRPr lang="ar-SA" sz="1400">
              <a:solidFill>
                <a:srgbClr val="0000FF"/>
              </a:solidFill>
            </a:endParaRPr>
          </a:p>
        </p:txBody>
      </p:sp>
      <p:pic>
        <p:nvPicPr>
          <p:cNvPr id="4" name="صورة 3"/>
          <p:cNvPicPr>
            <a:picLocks noChangeAspect="1"/>
          </p:cNvPicPr>
          <p:nvPr/>
        </p:nvPicPr>
        <p:blipFill>
          <a:blip r:embed="rId3"/>
          <a:stretch>
            <a:fillRect/>
          </a:stretch>
        </p:blipFill>
        <p:spPr>
          <a:xfrm>
            <a:off x="1907704" y="1882310"/>
            <a:ext cx="5616624" cy="898618"/>
          </a:xfrm>
          <a:prstGeom prst="rect">
            <a:avLst/>
          </a:prstGeom>
        </p:spPr>
      </p:pic>
      <p:sp>
        <p:nvSpPr>
          <p:cNvPr id="5" name="مستطيل مستدير الزوايا 14"/>
          <p:cNvSpPr/>
          <p:nvPr/>
        </p:nvSpPr>
        <p:spPr>
          <a:xfrm>
            <a:off x="3563887" y="1808909"/>
            <a:ext cx="2088233" cy="395956"/>
          </a:xfrm>
          <a:prstGeom prst="roundRect">
            <a:avLst>
              <a:gd name="adj" fmla="val 12471"/>
            </a:avLst>
          </a:prstGeom>
          <a:noFill/>
          <a:ln w="38100">
            <a:solidFill>
              <a:srgbClr val="000099"/>
            </a:solidFill>
          </a:ln>
          <a:effectLst>
            <a:glow rad="635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eaLnBrk="1" fontAlgn="auto" hangingPunct="1">
              <a:spcBef>
                <a:spcPts val="0"/>
              </a:spcBef>
              <a:spcAft>
                <a:spcPts val="0"/>
              </a:spcAft>
              <a:defRPr/>
            </a:pPr>
            <a:endParaRPr lang="ar-SA" sz="1400">
              <a:solidFill>
                <a:srgbClr val="0000FF"/>
              </a:solidFill>
            </a:endParaRPr>
          </a:p>
        </p:txBody>
      </p:sp>
      <p:pic>
        <p:nvPicPr>
          <p:cNvPr id="6" name="صورة 5"/>
          <p:cNvPicPr>
            <a:picLocks noChangeAspect="1"/>
          </p:cNvPicPr>
          <p:nvPr/>
        </p:nvPicPr>
        <p:blipFill>
          <a:blip r:embed="rId4"/>
          <a:stretch>
            <a:fillRect/>
          </a:stretch>
        </p:blipFill>
        <p:spPr>
          <a:xfrm>
            <a:off x="1187625" y="2991948"/>
            <a:ext cx="6840760" cy="2885324"/>
          </a:xfrm>
          <a:prstGeom prst="rect">
            <a:avLst/>
          </a:prstGeom>
        </p:spPr>
      </p:pic>
    </p:spTree>
    <p:extLst>
      <p:ext uri="{BB962C8B-B14F-4D97-AF65-F5344CB8AC3E}">
        <p14:creationId xmlns:p14="http://schemas.microsoft.com/office/powerpoint/2010/main" val="4135389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1" presetClass="entr" presetSubtype="1"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heel(1)">
                                      <p:cBhvr>
                                        <p:cTn id="11" dur="2000"/>
                                        <p:tgtEl>
                                          <p:spTgt spid="3"/>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4"/>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21" presetClass="entr" presetSubtype="1" fill="hold" grpId="0"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wheel(1)">
                                      <p:cBhvr>
                                        <p:cTn id="20" dur="2000"/>
                                        <p:tgtEl>
                                          <p:spTgt spid="5"/>
                                        </p:tgtEl>
                                      </p:cBhvr>
                                    </p:animEffec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stretch>
            <a:fillRect/>
          </a:stretch>
        </p:blipFill>
        <p:spPr>
          <a:xfrm>
            <a:off x="827585" y="1484785"/>
            <a:ext cx="7416824" cy="4608512"/>
          </a:xfrm>
          <a:prstGeom prst="rect">
            <a:avLst/>
          </a:prstGeom>
        </p:spPr>
      </p:pic>
      <p:sp>
        <p:nvSpPr>
          <p:cNvPr id="3" name="مستطيل 2"/>
          <p:cNvSpPr/>
          <p:nvPr/>
        </p:nvSpPr>
        <p:spPr>
          <a:xfrm>
            <a:off x="1356245" y="764704"/>
            <a:ext cx="6359503" cy="584775"/>
          </a:xfrm>
          <a:prstGeom prst="rect">
            <a:avLst/>
          </a:prstGeom>
          <a:effectLst>
            <a:glow rad="139700">
              <a:schemeClr val="accent4">
                <a:satMod val="175000"/>
                <a:alpha val="40000"/>
              </a:schemeClr>
            </a:glow>
          </a:effectLst>
        </p:spPr>
        <p:style>
          <a:lnRef idx="2">
            <a:schemeClr val="accent4"/>
          </a:lnRef>
          <a:fillRef idx="1">
            <a:schemeClr val="lt1"/>
          </a:fillRef>
          <a:effectRef idx="0">
            <a:schemeClr val="accent4"/>
          </a:effectRef>
          <a:fontRef idx="minor">
            <a:schemeClr val="dk1"/>
          </a:fontRef>
        </p:style>
        <p:txBody>
          <a:bodyPr wrap="square">
            <a:spAutoFit/>
          </a:bodyPr>
          <a:lstStyle/>
          <a:p>
            <a:pPr algn="ctr" rtl="1"/>
            <a:r>
              <a:rPr lang="ar-SA" sz="3200" b="1" dirty="0">
                <a:solidFill>
                  <a:srgbClr val="FF0000"/>
                </a:solidFill>
                <a:latin typeface="Adobe نسخ Medium" panose="01010101010101010101" pitchFamily="50" charset="-78"/>
                <a:cs typeface="Adobe نسخ Medium" panose="01010101010101010101" pitchFamily="50" charset="-78"/>
              </a:rPr>
              <a:t>أكتب خطبتك التي ألقيتها أمام زملائك بعد تقييمها</a:t>
            </a:r>
            <a:endParaRPr lang="en-US" sz="3200" dirty="0">
              <a:solidFill>
                <a:srgbClr val="FF0000"/>
              </a:solidFill>
              <a:latin typeface="Adobe نسخ Medium" panose="01010101010101010101" pitchFamily="50" charset="-78"/>
              <a:cs typeface="Adobe نسخ Medium" panose="01010101010101010101" pitchFamily="50" charset="-78"/>
            </a:endParaRPr>
          </a:p>
        </p:txBody>
      </p:sp>
    </p:spTree>
    <p:extLst>
      <p:ext uri="{BB962C8B-B14F-4D97-AF65-F5344CB8AC3E}">
        <p14:creationId xmlns:p14="http://schemas.microsoft.com/office/powerpoint/2010/main" val="15206472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1" presetClass="entr" presetSubtype="0" fill="hold" nodeType="with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4"/>
          <a:stretch>
            <a:fillRect/>
          </a:stretch>
        </p:blipFill>
        <p:spPr>
          <a:xfrm>
            <a:off x="5652120" y="620688"/>
            <a:ext cx="2880320" cy="720080"/>
          </a:xfrm>
          <a:prstGeom prst="rect">
            <a:avLst/>
          </a:prstGeom>
        </p:spPr>
      </p:pic>
      <p:pic>
        <p:nvPicPr>
          <p:cNvPr id="3" name="صورة 2"/>
          <p:cNvPicPr>
            <a:picLocks noChangeAspect="1"/>
          </p:cNvPicPr>
          <p:nvPr/>
        </p:nvPicPr>
        <p:blipFill>
          <a:blip r:embed="rId5"/>
          <a:stretch>
            <a:fillRect/>
          </a:stretch>
        </p:blipFill>
        <p:spPr>
          <a:xfrm>
            <a:off x="2771800" y="1366358"/>
            <a:ext cx="5470546" cy="694490"/>
          </a:xfrm>
          <a:prstGeom prst="rect">
            <a:avLst/>
          </a:prstGeom>
        </p:spPr>
      </p:pic>
      <p:pic>
        <p:nvPicPr>
          <p:cNvPr id="4" name="صورة 3"/>
          <p:cNvPicPr>
            <a:picLocks noChangeAspect="1"/>
          </p:cNvPicPr>
          <p:nvPr/>
        </p:nvPicPr>
        <p:blipFill>
          <a:blip r:embed="rId6"/>
          <a:stretch>
            <a:fillRect/>
          </a:stretch>
        </p:blipFill>
        <p:spPr>
          <a:xfrm>
            <a:off x="827585" y="2276872"/>
            <a:ext cx="7414762" cy="2880320"/>
          </a:xfrm>
          <a:prstGeom prst="rect">
            <a:avLst/>
          </a:prstGeom>
        </p:spPr>
      </p:pic>
      <p:sp>
        <p:nvSpPr>
          <p:cNvPr id="5" name="Rectangle 3"/>
          <p:cNvSpPr/>
          <p:nvPr/>
        </p:nvSpPr>
        <p:spPr>
          <a:xfrm>
            <a:off x="4748292" y="2492896"/>
            <a:ext cx="1479892" cy="646331"/>
          </a:xfrm>
          <a:prstGeom prst="rect">
            <a:avLst/>
          </a:prstGeom>
        </p:spPr>
        <p:txBody>
          <a:bodyPr wrap="none">
            <a:spAutoFit/>
          </a:bodyPr>
          <a:lstStyle/>
          <a:p>
            <a:pPr algn="ctr" rtl="1">
              <a:tabLst>
                <a:tab pos="189865" algn="l"/>
              </a:tabLst>
            </a:pPr>
            <a:r>
              <a:rPr lang="ar-SA" b="1" dirty="0">
                <a:cs typeface="Times New Roman" panose="02020603050405020304" pitchFamily="18" charset="0"/>
              </a:rPr>
              <a:t>ثلاجة عملية</a:t>
            </a:r>
          </a:p>
          <a:p>
            <a:pPr algn="ctr" rtl="1">
              <a:tabLst>
                <a:tab pos="189865" algn="l"/>
              </a:tabLst>
            </a:pPr>
            <a:r>
              <a:rPr lang="ar-SA" b="1" dirty="0">
                <a:cs typeface="Times New Roman" panose="02020603050405020304" pitchFamily="18" charset="0"/>
              </a:rPr>
              <a:t> للأسرة العصرية </a:t>
            </a:r>
            <a:endParaRPr lang="en-US"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7" name="Rectangle 3"/>
          <p:cNvSpPr/>
          <p:nvPr/>
        </p:nvSpPr>
        <p:spPr>
          <a:xfrm>
            <a:off x="2915816" y="2348880"/>
            <a:ext cx="1479892" cy="646331"/>
          </a:xfrm>
          <a:prstGeom prst="rect">
            <a:avLst/>
          </a:prstGeom>
        </p:spPr>
        <p:txBody>
          <a:bodyPr wrap="none">
            <a:spAutoFit/>
          </a:bodyPr>
          <a:lstStyle/>
          <a:p>
            <a:pPr algn="ctr" rtl="1">
              <a:tabLst>
                <a:tab pos="189865" algn="l"/>
              </a:tabLst>
            </a:pPr>
            <a:r>
              <a:rPr lang="ar-SA" b="1" dirty="0">
                <a:cs typeface="Times New Roman" panose="02020603050405020304" pitchFamily="18" charset="0"/>
              </a:rPr>
              <a:t>جمال التصميم </a:t>
            </a:r>
          </a:p>
          <a:p>
            <a:pPr algn="ctr" rtl="1">
              <a:tabLst>
                <a:tab pos="189865" algn="l"/>
              </a:tabLst>
            </a:pPr>
            <a:r>
              <a:rPr lang="ar-SA" b="1" dirty="0">
                <a:cs typeface="Times New Roman" panose="02020603050405020304" pitchFamily="18" charset="0"/>
              </a:rPr>
              <a:t>وقمة التكنولوجيا </a:t>
            </a:r>
            <a:endParaRPr lang="en-US"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 name="Rectangle 4"/>
          <p:cNvSpPr/>
          <p:nvPr/>
        </p:nvSpPr>
        <p:spPr>
          <a:xfrm>
            <a:off x="4463161" y="4365104"/>
            <a:ext cx="1693015" cy="935135"/>
          </a:xfrm>
          <a:prstGeom prst="rect">
            <a:avLst/>
          </a:prstGeom>
          <a:blipFill dpi="0" rotWithShape="1">
            <a:blip r:embed="rId7"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4"/>
          <p:cNvSpPr/>
          <p:nvPr/>
        </p:nvSpPr>
        <p:spPr>
          <a:xfrm>
            <a:off x="2771798" y="4437112"/>
            <a:ext cx="1693015" cy="935135"/>
          </a:xfrm>
          <a:prstGeom prst="rect">
            <a:avLst/>
          </a:prstGeom>
          <a:blipFill dpi="0" rotWithShape="1">
            <a:blip r:embed="rId7"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5"/>
          <p:cNvSpPr/>
          <p:nvPr/>
        </p:nvSpPr>
        <p:spPr>
          <a:xfrm rot="21160282">
            <a:off x="3223187" y="4717491"/>
            <a:ext cx="1032654" cy="369332"/>
          </a:xfrm>
          <a:prstGeom prst="rect">
            <a:avLst/>
          </a:prstGeom>
        </p:spPr>
        <p:txBody>
          <a:bodyPr wrap="none">
            <a:spAutoFit/>
          </a:bodyPr>
          <a:lstStyle/>
          <a:p>
            <a:pPr algn="r" rtl="1">
              <a:tabLst>
                <a:tab pos="189865" algn="l"/>
              </a:tabLst>
            </a:pPr>
            <a:r>
              <a:rPr lang="ar-SA" b="1" dirty="0">
                <a:cs typeface="Times New Roman" panose="02020603050405020304" pitchFamily="18" charset="0"/>
              </a:rPr>
              <a:t>1200</a:t>
            </a:r>
            <a:r>
              <a:rPr lang="ar-EG" b="1" dirty="0">
                <a:latin typeface="Calibri" panose="020F0502020204030204" pitchFamily="34" charset="0"/>
                <a:ea typeface="Calibri" panose="020F0502020204030204" pitchFamily="34" charset="0"/>
                <a:cs typeface="Times New Roman" panose="02020603050405020304" pitchFamily="18" charset="0"/>
              </a:rPr>
              <a:t>ريالاً</a:t>
            </a:r>
            <a:endParaRPr lang="en-US"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Rectangle 5"/>
          <p:cNvSpPr/>
          <p:nvPr/>
        </p:nvSpPr>
        <p:spPr>
          <a:xfrm rot="21160282">
            <a:off x="4943457" y="4650848"/>
            <a:ext cx="1127232" cy="400110"/>
          </a:xfrm>
          <a:prstGeom prst="rect">
            <a:avLst/>
          </a:prstGeom>
        </p:spPr>
        <p:txBody>
          <a:bodyPr wrap="none">
            <a:spAutoFit/>
          </a:bodyPr>
          <a:lstStyle/>
          <a:p>
            <a:pPr algn="r" rtl="1">
              <a:tabLst>
                <a:tab pos="189865" algn="l"/>
              </a:tabLst>
            </a:pPr>
            <a:r>
              <a:rPr lang="ar-SA" sz="2000" b="1" dirty="0">
                <a:cs typeface="Times New Roman" panose="02020603050405020304" pitchFamily="18" charset="0"/>
              </a:rPr>
              <a:t>2500</a:t>
            </a:r>
            <a:r>
              <a:rPr lang="ar-EG" sz="2000" b="1" dirty="0">
                <a:latin typeface="Calibri" panose="020F0502020204030204" pitchFamily="34" charset="0"/>
                <a:ea typeface="Calibri" panose="020F0502020204030204" pitchFamily="34" charset="0"/>
                <a:cs typeface="Times New Roman" panose="02020603050405020304" pitchFamily="18" charset="0"/>
              </a:rPr>
              <a:t>ريالاً</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1" name="Rectangle 3"/>
          <p:cNvSpPr/>
          <p:nvPr/>
        </p:nvSpPr>
        <p:spPr>
          <a:xfrm>
            <a:off x="1115616" y="2422629"/>
            <a:ext cx="1319592" cy="646331"/>
          </a:xfrm>
          <a:prstGeom prst="rect">
            <a:avLst/>
          </a:prstGeom>
        </p:spPr>
        <p:txBody>
          <a:bodyPr wrap="none">
            <a:spAutoFit/>
          </a:bodyPr>
          <a:lstStyle/>
          <a:p>
            <a:pPr algn="r" rtl="1">
              <a:tabLst>
                <a:tab pos="189865" algn="l"/>
              </a:tabLst>
            </a:pPr>
            <a:r>
              <a:rPr lang="ar-SA" b="1" dirty="0"/>
              <a:t>فرن غاز منزلي</a:t>
            </a:r>
          </a:p>
          <a:p>
            <a:pPr algn="ctr" rtl="1">
              <a:tabLst>
                <a:tab pos="189865" algn="l"/>
              </a:tabLst>
            </a:pPr>
            <a:r>
              <a:rPr lang="ar-SA" b="1" dirty="0"/>
              <a:t> أداء وأمان </a:t>
            </a:r>
            <a:endParaRPr lang="en-US" dirty="0">
              <a:latin typeface="Calibri" panose="020F0502020204030204" pitchFamily="34" charset="0"/>
              <a:ea typeface="Calibri" panose="020F0502020204030204" pitchFamily="34" charset="0"/>
              <a:cs typeface="Times New Roman" panose="02020603050405020304" pitchFamily="18" charset="0"/>
            </a:endParaRPr>
          </a:p>
        </p:txBody>
      </p:sp>
      <p:sp>
        <p:nvSpPr>
          <p:cNvPr id="12" name="Rectangle 4"/>
          <p:cNvSpPr/>
          <p:nvPr/>
        </p:nvSpPr>
        <p:spPr>
          <a:xfrm>
            <a:off x="862761" y="4438081"/>
            <a:ext cx="1693015" cy="935135"/>
          </a:xfrm>
          <a:prstGeom prst="rect">
            <a:avLst/>
          </a:prstGeom>
          <a:blipFill dpi="0" rotWithShape="1">
            <a:blip r:embed="rId7"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5"/>
          <p:cNvSpPr/>
          <p:nvPr/>
        </p:nvSpPr>
        <p:spPr>
          <a:xfrm rot="21160282">
            <a:off x="1314150" y="4718460"/>
            <a:ext cx="1032654" cy="369332"/>
          </a:xfrm>
          <a:prstGeom prst="rect">
            <a:avLst/>
          </a:prstGeom>
        </p:spPr>
        <p:txBody>
          <a:bodyPr wrap="none">
            <a:spAutoFit/>
          </a:bodyPr>
          <a:lstStyle/>
          <a:p>
            <a:pPr algn="r" rtl="1">
              <a:tabLst>
                <a:tab pos="189865" algn="l"/>
              </a:tabLst>
            </a:pPr>
            <a:r>
              <a:rPr lang="ar-SA" b="1" dirty="0">
                <a:cs typeface="Times New Roman" panose="02020603050405020304" pitchFamily="18" charset="0"/>
              </a:rPr>
              <a:t>1700</a:t>
            </a:r>
            <a:r>
              <a:rPr lang="ar-EG" b="1" dirty="0">
                <a:latin typeface="Calibri" panose="020F0502020204030204" pitchFamily="34" charset="0"/>
                <a:ea typeface="Calibri" panose="020F0502020204030204" pitchFamily="34" charset="0"/>
                <a:cs typeface="Times New Roman" panose="02020603050405020304" pitchFamily="18" charset="0"/>
              </a:rPr>
              <a:t>ريالاً</a:t>
            </a:r>
            <a:endParaRPr lang="en-US"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0947333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0-#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2" name="0055 - anvil being struck.wav"/>
                                        </p:tgtEl>
                                      </p:cMediaNode>
                                    </p:audio>
                                  </p:subTnLst>
                                </p:cTn>
                              </p:par>
                            </p:childTnLst>
                          </p:cTn>
                        </p:par>
                      </p:childTnLst>
                    </p:cTn>
                  </p:par>
                  <p:par>
                    <p:cTn id="21" fill="hold">
                      <p:stCondLst>
                        <p:cond delay="indefinite"/>
                      </p:stCondLst>
                      <p:childTnLst>
                        <p:par>
                          <p:cTn id="22" fill="hold">
                            <p:stCondLst>
                              <p:cond delay="0"/>
                            </p:stCondLst>
                            <p:childTnLst>
                              <p:par>
                                <p:cTn id="23" presetID="25" presetClass="entr" presetSubtype="0"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p:cTn id="25" dur="250" decel="50000" fill="hold">
                                          <p:stCondLst>
                                            <p:cond delay="0"/>
                                          </p:stCondLst>
                                        </p:cTn>
                                        <p:tgtEl>
                                          <p:spTgt spid="6"/>
                                        </p:tgtEl>
                                        <p:attrNameLst>
                                          <p:attrName>style.rotation</p:attrName>
                                        </p:attrNameLst>
                                      </p:cBhvr>
                                      <p:tavLst>
                                        <p:tav tm="0">
                                          <p:val>
                                            <p:fltVal val="-90"/>
                                          </p:val>
                                        </p:tav>
                                        <p:tav tm="100000">
                                          <p:val>
                                            <p:fltVal val="0"/>
                                          </p:val>
                                        </p:tav>
                                      </p:tavLst>
                                    </p:anim>
                                    <p:anim calcmode="lin" valueType="num">
                                      <p:cBhvr>
                                        <p:cTn id="26" dur="250" decel="50000" fill="hold">
                                          <p:stCondLst>
                                            <p:cond delay="0"/>
                                          </p:stCondLst>
                                        </p:cTn>
                                        <p:tgtEl>
                                          <p:spTgt spid="6"/>
                                        </p:tgtEl>
                                        <p:attrNameLst>
                                          <p:attrName>ppt_w</p:attrName>
                                        </p:attrNameLst>
                                      </p:cBhvr>
                                      <p:tavLst>
                                        <p:tav tm="0">
                                          <p:val>
                                            <p:strVal val="#ppt_w"/>
                                          </p:val>
                                        </p:tav>
                                        <p:tav tm="100000">
                                          <p:val>
                                            <p:strVal val="#ppt_w*.05"/>
                                          </p:val>
                                        </p:tav>
                                      </p:tavLst>
                                    </p:anim>
                                    <p:anim calcmode="lin" valueType="num">
                                      <p:cBhvr>
                                        <p:cTn id="27" dur="250" accel="50000" fill="hold">
                                          <p:stCondLst>
                                            <p:cond delay="250"/>
                                          </p:stCondLst>
                                        </p:cTn>
                                        <p:tgtEl>
                                          <p:spTgt spid="6"/>
                                        </p:tgtEl>
                                        <p:attrNameLst>
                                          <p:attrName>ppt_w</p:attrName>
                                        </p:attrNameLst>
                                      </p:cBhvr>
                                      <p:tavLst>
                                        <p:tav tm="0">
                                          <p:val>
                                            <p:strVal val="#ppt_w*.05"/>
                                          </p:val>
                                        </p:tav>
                                        <p:tav tm="100000">
                                          <p:val>
                                            <p:strVal val="#ppt_w"/>
                                          </p:val>
                                        </p:tav>
                                      </p:tavLst>
                                    </p:anim>
                                    <p:anim calcmode="lin" valueType="num">
                                      <p:cBhvr>
                                        <p:cTn id="28" dur="500" fill="hold"/>
                                        <p:tgtEl>
                                          <p:spTgt spid="6"/>
                                        </p:tgtEl>
                                        <p:attrNameLst>
                                          <p:attrName>ppt_h</p:attrName>
                                        </p:attrNameLst>
                                      </p:cBhvr>
                                      <p:tavLst>
                                        <p:tav tm="0">
                                          <p:val>
                                            <p:strVal val="#ppt_h"/>
                                          </p:val>
                                        </p:tav>
                                        <p:tav tm="100000">
                                          <p:val>
                                            <p:strVal val="#ppt_h"/>
                                          </p:val>
                                        </p:tav>
                                      </p:tavLst>
                                    </p:anim>
                                    <p:anim calcmode="lin" valueType="num">
                                      <p:cBhvr>
                                        <p:cTn id="29" dur="250" decel="50000" fill="hold">
                                          <p:stCondLst>
                                            <p:cond delay="0"/>
                                          </p:stCondLst>
                                        </p:cTn>
                                        <p:tgtEl>
                                          <p:spTgt spid="6"/>
                                        </p:tgtEl>
                                        <p:attrNameLst>
                                          <p:attrName>ppt_x</p:attrName>
                                        </p:attrNameLst>
                                      </p:cBhvr>
                                      <p:tavLst>
                                        <p:tav tm="0">
                                          <p:val>
                                            <p:strVal val="#ppt_x+.4"/>
                                          </p:val>
                                        </p:tav>
                                        <p:tav tm="100000">
                                          <p:val>
                                            <p:strVal val="#ppt_x"/>
                                          </p:val>
                                        </p:tav>
                                      </p:tavLst>
                                    </p:anim>
                                    <p:anim calcmode="lin" valueType="num">
                                      <p:cBhvr>
                                        <p:cTn id="30" dur="250" decel="50000" fill="hold">
                                          <p:stCondLst>
                                            <p:cond delay="0"/>
                                          </p:stCondLst>
                                        </p:cTn>
                                        <p:tgtEl>
                                          <p:spTgt spid="6"/>
                                        </p:tgtEl>
                                        <p:attrNameLst>
                                          <p:attrName>ppt_y</p:attrName>
                                        </p:attrNameLst>
                                      </p:cBhvr>
                                      <p:tavLst>
                                        <p:tav tm="0">
                                          <p:val>
                                            <p:strVal val="#ppt_y-.2"/>
                                          </p:val>
                                        </p:tav>
                                        <p:tav tm="100000">
                                          <p:val>
                                            <p:strVal val="#ppt_y+.1"/>
                                          </p:val>
                                        </p:tav>
                                      </p:tavLst>
                                    </p:anim>
                                    <p:anim calcmode="lin" valueType="num">
                                      <p:cBhvr>
                                        <p:cTn id="31" dur="250" accel="50000" fill="hold">
                                          <p:stCondLst>
                                            <p:cond delay="250"/>
                                          </p:stCondLst>
                                        </p:cTn>
                                        <p:tgtEl>
                                          <p:spTgt spid="6"/>
                                        </p:tgtEl>
                                        <p:attrNameLst>
                                          <p:attrName>ppt_y</p:attrName>
                                        </p:attrNameLst>
                                      </p:cBhvr>
                                      <p:tavLst>
                                        <p:tav tm="0">
                                          <p:val>
                                            <p:strVal val="#ppt_y+.1"/>
                                          </p:val>
                                        </p:tav>
                                        <p:tav tm="100000">
                                          <p:val>
                                            <p:strVal val="#ppt_y"/>
                                          </p:val>
                                        </p:tav>
                                      </p:tavLst>
                                    </p:anim>
                                    <p:animEffect transition="in" filter="fade">
                                      <p:cBhvr>
                                        <p:cTn id="32" dur="500" decel="50000">
                                          <p:stCondLst>
                                            <p:cond delay="0"/>
                                          </p:stCondLst>
                                        </p:cTn>
                                        <p:tgtEl>
                                          <p:spTgt spid="6"/>
                                        </p:tgtEl>
                                      </p:cBhvr>
                                    </p:animEffect>
                                  </p:childTnLst>
                                  <p:subTnLst>
                                    <p:audio>
                                      <p:cMediaNode>
                                        <p:cTn display="0" masterRel="sameClick">
                                          <p:stCondLst>
                                            <p:cond evt="begin" delay="0">
                                              <p:tn val="23"/>
                                            </p:cond>
                                          </p:stCondLst>
                                          <p:endCondLst>
                                            <p:cond evt="onStopAudio" delay="0">
                                              <p:tgtEl>
                                                <p:sldTgt/>
                                              </p:tgtEl>
                                            </p:cond>
                                          </p:endCondLst>
                                        </p:cTn>
                                        <p:tgtEl>
                                          <p:sndTgt r:embed="rId3" name="coin.wav"/>
                                        </p:tgtEl>
                                      </p:cMediaNode>
                                    </p:audio>
                                  </p:subTnLst>
                                </p:cTn>
                              </p:par>
                              <p:par>
                                <p:cTn id="33" presetID="25" presetClass="entr" presetSubtype="0"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p:cTn id="35" dur="250" decel="50000" fill="hold">
                                          <p:stCondLst>
                                            <p:cond delay="0"/>
                                          </p:stCondLst>
                                        </p:cTn>
                                        <p:tgtEl>
                                          <p:spTgt spid="10"/>
                                        </p:tgtEl>
                                        <p:attrNameLst>
                                          <p:attrName>style.rotation</p:attrName>
                                        </p:attrNameLst>
                                      </p:cBhvr>
                                      <p:tavLst>
                                        <p:tav tm="0">
                                          <p:val>
                                            <p:fltVal val="-90"/>
                                          </p:val>
                                        </p:tav>
                                        <p:tav tm="100000">
                                          <p:val>
                                            <p:fltVal val="0"/>
                                          </p:val>
                                        </p:tav>
                                      </p:tavLst>
                                    </p:anim>
                                    <p:anim calcmode="lin" valueType="num">
                                      <p:cBhvr>
                                        <p:cTn id="36" dur="250" decel="50000" fill="hold">
                                          <p:stCondLst>
                                            <p:cond delay="0"/>
                                          </p:stCondLst>
                                        </p:cTn>
                                        <p:tgtEl>
                                          <p:spTgt spid="10"/>
                                        </p:tgtEl>
                                        <p:attrNameLst>
                                          <p:attrName>ppt_w</p:attrName>
                                        </p:attrNameLst>
                                      </p:cBhvr>
                                      <p:tavLst>
                                        <p:tav tm="0">
                                          <p:val>
                                            <p:strVal val="#ppt_w"/>
                                          </p:val>
                                        </p:tav>
                                        <p:tav tm="100000">
                                          <p:val>
                                            <p:strVal val="#ppt_w*.05"/>
                                          </p:val>
                                        </p:tav>
                                      </p:tavLst>
                                    </p:anim>
                                    <p:anim calcmode="lin" valueType="num">
                                      <p:cBhvr>
                                        <p:cTn id="37" dur="250" accel="50000" fill="hold">
                                          <p:stCondLst>
                                            <p:cond delay="250"/>
                                          </p:stCondLst>
                                        </p:cTn>
                                        <p:tgtEl>
                                          <p:spTgt spid="10"/>
                                        </p:tgtEl>
                                        <p:attrNameLst>
                                          <p:attrName>ppt_w</p:attrName>
                                        </p:attrNameLst>
                                      </p:cBhvr>
                                      <p:tavLst>
                                        <p:tav tm="0">
                                          <p:val>
                                            <p:strVal val="#ppt_w*.05"/>
                                          </p:val>
                                        </p:tav>
                                        <p:tav tm="100000">
                                          <p:val>
                                            <p:strVal val="#ppt_w"/>
                                          </p:val>
                                        </p:tav>
                                      </p:tavLst>
                                    </p:anim>
                                    <p:anim calcmode="lin" valueType="num">
                                      <p:cBhvr>
                                        <p:cTn id="38" dur="500" fill="hold"/>
                                        <p:tgtEl>
                                          <p:spTgt spid="10"/>
                                        </p:tgtEl>
                                        <p:attrNameLst>
                                          <p:attrName>ppt_h</p:attrName>
                                        </p:attrNameLst>
                                      </p:cBhvr>
                                      <p:tavLst>
                                        <p:tav tm="0">
                                          <p:val>
                                            <p:strVal val="#ppt_h"/>
                                          </p:val>
                                        </p:tav>
                                        <p:tav tm="100000">
                                          <p:val>
                                            <p:strVal val="#ppt_h"/>
                                          </p:val>
                                        </p:tav>
                                      </p:tavLst>
                                    </p:anim>
                                    <p:anim calcmode="lin" valueType="num">
                                      <p:cBhvr>
                                        <p:cTn id="39" dur="250" decel="50000" fill="hold">
                                          <p:stCondLst>
                                            <p:cond delay="0"/>
                                          </p:stCondLst>
                                        </p:cTn>
                                        <p:tgtEl>
                                          <p:spTgt spid="10"/>
                                        </p:tgtEl>
                                        <p:attrNameLst>
                                          <p:attrName>ppt_x</p:attrName>
                                        </p:attrNameLst>
                                      </p:cBhvr>
                                      <p:tavLst>
                                        <p:tav tm="0">
                                          <p:val>
                                            <p:strVal val="#ppt_x+.4"/>
                                          </p:val>
                                        </p:tav>
                                        <p:tav tm="100000">
                                          <p:val>
                                            <p:strVal val="#ppt_x"/>
                                          </p:val>
                                        </p:tav>
                                      </p:tavLst>
                                    </p:anim>
                                    <p:anim calcmode="lin" valueType="num">
                                      <p:cBhvr>
                                        <p:cTn id="40" dur="250" decel="50000" fill="hold">
                                          <p:stCondLst>
                                            <p:cond delay="0"/>
                                          </p:stCondLst>
                                        </p:cTn>
                                        <p:tgtEl>
                                          <p:spTgt spid="10"/>
                                        </p:tgtEl>
                                        <p:attrNameLst>
                                          <p:attrName>ppt_y</p:attrName>
                                        </p:attrNameLst>
                                      </p:cBhvr>
                                      <p:tavLst>
                                        <p:tav tm="0">
                                          <p:val>
                                            <p:strVal val="#ppt_y-.2"/>
                                          </p:val>
                                        </p:tav>
                                        <p:tav tm="100000">
                                          <p:val>
                                            <p:strVal val="#ppt_y+.1"/>
                                          </p:val>
                                        </p:tav>
                                      </p:tavLst>
                                    </p:anim>
                                    <p:anim calcmode="lin" valueType="num">
                                      <p:cBhvr>
                                        <p:cTn id="41" dur="250" accel="50000" fill="hold">
                                          <p:stCondLst>
                                            <p:cond delay="250"/>
                                          </p:stCondLst>
                                        </p:cTn>
                                        <p:tgtEl>
                                          <p:spTgt spid="10"/>
                                        </p:tgtEl>
                                        <p:attrNameLst>
                                          <p:attrName>ppt_y</p:attrName>
                                        </p:attrNameLst>
                                      </p:cBhvr>
                                      <p:tavLst>
                                        <p:tav tm="0">
                                          <p:val>
                                            <p:strVal val="#ppt_y+.1"/>
                                          </p:val>
                                        </p:tav>
                                        <p:tav tm="100000">
                                          <p:val>
                                            <p:strVal val="#ppt_y"/>
                                          </p:val>
                                        </p:tav>
                                      </p:tavLst>
                                    </p:anim>
                                    <p:animEffect transition="in" filter="fade">
                                      <p:cBhvr>
                                        <p:cTn id="42" dur="500" decel="50000">
                                          <p:stCondLst>
                                            <p:cond delay="0"/>
                                          </p:stCondLst>
                                        </p:cTn>
                                        <p:tgtEl>
                                          <p:spTgt spid="10"/>
                                        </p:tgtEl>
                                      </p:cBhvr>
                                    </p:animEffect>
                                  </p:childTnLst>
                                </p:cTn>
                              </p:par>
                            </p:childTnLst>
                          </p:cTn>
                        </p:par>
                      </p:childTnLst>
                    </p:cTn>
                  </p:par>
                  <p:par>
                    <p:cTn id="43" fill="hold">
                      <p:stCondLst>
                        <p:cond delay="indefinite"/>
                      </p:stCondLst>
                      <p:childTnLst>
                        <p:par>
                          <p:cTn id="44" fill="hold">
                            <p:stCondLst>
                              <p:cond delay="0"/>
                            </p:stCondLst>
                            <p:childTnLst>
                              <p:par>
                                <p:cTn id="45" presetID="2" presetClass="entr" presetSubtype="8" fill="hold" grpId="0" nodeType="clickEffect">
                                  <p:stCondLst>
                                    <p:cond delay="0"/>
                                  </p:stCondLst>
                                  <p:childTnLst>
                                    <p:set>
                                      <p:cBhvr>
                                        <p:cTn id="46" dur="1" fill="hold">
                                          <p:stCondLst>
                                            <p:cond delay="0"/>
                                          </p:stCondLst>
                                        </p:cTn>
                                        <p:tgtEl>
                                          <p:spTgt spid="7"/>
                                        </p:tgtEl>
                                        <p:attrNameLst>
                                          <p:attrName>style.visibility</p:attrName>
                                        </p:attrNameLst>
                                      </p:cBhvr>
                                      <p:to>
                                        <p:strVal val="visible"/>
                                      </p:to>
                                    </p:set>
                                    <p:anim calcmode="lin" valueType="num">
                                      <p:cBhvr additive="base">
                                        <p:cTn id="47" dur="500" fill="hold"/>
                                        <p:tgtEl>
                                          <p:spTgt spid="7"/>
                                        </p:tgtEl>
                                        <p:attrNameLst>
                                          <p:attrName>ppt_x</p:attrName>
                                        </p:attrNameLst>
                                      </p:cBhvr>
                                      <p:tavLst>
                                        <p:tav tm="0">
                                          <p:val>
                                            <p:strVal val="0-#ppt_w/2"/>
                                          </p:val>
                                        </p:tav>
                                        <p:tav tm="100000">
                                          <p:val>
                                            <p:strVal val="#ppt_x"/>
                                          </p:val>
                                        </p:tav>
                                      </p:tavLst>
                                    </p:anim>
                                    <p:anim calcmode="lin" valueType="num">
                                      <p:cBhvr additive="base">
                                        <p:cTn id="48" dur="500" fill="hold"/>
                                        <p:tgtEl>
                                          <p:spTgt spid="7"/>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5"/>
                                            </p:cond>
                                          </p:stCondLst>
                                          <p:endCondLst>
                                            <p:cond evt="onStopAudio" delay="0">
                                              <p:tgtEl>
                                                <p:sldTgt/>
                                              </p:tgtEl>
                                            </p:cond>
                                          </p:endCondLst>
                                        </p:cTn>
                                        <p:tgtEl>
                                          <p:sndTgt r:embed="rId2" name="0055 - anvil being struck.wav"/>
                                        </p:tgtEl>
                                      </p:cMediaNode>
                                    </p:audio>
                                  </p:subTnLst>
                                </p:cTn>
                              </p:par>
                            </p:childTnLst>
                          </p:cTn>
                        </p:par>
                      </p:childTnLst>
                    </p:cTn>
                  </p:par>
                  <p:par>
                    <p:cTn id="49" fill="hold">
                      <p:stCondLst>
                        <p:cond delay="indefinite"/>
                      </p:stCondLst>
                      <p:childTnLst>
                        <p:par>
                          <p:cTn id="50" fill="hold">
                            <p:stCondLst>
                              <p:cond delay="0"/>
                            </p:stCondLst>
                            <p:childTnLst>
                              <p:par>
                                <p:cTn id="51" presetID="25" presetClass="entr" presetSubtype="0" fill="hold" grpId="0" nodeType="clickEffect">
                                  <p:stCondLst>
                                    <p:cond delay="0"/>
                                  </p:stCondLst>
                                  <p:childTnLst>
                                    <p:set>
                                      <p:cBhvr>
                                        <p:cTn id="52" dur="1" fill="hold">
                                          <p:stCondLst>
                                            <p:cond delay="0"/>
                                          </p:stCondLst>
                                        </p:cTn>
                                        <p:tgtEl>
                                          <p:spTgt spid="9"/>
                                        </p:tgtEl>
                                        <p:attrNameLst>
                                          <p:attrName>style.visibility</p:attrName>
                                        </p:attrNameLst>
                                      </p:cBhvr>
                                      <p:to>
                                        <p:strVal val="visible"/>
                                      </p:to>
                                    </p:set>
                                    <p:anim calcmode="lin" valueType="num">
                                      <p:cBhvr>
                                        <p:cTn id="53" dur="250" decel="50000" fill="hold">
                                          <p:stCondLst>
                                            <p:cond delay="0"/>
                                          </p:stCondLst>
                                        </p:cTn>
                                        <p:tgtEl>
                                          <p:spTgt spid="9"/>
                                        </p:tgtEl>
                                        <p:attrNameLst>
                                          <p:attrName>style.rotation</p:attrName>
                                        </p:attrNameLst>
                                      </p:cBhvr>
                                      <p:tavLst>
                                        <p:tav tm="0">
                                          <p:val>
                                            <p:fltVal val="-90"/>
                                          </p:val>
                                        </p:tav>
                                        <p:tav tm="100000">
                                          <p:val>
                                            <p:fltVal val="0"/>
                                          </p:val>
                                        </p:tav>
                                      </p:tavLst>
                                    </p:anim>
                                    <p:anim calcmode="lin" valueType="num">
                                      <p:cBhvr>
                                        <p:cTn id="54" dur="250" decel="50000" fill="hold">
                                          <p:stCondLst>
                                            <p:cond delay="0"/>
                                          </p:stCondLst>
                                        </p:cTn>
                                        <p:tgtEl>
                                          <p:spTgt spid="9"/>
                                        </p:tgtEl>
                                        <p:attrNameLst>
                                          <p:attrName>ppt_w</p:attrName>
                                        </p:attrNameLst>
                                      </p:cBhvr>
                                      <p:tavLst>
                                        <p:tav tm="0">
                                          <p:val>
                                            <p:strVal val="#ppt_w"/>
                                          </p:val>
                                        </p:tav>
                                        <p:tav tm="100000">
                                          <p:val>
                                            <p:strVal val="#ppt_w*.05"/>
                                          </p:val>
                                        </p:tav>
                                      </p:tavLst>
                                    </p:anim>
                                    <p:anim calcmode="lin" valueType="num">
                                      <p:cBhvr>
                                        <p:cTn id="55" dur="250" accel="50000" fill="hold">
                                          <p:stCondLst>
                                            <p:cond delay="250"/>
                                          </p:stCondLst>
                                        </p:cTn>
                                        <p:tgtEl>
                                          <p:spTgt spid="9"/>
                                        </p:tgtEl>
                                        <p:attrNameLst>
                                          <p:attrName>ppt_w</p:attrName>
                                        </p:attrNameLst>
                                      </p:cBhvr>
                                      <p:tavLst>
                                        <p:tav tm="0">
                                          <p:val>
                                            <p:strVal val="#ppt_w*.05"/>
                                          </p:val>
                                        </p:tav>
                                        <p:tav tm="100000">
                                          <p:val>
                                            <p:strVal val="#ppt_w"/>
                                          </p:val>
                                        </p:tav>
                                      </p:tavLst>
                                    </p:anim>
                                    <p:anim calcmode="lin" valueType="num">
                                      <p:cBhvr>
                                        <p:cTn id="56" dur="500" fill="hold"/>
                                        <p:tgtEl>
                                          <p:spTgt spid="9"/>
                                        </p:tgtEl>
                                        <p:attrNameLst>
                                          <p:attrName>ppt_h</p:attrName>
                                        </p:attrNameLst>
                                      </p:cBhvr>
                                      <p:tavLst>
                                        <p:tav tm="0">
                                          <p:val>
                                            <p:strVal val="#ppt_h"/>
                                          </p:val>
                                        </p:tav>
                                        <p:tav tm="100000">
                                          <p:val>
                                            <p:strVal val="#ppt_h"/>
                                          </p:val>
                                        </p:tav>
                                      </p:tavLst>
                                    </p:anim>
                                    <p:anim calcmode="lin" valueType="num">
                                      <p:cBhvr>
                                        <p:cTn id="57" dur="250" decel="50000" fill="hold">
                                          <p:stCondLst>
                                            <p:cond delay="0"/>
                                          </p:stCondLst>
                                        </p:cTn>
                                        <p:tgtEl>
                                          <p:spTgt spid="9"/>
                                        </p:tgtEl>
                                        <p:attrNameLst>
                                          <p:attrName>ppt_x</p:attrName>
                                        </p:attrNameLst>
                                      </p:cBhvr>
                                      <p:tavLst>
                                        <p:tav tm="0">
                                          <p:val>
                                            <p:strVal val="#ppt_x+.4"/>
                                          </p:val>
                                        </p:tav>
                                        <p:tav tm="100000">
                                          <p:val>
                                            <p:strVal val="#ppt_x"/>
                                          </p:val>
                                        </p:tav>
                                      </p:tavLst>
                                    </p:anim>
                                    <p:anim calcmode="lin" valueType="num">
                                      <p:cBhvr>
                                        <p:cTn id="58" dur="250" decel="50000" fill="hold">
                                          <p:stCondLst>
                                            <p:cond delay="0"/>
                                          </p:stCondLst>
                                        </p:cTn>
                                        <p:tgtEl>
                                          <p:spTgt spid="9"/>
                                        </p:tgtEl>
                                        <p:attrNameLst>
                                          <p:attrName>ppt_y</p:attrName>
                                        </p:attrNameLst>
                                      </p:cBhvr>
                                      <p:tavLst>
                                        <p:tav tm="0">
                                          <p:val>
                                            <p:strVal val="#ppt_y-.2"/>
                                          </p:val>
                                        </p:tav>
                                        <p:tav tm="100000">
                                          <p:val>
                                            <p:strVal val="#ppt_y+.1"/>
                                          </p:val>
                                        </p:tav>
                                      </p:tavLst>
                                    </p:anim>
                                    <p:anim calcmode="lin" valueType="num">
                                      <p:cBhvr>
                                        <p:cTn id="59" dur="250" accel="50000" fill="hold">
                                          <p:stCondLst>
                                            <p:cond delay="250"/>
                                          </p:stCondLst>
                                        </p:cTn>
                                        <p:tgtEl>
                                          <p:spTgt spid="9"/>
                                        </p:tgtEl>
                                        <p:attrNameLst>
                                          <p:attrName>ppt_y</p:attrName>
                                        </p:attrNameLst>
                                      </p:cBhvr>
                                      <p:tavLst>
                                        <p:tav tm="0">
                                          <p:val>
                                            <p:strVal val="#ppt_y+.1"/>
                                          </p:val>
                                        </p:tav>
                                        <p:tav tm="100000">
                                          <p:val>
                                            <p:strVal val="#ppt_y"/>
                                          </p:val>
                                        </p:tav>
                                      </p:tavLst>
                                    </p:anim>
                                    <p:animEffect transition="in" filter="fade">
                                      <p:cBhvr>
                                        <p:cTn id="60" dur="500" decel="50000">
                                          <p:stCondLst>
                                            <p:cond delay="0"/>
                                          </p:stCondLst>
                                        </p:cTn>
                                        <p:tgtEl>
                                          <p:spTgt spid="9"/>
                                        </p:tgtEl>
                                      </p:cBhvr>
                                    </p:animEffect>
                                  </p:childTnLst>
                                  <p:subTnLst>
                                    <p:audio>
                                      <p:cMediaNode>
                                        <p:cTn display="0" masterRel="sameClick">
                                          <p:stCondLst>
                                            <p:cond evt="begin" delay="0">
                                              <p:tn val="51"/>
                                            </p:cond>
                                          </p:stCondLst>
                                          <p:endCondLst>
                                            <p:cond evt="onStopAudio" delay="0">
                                              <p:tgtEl>
                                                <p:sldTgt/>
                                              </p:tgtEl>
                                            </p:cond>
                                          </p:endCondLst>
                                        </p:cTn>
                                        <p:tgtEl>
                                          <p:sndTgt r:embed="rId3" name="coin.wav"/>
                                        </p:tgtEl>
                                      </p:cMediaNode>
                                    </p:audio>
                                  </p:subTnLst>
                                </p:cTn>
                              </p:par>
                              <p:par>
                                <p:cTn id="61" presetID="25" presetClass="entr" presetSubtype="0" fill="hold" grpId="0" nodeType="withEffect">
                                  <p:stCondLst>
                                    <p:cond delay="0"/>
                                  </p:stCondLst>
                                  <p:childTnLst>
                                    <p:set>
                                      <p:cBhvr>
                                        <p:cTn id="62" dur="1" fill="hold">
                                          <p:stCondLst>
                                            <p:cond delay="0"/>
                                          </p:stCondLst>
                                        </p:cTn>
                                        <p:tgtEl>
                                          <p:spTgt spid="8"/>
                                        </p:tgtEl>
                                        <p:attrNameLst>
                                          <p:attrName>style.visibility</p:attrName>
                                        </p:attrNameLst>
                                      </p:cBhvr>
                                      <p:to>
                                        <p:strVal val="visible"/>
                                      </p:to>
                                    </p:set>
                                    <p:anim calcmode="lin" valueType="num">
                                      <p:cBhvr>
                                        <p:cTn id="63" dur="25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64" dur="25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65" dur="250" accel="50000" fill="hold">
                                          <p:stCondLst>
                                            <p:cond delay="250"/>
                                          </p:stCondLst>
                                        </p:cTn>
                                        <p:tgtEl>
                                          <p:spTgt spid="8"/>
                                        </p:tgtEl>
                                        <p:attrNameLst>
                                          <p:attrName>ppt_w</p:attrName>
                                        </p:attrNameLst>
                                      </p:cBhvr>
                                      <p:tavLst>
                                        <p:tav tm="0">
                                          <p:val>
                                            <p:strVal val="#ppt_w*.05"/>
                                          </p:val>
                                        </p:tav>
                                        <p:tav tm="100000">
                                          <p:val>
                                            <p:strVal val="#ppt_w"/>
                                          </p:val>
                                        </p:tav>
                                      </p:tavLst>
                                    </p:anim>
                                    <p:anim calcmode="lin" valueType="num">
                                      <p:cBhvr>
                                        <p:cTn id="66" dur="500" fill="hold"/>
                                        <p:tgtEl>
                                          <p:spTgt spid="8"/>
                                        </p:tgtEl>
                                        <p:attrNameLst>
                                          <p:attrName>ppt_h</p:attrName>
                                        </p:attrNameLst>
                                      </p:cBhvr>
                                      <p:tavLst>
                                        <p:tav tm="0">
                                          <p:val>
                                            <p:strVal val="#ppt_h"/>
                                          </p:val>
                                        </p:tav>
                                        <p:tav tm="100000">
                                          <p:val>
                                            <p:strVal val="#ppt_h"/>
                                          </p:val>
                                        </p:tav>
                                      </p:tavLst>
                                    </p:anim>
                                    <p:anim calcmode="lin" valueType="num">
                                      <p:cBhvr>
                                        <p:cTn id="67" dur="25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68" dur="25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69" dur="250" accel="50000" fill="hold">
                                          <p:stCondLst>
                                            <p:cond delay="250"/>
                                          </p:stCondLst>
                                        </p:cTn>
                                        <p:tgtEl>
                                          <p:spTgt spid="8"/>
                                        </p:tgtEl>
                                        <p:attrNameLst>
                                          <p:attrName>ppt_y</p:attrName>
                                        </p:attrNameLst>
                                      </p:cBhvr>
                                      <p:tavLst>
                                        <p:tav tm="0">
                                          <p:val>
                                            <p:strVal val="#ppt_y+.1"/>
                                          </p:val>
                                        </p:tav>
                                        <p:tav tm="100000">
                                          <p:val>
                                            <p:strVal val="#ppt_y"/>
                                          </p:val>
                                        </p:tav>
                                      </p:tavLst>
                                    </p:anim>
                                    <p:animEffect transition="in" filter="fade">
                                      <p:cBhvr>
                                        <p:cTn id="70" dur="500" decel="50000">
                                          <p:stCondLst>
                                            <p:cond delay="0"/>
                                          </p:stCondLst>
                                        </p:cTn>
                                        <p:tgtEl>
                                          <p:spTgt spid="8"/>
                                        </p:tgtEl>
                                      </p:cBhvr>
                                    </p:animEffect>
                                  </p:childTnLst>
                                </p:cTn>
                              </p:par>
                            </p:childTnLst>
                          </p:cTn>
                        </p:par>
                      </p:childTnLst>
                    </p:cTn>
                  </p:par>
                  <p:par>
                    <p:cTn id="71" fill="hold">
                      <p:stCondLst>
                        <p:cond delay="indefinite"/>
                      </p:stCondLst>
                      <p:childTnLst>
                        <p:par>
                          <p:cTn id="72" fill="hold">
                            <p:stCondLst>
                              <p:cond delay="0"/>
                            </p:stCondLst>
                            <p:childTnLst>
                              <p:par>
                                <p:cTn id="73" presetID="2" presetClass="entr" presetSubtype="8" fill="hold" grpId="0" nodeType="clickEffect">
                                  <p:stCondLst>
                                    <p:cond delay="0"/>
                                  </p:stCondLst>
                                  <p:childTnLst>
                                    <p:set>
                                      <p:cBhvr>
                                        <p:cTn id="74" dur="1" fill="hold">
                                          <p:stCondLst>
                                            <p:cond delay="0"/>
                                          </p:stCondLst>
                                        </p:cTn>
                                        <p:tgtEl>
                                          <p:spTgt spid="11"/>
                                        </p:tgtEl>
                                        <p:attrNameLst>
                                          <p:attrName>style.visibility</p:attrName>
                                        </p:attrNameLst>
                                      </p:cBhvr>
                                      <p:to>
                                        <p:strVal val="visible"/>
                                      </p:to>
                                    </p:set>
                                    <p:anim calcmode="lin" valueType="num">
                                      <p:cBhvr additive="base">
                                        <p:cTn id="75" dur="500" fill="hold"/>
                                        <p:tgtEl>
                                          <p:spTgt spid="11"/>
                                        </p:tgtEl>
                                        <p:attrNameLst>
                                          <p:attrName>ppt_x</p:attrName>
                                        </p:attrNameLst>
                                      </p:cBhvr>
                                      <p:tavLst>
                                        <p:tav tm="0">
                                          <p:val>
                                            <p:strVal val="0-#ppt_w/2"/>
                                          </p:val>
                                        </p:tav>
                                        <p:tav tm="100000">
                                          <p:val>
                                            <p:strVal val="#ppt_x"/>
                                          </p:val>
                                        </p:tav>
                                      </p:tavLst>
                                    </p:anim>
                                    <p:anim calcmode="lin" valueType="num">
                                      <p:cBhvr additive="base">
                                        <p:cTn id="76" dur="500" fill="hold"/>
                                        <p:tgtEl>
                                          <p:spTgt spid="11"/>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73"/>
                                            </p:cond>
                                          </p:stCondLst>
                                          <p:endCondLst>
                                            <p:cond evt="onStopAudio" delay="0">
                                              <p:tgtEl>
                                                <p:sldTgt/>
                                              </p:tgtEl>
                                            </p:cond>
                                          </p:endCondLst>
                                        </p:cTn>
                                        <p:tgtEl>
                                          <p:sndTgt r:embed="rId2" name="0055 - anvil being struck.wav"/>
                                        </p:tgtEl>
                                      </p:cMediaNode>
                                    </p:audio>
                                  </p:subTnLst>
                                </p:cTn>
                              </p:par>
                            </p:childTnLst>
                          </p:cTn>
                        </p:par>
                      </p:childTnLst>
                    </p:cTn>
                  </p:par>
                  <p:par>
                    <p:cTn id="77" fill="hold">
                      <p:stCondLst>
                        <p:cond delay="indefinite"/>
                      </p:stCondLst>
                      <p:childTnLst>
                        <p:par>
                          <p:cTn id="78" fill="hold">
                            <p:stCondLst>
                              <p:cond delay="0"/>
                            </p:stCondLst>
                            <p:childTnLst>
                              <p:par>
                                <p:cTn id="79" presetID="25" presetClass="entr" presetSubtype="0" fill="hold" grpId="0" nodeType="clickEffect">
                                  <p:stCondLst>
                                    <p:cond delay="0"/>
                                  </p:stCondLst>
                                  <p:childTnLst>
                                    <p:set>
                                      <p:cBhvr>
                                        <p:cTn id="80" dur="1" fill="hold">
                                          <p:stCondLst>
                                            <p:cond delay="0"/>
                                          </p:stCondLst>
                                        </p:cTn>
                                        <p:tgtEl>
                                          <p:spTgt spid="13"/>
                                        </p:tgtEl>
                                        <p:attrNameLst>
                                          <p:attrName>style.visibility</p:attrName>
                                        </p:attrNameLst>
                                      </p:cBhvr>
                                      <p:to>
                                        <p:strVal val="visible"/>
                                      </p:to>
                                    </p:set>
                                    <p:anim calcmode="lin" valueType="num">
                                      <p:cBhvr>
                                        <p:cTn id="81" dur="250" decel="50000" fill="hold">
                                          <p:stCondLst>
                                            <p:cond delay="0"/>
                                          </p:stCondLst>
                                        </p:cTn>
                                        <p:tgtEl>
                                          <p:spTgt spid="13"/>
                                        </p:tgtEl>
                                        <p:attrNameLst>
                                          <p:attrName>style.rotation</p:attrName>
                                        </p:attrNameLst>
                                      </p:cBhvr>
                                      <p:tavLst>
                                        <p:tav tm="0">
                                          <p:val>
                                            <p:fltVal val="-90"/>
                                          </p:val>
                                        </p:tav>
                                        <p:tav tm="100000">
                                          <p:val>
                                            <p:fltVal val="0"/>
                                          </p:val>
                                        </p:tav>
                                      </p:tavLst>
                                    </p:anim>
                                    <p:anim calcmode="lin" valueType="num">
                                      <p:cBhvr>
                                        <p:cTn id="82" dur="250" decel="50000" fill="hold">
                                          <p:stCondLst>
                                            <p:cond delay="0"/>
                                          </p:stCondLst>
                                        </p:cTn>
                                        <p:tgtEl>
                                          <p:spTgt spid="13"/>
                                        </p:tgtEl>
                                        <p:attrNameLst>
                                          <p:attrName>ppt_w</p:attrName>
                                        </p:attrNameLst>
                                      </p:cBhvr>
                                      <p:tavLst>
                                        <p:tav tm="0">
                                          <p:val>
                                            <p:strVal val="#ppt_w"/>
                                          </p:val>
                                        </p:tav>
                                        <p:tav tm="100000">
                                          <p:val>
                                            <p:strVal val="#ppt_w*.05"/>
                                          </p:val>
                                        </p:tav>
                                      </p:tavLst>
                                    </p:anim>
                                    <p:anim calcmode="lin" valueType="num">
                                      <p:cBhvr>
                                        <p:cTn id="83" dur="250" accel="50000" fill="hold">
                                          <p:stCondLst>
                                            <p:cond delay="250"/>
                                          </p:stCondLst>
                                        </p:cTn>
                                        <p:tgtEl>
                                          <p:spTgt spid="13"/>
                                        </p:tgtEl>
                                        <p:attrNameLst>
                                          <p:attrName>ppt_w</p:attrName>
                                        </p:attrNameLst>
                                      </p:cBhvr>
                                      <p:tavLst>
                                        <p:tav tm="0">
                                          <p:val>
                                            <p:strVal val="#ppt_w*.05"/>
                                          </p:val>
                                        </p:tav>
                                        <p:tav tm="100000">
                                          <p:val>
                                            <p:strVal val="#ppt_w"/>
                                          </p:val>
                                        </p:tav>
                                      </p:tavLst>
                                    </p:anim>
                                    <p:anim calcmode="lin" valueType="num">
                                      <p:cBhvr>
                                        <p:cTn id="84" dur="500" fill="hold"/>
                                        <p:tgtEl>
                                          <p:spTgt spid="13"/>
                                        </p:tgtEl>
                                        <p:attrNameLst>
                                          <p:attrName>ppt_h</p:attrName>
                                        </p:attrNameLst>
                                      </p:cBhvr>
                                      <p:tavLst>
                                        <p:tav tm="0">
                                          <p:val>
                                            <p:strVal val="#ppt_h"/>
                                          </p:val>
                                        </p:tav>
                                        <p:tav tm="100000">
                                          <p:val>
                                            <p:strVal val="#ppt_h"/>
                                          </p:val>
                                        </p:tav>
                                      </p:tavLst>
                                    </p:anim>
                                    <p:anim calcmode="lin" valueType="num">
                                      <p:cBhvr>
                                        <p:cTn id="85" dur="250" decel="50000" fill="hold">
                                          <p:stCondLst>
                                            <p:cond delay="0"/>
                                          </p:stCondLst>
                                        </p:cTn>
                                        <p:tgtEl>
                                          <p:spTgt spid="13"/>
                                        </p:tgtEl>
                                        <p:attrNameLst>
                                          <p:attrName>ppt_x</p:attrName>
                                        </p:attrNameLst>
                                      </p:cBhvr>
                                      <p:tavLst>
                                        <p:tav tm="0">
                                          <p:val>
                                            <p:strVal val="#ppt_x+.4"/>
                                          </p:val>
                                        </p:tav>
                                        <p:tav tm="100000">
                                          <p:val>
                                            <p:strVal val="#ppt_x"/>
                                          </p:val>
                                        </p:tav>
                                      </p:tavLst>
                                    </p:anim>
                                    <p:anim calcmode="lin" valueType="num">
                                      <p:cBhvr>
                                        <p:cTn id="86" dur="250" decel="50000" fill="hold">
                                          <p:stCondLst>
                                            <p:cond delay="0"/>
                                          </p:stCondLst>
                                        </p:cTn>
                                        <p:tgtEl>
                                          <p:spTgt spid="13"/>
                                        </p:tgtEl>
                                        <p:attrNameLst>
                                          <p:attrName>ppt_y</p:attrName>
                                        </p:attrNameLst>
                                      </p:cBhvr>
                                      <p:tavLst>
                                        <p:tav tm="0">
                                          <p:val>
                                            <p:strVal val="#ppt_y-.2"/>
                                          </p:val>
                                        </p:tav>
                                        <p:tav tm="100000">
                                          <p:val>
                                            <p:strVal val="#ppt_y+.1"/>
                                          </p:val>
                                        </p:tav>
                                      </p:tavLst>
                                    </p:anim>
                                    <p:anim calcmode="lin" valueType="num">
                                      <p:cBhvr>
                                        <p:cTn id="87" dur="250" accel="50000" fill="hold">
                                          <p:stCondLst>
                                            <p:cond delay="250"/>
                                          </p:stCondLst>
                                        </p:cTn>
                                        <p:tgtEl>
                                          <p:spTgt spid="13"/>
                                        </p:tgtEl>
                                        <p:attrNameLst>
                                          <p:attrName>ppt_y</p:attrName>
                                        </p:attrNameLst>
                                      </p:cBhvr>
                                      <p:tavLst>
                                        <p:tav tm="0">
                                          <p:val>
                                            <p:strVal val="#ppt_y+.1"/>
                                          </p:val>
                                        </p:tav>
                                        <p:tav tm="100000">
                                          <p:val>
                                            <p:strVal val="#ppt_y"/>
                                          </p:val>
                                        </p:tav>
                                      </p:tavLst>
                                    </p:anim>
                                    <p:animEffect transition="in" filter="fade">
                                      <p:cBhvr>
                                        <p:cTn id="88" dur="500" decel="50000">
                                          <p:stCondLst>
                                            <p:cond delay="0"/>
                                          </p:stCondLst>
                                        </p:cTn>
                                        <p:tgtEl>
                                          <p:spTgt spid="13"/>
                                        </p:tgtEl>
                                      </p:cBhvr>
                                    </p:animEffect>
                                  </p:childTnLst>
                                  <p:subTnLst>
                                    <p:audio>
                                      <p:cMediaNode>
                                        <p:cTn display="0" masterRel="sameClick">
                                          <p:stCondLst>
                                            <p:cond evt="begin" delay="0">
                                              <p:tn val="79"/>
                                            </p:cond>
                                          </p:stCondLst>
                                          <p:endCondLst>
                                            <p:cond evt="onStopAudio" delay="0">
                                              <p:tgtEl>
                                                <p:sldTgt/>
                                              </p:tgtEl>
                                            </p:cond>
                                          </p:endCondLst>
                                        </p:cTn>
                                        <p:tgtEl>
                                          <p:sndTgt r:embed="rId3" name="coin.wav"/>
                                        </p:tgtEl>
                                      </p:cMediaNode>
                                    </p:audio>
                                  </p:subTnLst>
                                </p:cTn>
                              </p:par>
                              <p:par>
                                <p:cTn id="89" presetID="25" presetClass="entr" presetSubtype="0" fill="hold" grpId="0" nodeType="withEffect">
                                  <p:stCondLst>
                                    <p:cond delay="0"/>
                                  </p:stCondLst>
                                  <p:childTnLst>
                                    <p:set>
                                      <p:cBhvr>
                                        <p:cTn id="90" dur="1" fill="hold">
                                          <p:stCondLst>
                                            <p:cond delay="0"/>
                                          </p:stCondLst>
                                        </p:cTn>
                                        <p:tgtEl>
                                          <p:spTgt spid="12"/>
                                        </p:tgtEl>
                                        <p:attrNameLst>
                                          <p:attrName>style.visibility</p:attrName>
                                        </p:attrNameLst>
                                      </p:cBhvr>
                                      <p:to>
                                        <p:strVal val="visible"/>
                                      </p:to>
                                    </p:set>
                                    <p:anim calcmode="lin" valueType="num">
                                      <p:cBhvr>
                                        <p:cTn id="91" dur="250" decel="50000" fill="hold">
                                          <p:stCondLst>
                                            <p:cond delay="0"/>
                                          </p:stCondLst>
                                        </p:cTn>
                                        <p:tgtEl>
                                          <p:spTgt spid="12"/>
                                        </p:tgtEl>
                                        <p:attrNameLst>
                                          <p:attrName>style.rotation</p:attrName>
                                        </p:attrNameLst>
                                      </p:cBhvr>
                                      <p:tavLst>
                                        <p:tav tm="0">
                                          <p:val>
                                            <p:fltVal val="-90"/>
                                          </p:val>
                                        </p:tav>
                                        <p:tav tm="100000">
                                          <p:val>
                                            <p:fltVal val="0"/>
                                          </p:val>
                                        </p:tav>
                                      </p:tavLst>
                                    </p:anim>
                                    <p:anim calcmode="lin" valueType="num">
                                      <p:cBhvr>
                                        <p:cTn id="92" dur="250" decel="50000" fill="hold">
                                          <p:stCondLst>
                                            <p:cond delay="0"/>
                                          </p:stCondLst>
                                        </p:cTn>
                                        <p:tgtEl>
                                          <p:spTgt spid="12"/>
                                        </p:tgtEl>
                                        <p:attrNameLst>
                                          <p:attrName>ppt_w</p:attrName>
                                        </p:attrNameLst>
                                      </p:cBhvr>
                                      <p:tavLst>
                                        <p:tav tm="0">
                                          <p:val>
                                            <p:strVal val="#ppt_w"/>
                                          </p:val>
                                        </p:tav>
                                        <p:tav tm="100000">
                                          <p:val>
                                            <p:strVal val="#ppt_w*.05"/>
                                          </p:val>
                                        </p:tav>
                                      </p:tavLst>
                                    </p:anim>
                                    <p:anim calcmode="lin" valueType="num">
                                      <p:cBhvr>
                                        <p:cTn id="93" dur="250" accel="50000" fill="hold">
                                          <p:stCondLst>
                                            <p:cond delay="250"/>
                                          </p:stCondLst>
                                        </p:cTn>
                                        <p:tgtEl>
                                          <p:spTgt spid="12"/>
                                        </p:tgtEl>
                                        <p:attrNameLst>
                                          <p:attrName>ppt_w</p:attrName>
                                        </p:attrNameLst>
                                      </p:cBhvr>
                                      <p:tavLst>
                                        <p:tav tm="0">
                                          <p:val>
                                            <p:strVal val="#ppt_w*.05"/>
                                          </p:val>
                                        </p:tav>
                                        <p:tav tm="100000">
                                          <p:val>
                                            <p:strVal val="#ppt_w"/>
                                          </p:val>
                                        </p:tav>
                                      </p:tavLst>
                                    </p:anim>
                                    <p:anim calcmode="lin" valueType="num">
                                      <p:cBhvr>
                                        <p:cTn id="94" dur="500" fill="hold"/>
                                        <p:tgtEl>
                                          <p:spTgt spid="12"/>
                                        </p:tgtEl>
                                        <p:attrNameLst>
                                          <p:attrName>ppt_h</p:attrName>
                                        </p:attrNameLst>
                                      </p:cBhvr>
                                      <p:tavLst>
                                        <p:tav tm="0">
                                          <p:val>
                                            <p:strVal val="#ppt_h"/>
                                          </p:val>
                                        </p:tav>
                                        <p:tav tm="100000">
                                          <p:val>
                                            <p:strVal val="#ppt_h"/>
                                          </p:val>
                                        </p:tav>
                                      </p:tavLst>
                                    </p:anim>
                                    <p:anim calcmode="lin" valueType="num">
                                      <p:cBhvr>
                                        <p:cTn id="95" dur="250" decel="50000" fill="hold">
                                          <p:stCondLst>
                                            <p:cond delay="0"/>
                                          </p:stCondLst>
                                        </p:cTn>
                                        <p:tgtEl>
                                          <p:spTgt spid="12"/>
                                        </p:tgtEl>
                                        <p:attrNameLst>
                                          <p:attrName>ppt_x</p:attrName>
                                        </p:attrNameLst>
                                      </p:cBhvr>
                                      <p:tavLst>
                                        <p:tav tm="0">
                                          <p:val>
                                            <p:strVal val="#ppt_x+.4"/>
                                          </p:val>
                                        </p:tav>
                                        <p:tav tm="100000">
                                          <p:val>
                                            <p:strVal val="#ppt_x"/>
                                          </p:val>
                                        </p:tav>
                                      </p:tavLst>
                                    </p:anim>
                                    <p:anim calcmode="lin" valueType="num">
                                      <p:cBhvr>
                                        <p:cTn id="96" dur="250" decel="50000" fill="hold">
                                          <p:stCondLst>
                                            <p:cond delay="0"/>
                                          </p:stCondLst>
                                        </p:cTn>
                                        <p:tgtEl>
                                          <p:spTgt spid="12"/>
                                        </p:tgtEl>
                                        <p:attrNameLst>
                                          <p:attrName>ppt_y</p:attrName>
                                        </p:attrNameLst>
                                      </p:cBhvr>
                                      <p:tavLst>
                                        <p:tav tm="0">
                                          <p:val>
                                            <p:strVal val="#ppt_y-.2"/>
                                          </p:val>
                                        </p:tav>
                                        <p:tav tm="100000">
                                          <p:val>
                                            <p:strVal val="#ppt_y+.1"/>
                                          </p:val>
                                        </p:tav>
                                      </p:tavLst>
                                    </p:anim>
                                    <p:anim calcmode="lin" valueType="num">
                                      <p:cBhvr>
                                        <p:cTn id="97" dur="250" accel="50000" fill="hold">
                                          <p:stCondLst>
                                            <p:cond delay="250"/>
                                          </p:stCondLst>
                                        </p:cTn>
                                        <p:tgtEl>
                                          <p:spTgt spid="12"/>
                                        </p:tgtEl>
                                        <p:attrNameLst>
                                          <p:attrName>ppt_y</p:attrName>
                                        </p:attrNameLst>
                                      </p:cBhvr>
                                      <p:tavLst>
                                        <p:tav tm="0">
                                          <p:val>
                                            <p:strVal val="#ppt_y+.1"/>
                                          </p:val>
                                        </p:tav>
                                        <p:tav tm="100000">
                                          <p:val>
                                            <p:strVal val="#ppt_y"/>
                                          </p:val>
                                        </p:tav>
                                      </p:tavLst>
                                    </p:anim>
                                    <p:animEffect transition="in" filter="fade">
                                      <p:cBhvr>
                                        <p:cTn id="98" dur="500" decel="50000">
                                          <p:stCondLst>
                                            <p:cond delay="0"/>
                                          </p:stCondLst>
                                        </p:cTn>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10" grpId="0" animBg="1"/>
      <p:bldP spid="8" grpId="0" animBg="1"/>
      <p:bldP spid="9" grpId="0"/>
      <p:bldP spid="6" grpId="0"/>
      <p:bldP spid="11" grpId="0"/>
      <p:bldP spid="12" grpId="0" animBg="1"/>
      <p:bldP spid="13"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صورة 7"/>
          <p:cNvPicPr>
            <a:picLocks noChangeAspect="1"/>
          </p:cNvPicPr>
          <p:nvPr/>
        </p:nvPicPr>
        <p:blipFill rotWithShape="1">
          <a:blip r:embed="rId2"/>
          <a:srcRect l="2000" t="3035" r="23000" b="8619"/>
          <a:stretch/>
        </p:blipFill>
        <p:spPr>
          <a:xfrm>
            <a:off x="827584" y="2780928"/>
            <a:ext cx="5354439" cy="3168353"/>
          </a:xfrm>
          <a:prstGeom prst="rect">
            <a:avLst/>
          </a:prstGeom>
        </p:spPr>
      </p:pic>
      <p:pic>
        <p:nvPicPr>
          <p:cNvPr id="2" name="صورة 1"/>
          <p:cNvPicPr>
            <a:picLocks noChangeAspect="1"/>
          </p:cNvPicPr>
          <p:nvPr/>
        </p:nvPicPr>
        <p:blipFill>
          <a:blip r:embed="rId3"/>
          <a:stretch>
            <a:fillRect/>
          </a:stretch>
        </p:blipFill>
        <p:spPr>
          <a:xfrm>
            <a:off x="5220072" y="620688"/>
            <a:ext cx="3248389" cy="648072"/>
          </a:xfrm>
          <a:prstGeom prst="rect">
            <a:avLst/>
          </a:prstGeom>
        </p:spPr>
      </p:pic>
      <p:pic>
        <p:nvPicPr>
          <p:cNvPr id="3" name="صورة 2"/>
          <p:cNvPicPr>
            <a:picLocks noChangeAspect="1"/>
          </p:cNvPicPr>
          <p:nvPr/>
        </p:nvPicPr>
        <p:blipFill>
          <a:blip r:embed="rId4"/>
          <a:stretch>
            <a:fillRect/>
          </a:stretch>
        </p:blipFill>
        <p:spPr>
          <a:xfrm>
            <a:off x="2051720" y="1268760"/>
            <a:ext cx="5246429" cy="1336971"/>
          </a:xfrm>
          <a:prstGeom prst="rect">
            <a:avLst/>
          </a:prstGeom>
        </p:spPr>
      </p:pic>
      <p:sp>
        <p:nvSpPr>
          <p:cNvPr id="4" name="مستطيل مستدير الزوايا 14"/>
          <p:cNvSpPr/>
          <p:nvPr/>
        </p:nvSpPr>
        <p:spPr>
          <a:xfrm>
            <a:off x="1902626" y="1937245"/>
            <a:ext cx="5544615" cy="668486"/>
          </a:xfrm>
          <a:prstGeom prst="roundRect">
            <a:avLst>
              <a:gd name="adj" fmla="val 12471"/>
            </a:avLst>
          </a:prstGeom>
          <a:noFill/>
          <a:ln w="38100">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eaLnBrk="1" fontAlgn="auto" hangingPunct="1">
              <a:spcBef>
                <a:spcPts val="0"/>
              </a:spcBef>
              <a:spcAft>
                <a:spcPts val="0"/>
              </a:spcAft>
              <a:defRPr/>
            </a:pPr>
            <a:endParaRPr lang="ar-SA" sz="1400">
              <a:solidFill>
                <a:srgbClr val="0000FF"/>
              </a:solidFill>
            </a:endParaRPr>
          </a:p>
        </p:txBody>
      </p:sp>
      <p:pic>
        <p:nvPicPr>
          <p:cNvPr id="7" name="صورة 6"/>
          <p:cNvPicPr>
            <a:picLocks noChangeAspect="1"/>
          </p:cNvPicPr>
          <p:nvPr/>
        </p:nvPicPr>
        <p:blipFill rotWithShape="1">
          <a:blip r:embed="rId2"/>
          <a:srcRect l="77000" t="5189" r="4000" b="51716"/>
          <a:stretch/>
        </p:blipFill>
        <p:spPr>
          <a:xfrm>
            <a:off x="6182024" y="3429000"/>
            <a:ext cx="2232249" cy="1656184"/>
          </a:xfrm>
          <a:prstGeom prst="rect">
            <a:avLst/>
          </a:prstGeom>
        </p:spPr>
      </p:pic>
      <p:sp>
        <p:nvSpPr>
          <p:cNvPr id="9" name="مستطيل 8"/>
          <p:cNvSpPr/>
          <p:nvPr/>
        </p:nvSpPr>
        <p:spPr>
          <a:xfrm>
            <a:off x="8172400" y="620688"/>
            <a:ext cx="4819203" cy="1169551"/>
          </a:xfrm>
          <a:prstGeom prst="rect">
            <a:avLst/>
          </a:prstGeom>
        </p:spPr>
        <p:txBody>
          <a:bodyPr wrap="square">
            <a:spAutoFit/>
          </a:bodyPr>
          <a:lstStyle/>
          <a:p>
            <a:pPr algn="ctr"/>
            <a:r>
              <a:rPr lang="ar-SA" sz="2800" b="1" dirty="0">
                <a:solidFill>
                  <a:srgbClr val="FF0000"/>
                </a:solidFill>
                <a:latin typeface="Calibri" panose="020F0502020204030204" pitchFamily="34" charset="0"/>
              </a:rPr>
              <a:t>كاميرا للمصورين المحترفين</a:t>
            </a:r>
          </a:p>
          <a:p>
            <a:pPr algn="r"/>
            <a:r>
              <a:rPr lang="ar-SA" sz="2400" b="1" dirty="0">
                <a:solidFill>
                  <a:srgbClr val="4F2270"/>
                </a:solidFill>
              </a:rPr>
              <a:t>مواصفاتها:</a:t>
            </a:r>
          </a:p>
          <a:p>
            <a:pPr algn="r"/>
            <a:r>
              <a:rPr lang="ar-SA" dirty="0"/>
              <a:t>تحكم كامل في تصوير الفيديو دقة عالية </a:t>
            </a:r>
            <a:r>
              <a:rPr lang="en-US" dirty="0"/>
              <a:t>.</a:t>
            </a:r>
          </a:p>
        </p:txBody>
      </p:sp>
      <p:sp>
        <p:nvSpPr>
          <p:cNvPr id="10" name="Rectangle 4"/>
          <p:cNvSpPr/>
          <p:nvPr/>
        </p:nvSpPr>
        <p:spPr>
          <a:xfrm>
            <a:off x="827584" y="2645243"/>
            <a:ext cx="5354439" cy="3477875"/>
          </a:xfrm>
          <a:prstGeom prst="rect">
            <a:avLst/>
          </a:prstGeom>
        </p:spPr>
        <p:txBody>
          <a:bodyPr wrap="square">
            <a:spAutoFit/>
          </a:bodyPr>
          <a:lstStyle/>
          <a:p>
            <a:pPr algn="ctr" rtl="1"/>
            <a:r>
              <a:rPr lang="ar-SA" sz="2800" b="1" dirty="0">
                <a:solidFill>
                  <a:srgbClr val="FF0000"/>
                </a:solidFill>
                <a:latin typeface="Calibri" panose="020F0502020204030204" pitchFamily="34" charset="0"/>
                <a:ea typeface="Times New Roman" panose="02020603050405020304" pitchFamily="18" charset="0"/>
              </a:rPr>
              <a:t>كاميرا للمصورين المحترفين</a:t>
            </a:r>
            <a:endParaRPr lang="en-US" sz="2800" dirty="0">
              <a:solidFill>
                <a:srgbClr val="FF0000"/>
              </a:solidFill>
              <a:latin typeface="Calibri" panose="020F0502020204030204" pitchFamily="34" charset="0"/>
              <a:ea typeface="Times New Roman" panose="02020603050405020304" pitchFamily="18" charset="0"/>
            </a:endParaRPr>
          </a:p>
          <a:p>
            <a:pPr algn="r" rtl="1"/>
            <a:r>
              <a:rPr lang="ar-SA" sz="2400" b="1" dirty="0">
                <a:solidFill>
                  <a:srgbClr val="4F2270"/>
                </a:solidFill>
              </a:rPr>
              <a:t>مواصفاتها:</a:t>
            </a:r>
            <a:endParaRPr lang="en-US" sz="2400" b="1" dirty="0">
              <a:solidFill>
                <a:srgbClr val="4F2270"/>
              </a:solidFill>
            </a:endParaRPr>
          </a:p>
          <a:p>
            <a:pPr marL="571500" lvl="0" indent="-571500" algn="r" rtl="1">
              <a:buFont typeface="Arial" panose="020B0604020202020204" pitchFamily="34" charset="0"/>
              <a:buChar char="•"/>
            </a:pPr>
            <a:r>
              <a:rPr lang="ar-SA" sz="2000" b="1" dirty="0">
                <a:solidFill>
                  <a:srgbClr val="006600"/>
                </a:solidFill>
                <a:cs typeface="Times New Roman" panose="02020603050405020304" pitchFamily="18" charset="0"/>
              </a:rPr>
              <a:t>تصوير سريع 6 لقطات في الثانية. </a:t>
            </a:r>
            <a:endParaRPr lang="en-US" sz="2000" dirty="0">
              <a:solidFill>
                <a:srgbClr val="006600"/>
              </a:solidFill>
            </a:endParaRPr>
          </a:p>
          <a:p>
            <a:pPr marL="571500" indent="-571500" algn="r" rtl="1">
              <a:buFont typeface="Arial" panose="020B0604020202020204" pitchFamily="34" charset="0"/>
              <a:buChar char="•"/>
            </a:pPr>
            <a:r>
              <a:rPr lang="ar-SA" sz="2000" b="1" dirty="0">
                <a:solidFill>
                  <a:srgbClr val="006600"/>
                </a:solidFill>
                <a:cs typeface="Times New Roman" panose="02020603050405020304" pitchFamily="18" charset="0"/>
              </a:rPr>
              <a:t>دقة عالية </a:t>
            </a:r>
            <a:r>
              <a:rPr lang="en-US" sz="2000" b="1" dirty="0">
                <a:solidFill>
                  <a:srgbClr val="006600"/>
                </a:solidFill>
                <a:cs typeface="Times New Roman" panose="02020603050405020304" pitchFamily="18" charset="0"/>
              </a:rPr>
              <a:t>HD</a:t>
            </a:r>
            <a:r>
              <a:rPr lang="ar-SA" sz="2000" b="1" dirty="0">
                <a:solidFill>
                  <a:srgbClr val="006600"/>
                </a:solidFill>
                <a:cs typeface="Times New Roman" panose="02020603050405020304" pitchFamily="18" charset="0"/>
              </a:rPr>
              <a:t>. ودقة 25 ميقا بكسل.</a:t>
            </a:r>
          </a:p>
          <a:p>
            <a:pPr marL="571500" indent="-571500" algn="r" rtl="1">
              <a:buFont typeface="Arial" panose="020B0604020202020204" pitchFamily="34" charset="0"/>
              <a:buChar char="•"/>
            </a:pPr>
            <a:r>
              <a:rPr lang="ar-SA" sz="2000" b="1" dirty="0">
                <a:solidFill>
                  <a:srgbClr val="006600"/>
                </a:solidFill>
                <a:cs typeface="Times New Roman" panose="02020603050405020304" pitchFamily="18" charset="0"/>
              </a:rPr>
              <a:t>تصوير ليلي ونهاري.</a:t>
            </a:r>
          </a:p>
          <a:p>
            <a:pPr marL="571500" indent="-571500" algn="r" rtl="1">
              <a:buFont typeface="Arial" panose="020B0604020202020204" pitchFamily="34" charset="0"/>
              <a:buChar char="•"/>
            </a:pPr>
            <a:r>
              <a:rPr lang="ar-SA" sz="2000" b="1" dirty="0">
                <a:solidFill>
                  <a:srgbClr val="006600"/>
                </a:solidFill>
                <a:cs typeface="Times New Roman" panose="02020603050405020304" pitchFamily="18" charset="0"/>
              </a:rPr>
              <a:t>جسم مصنوع من الماغنيسيوم.</a:t>
            </a:r>
          </a:p>
          <a:p>
            <a:pPr marL="571500" indent="-571500" algn="r" rtl="1">
              <a:buFont typeface="Arial" panose="020B0604020202020204" pitchFamily="34" charset="0"/>
              <a:buChar char="•"/>
            </a:pPr>
            <a:r>
              <a:rPr lang="ar-SA" sz="2000" b="1" dirty="0">
                <a:solidFill>
                  <a:srgbClr val="006600"/>
                </a:solidFill>
                <a:cs typeface="Times New Roman" panose="02020603050405020304" pitchFamily="18" charset="0"/>
              </a:rPr>
              <a:t>وزنها 950 غرام. </a:t>
            </a:r>
          </a:p>
          <a:p>
            <a:pPr algn="ctr" rtl="1"/>
            <a:r>
              <a:rPr lang="ar-SA" sz="2800" b="1" dirty="0">
                <a:solidFill>
                  <a:srgbClr val="4F2270"/>
                </a:solidFill>
              </a:rPr>
              <a:t>القيمة </a:t>
            </a:r>
            <a:r>
              <a:rPr lang="ar-SA" sz="2400" b="1" dirty="0">
                <a:solidFill>
                  <a:srgbClr val="4F2270"/>
                </a:solidFill>
              </a:rPr>
              <a:t>:</a:t>
            </a:r>
            <a:r>
              <a:rPr lang="ar-SA" sz="2400" b="1" dirty="0"/>
              <a:t> </a:t>
            </a:r>
            <a:r>
              <a:rPr lang="ar-SA" sz="2400" b="1" dirty="0">
                <a:solidFill>
                  <a:srgbClr val="006600"/>
                </a:solidFill>
              </a:rPr>
              <a:t>1400 ريال.</a:t>
            </a:r>
          </a:p>
          <a:p>
            <a:r>
              <a:rPr lang="ar-SA" sz="4000" b="1" dirty="0">
                <a:solidFill>
                  <a:srgbClr val="C00000"/>
                </a:solidFill>
              </a:rPr>
              <a:t>خصم 50 %  </a:t>
            </a:r>
            <a:endParaRPr lang="en-US" sz="4000" dirty="0">
              <a:solidFill>
                <a:srgbClr val="006600"/>
              </a:solidFill>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51298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21" presetClass="entr" presetSubtype="1"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heel(1)">
                                      <p:cBhvr>
                                        <p:cTn id="13" dur="2000"/>
                                        <p:tgtEl>
                                          <p:spTgt spid="4"/>
                                        </p:tgtEl>
                                      </p:cBhvr>
                                    </p:animEffec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7"/>
                                        </p:tgtEl>
                                        <p:attrNameLst>
                                          <p:attrName>style.visibility</p:attrName>
                                        </p:attrNameLst>
                                      </p:cBhvr>
                                      <p:to>
                                        <p:strVal val="visible"/>
                                      </p:to>
                                    </p:set>
                                  </p:childTnLst>
                                </p:cTn>
                              </p:par>
                              <p:par>
                                <p:cTn id="18" presetID="1" presetClass="entr" presetSubtype="0" fill="hold" nodeType="withEffect">
                                  <p:stCondLst>
                                    <p:cond delay="0"/>
                                  </p:stCondLst>
                                  <p:childTnLst>
                                    <p:set>
                                      <p:cBhvr>
                                        <p:cTn id="19" dur="1" fill="hold">
                                          <p:stCondLst>
                                            <p:cond delay="0"/>
                                          </p:stCondLst>
                                        </p:cTn>
                                        <p:tgtEl>
                                          <p:spTgt spid="8"/>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21" presetClass="entr" presetSubtype="1" fill="hold" grpId="0" nodeType="click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wheel(1)">
                                      <p:cBhvr>
                                        <p:cTn id="24"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0"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p:cNvPicPr>
          <p:nvPr/>
        </p:nvPicPr>
        <p:blipFill>
          <a:blip r:embed="rId2" cstate="print"/>
          <a:stretch>
            <a:fillRect/>
          </a:stretch>
        </p:blipFill>
        <p:spPr>
          <a:xfrm>
            <a:off x="3049310" y="586388"/>
            <a:ext cx="2901364" cy="1567128"/>
          </a:xfrm>
          <a:prstGeom prst="rect">
            <a:avLst/>
          </a:prstGeom>
        </p:spPr>
      </p:pic>
      <p:pic>
        <p:nvPicPr>
          <p:cNvPr id="4" name="صورة 3"/>
          <p:cNvPicPr>
            <a:picLocks noChangeAspect="1"/>
          </p:cNvPicPr>
          <p:nvPr/>
        </p:nvPicPr>
        <p:blipFill rotWithShape="1">
          <a:blip r:embed="rId3"/>
          <a:srcRect l="2000" t="3035" r="23000" b="8619"/>
          <a:stretch/>
        </p:blipFill>
        <p:spPr>
          <a:xfrm>
            <a:off x="1115615" y="2187816"/>
            <a:ext cx="6840761" cy="4049496"/>
          </a:xfrm>
          <a:prstGeom prst="rect">
            <a:avLst/>
          </a:prstGeom>
        </p:spPr>
      </p:pic>
      <p:sp>
        <p:nvSpPr>
          <p:cNvPr id="5" name="Rectangle 4"/>
          <p:cNvSpPr/>
          <p:nvPr/>
        </p:nvSpPr>
        <p:spPr>
          <a:xfrm>
            <a:off x="1259632" y="2223810"/>
            <a:ext cx="6480720" cy="3847207"/>
          </a:xfrm>
          <a:prstGeom prst="rect">
            <a:avLst/>
          </a:prstGeom>
        </p:spPr>
        <p:txBody>
          <a:bodyPr wrap="square">
            <a:spAutoFit/>
          </a:bodyPr>
          <a:lstStyle/>
          <a:p>
            <a:pPr algn="r" rtl="1"/>
            <a:r>
              <a:rPr lang="ar-SA" sz="2000" b="1" dirty="0">
                <a:solidFill>
                  <a:srgbClr val="0000FF"/>
                </a:solidFill>
                <a:latin typeface="Calibri" panose="020F0502020204030204" pitchFamily="34" charset="0"/>
                <a:ea typeface="Times New Roman" panose="02020603050405020304" pitchFamily="18" charset="0"/>
                <a:cs typeface="Times New Roman" panose="02020603050405020304" pitchFamily="18" charset="0"/>
              </a:rPr>
              <a:t>لجميع الباحثين عن وظائف مناسبة والراغبين في تحسين دخلهم الشهري يسر </a:t>
            </a:r>
          </a:p>
          <a:p>
            <a:pPr algn="ctr" rtl="1"/>
            <a:r>
              <a:rPr lang="ar-SA" sz="2000" b="1" dirty="0">
                <a:solidFill>
                  <a:srgbClr val="0000FF"/>
                </a:solidFill>
                <a:latin typeface="Calibri" panose="020F0502020204030204" pitchFamily="34" charset="0"/>
                <a:ea typeface="Times New Roman" panose="02020603050405020304" pitchFamily="18" charset="0"/>
                <a:cs typeface="Times New Roman" panose="02020603050405020304" pitchFamily="18" charset="0"/>
              </a:rPr>
              <a:t>معهد التدريب والتطوير أن يعلن عن: </a:t>
            </a:r>
            <a:r>
              <a:rPr lang="ar-SA" sz="2000" b="1" dirty="0">
                <a:solidFill>
                  <a:srgbClr val="FF0000"/>
                </a:solidFill>
                <a:latin typeface="Calibri" panose="020F0502020204030204" pitchFamily="34" charset="0"/>
                <a:ea typeface="Times New Roman" panose="02020603050405020304" pitchFamily="18" charset="0"/>
              </a:rPr>
              <a:t>دورة</a:t>
            </a:r>
          </a:p>
          <a:p>
            <a:pPr algn="ctr" rtl="1"/>
            <a:r>
              <a:rPr lang="ar-SA" sz="2800" b="1" dirty="0">
                <a:solidFill>
                  <a:srgbClr val="FF0000"/>
                </a:solidFill>
                <a:latin typeface="Calibri" panose="020F0502020204030204" pitchFamily="34" charset="0"/>
                <a:ea typeface="Times New Roman" panose="02020603050405020304" pitchFamily="18" charset="0"/>
              </a:rPr>
              <a:t> "كيف تكون ناجحاً" </a:t>
            </a:r>
            <a:endParaRPr lang="en-US" sz="2800" dirty="0">
              <a:solidFill>
                <a:srgbClr val="FF0000"/>
              </a:solidFill>
              <a:latin typeface="Calibri" panose="020F0502020204030204" pitchFamily="34" charset="0"/>
              <a:ea typeface="Times New Roman" panose="02020603050405020304" pitchFamily="18" charset="0"/>
            </a:endParaRPr>
          </a:p>
          <a:p>
            <a:pPr algn="r" rtl="1"/>
            <a:r>
              <a:rPr lang="ar-SA" sz="2400" b="1" dirty="0">
                <a:solidFill>
                  <a:srgbClr val="4F2270"/>
                </a:solidFill>
              </a:rPr>
              <a:t>في نهاية الدورة:</a:t>
            </a:r>
            <a:endParaRPr lang="en-US" sz="2400" b="1" dirty="0">
              <a:solidFill>
                <a:srgbClr val="4F2270"/>
              </a:solidFill>
            </a:endParaRPr>
          </a:p>
          <a:p>
            <a:pPr marL="571500" lvl="0" indent="-571500" algn="r" rtl="1">
              <a:buFont typeface="Arial" panose="020B0604020202020204" pitchFamily="34" charset="0"/>
              <a:buChar char="•"/>
            </a:pPr>
            <a:r>
              <a:rPr lang="ar-SA" sz="2000" b="1" dirty="0">
                <a:solidFill>
                  <a:srgbClr val="006600"/>
                </a:solidFill>
                <a:cs typeface="Times New Roman" panose="02020603050405020304" pitchFamily="18" charset="0"/>
              </a:rPr>
              <a:t>شهادة معتمدة من معهد التدريب والتطوير. </a:t>
            </a:r>
            <a:endParaRPr lang="en-US" sz="2000" dirty="0">
              <a:solidFill>
                <a:srgbClr val="006600"/>
              </a:solidFill>
            </a:endParaRPr>
          </a:p>
          <a:p>
            <a:pPr marL="571500" indent="-571500" algn="r" rtl="1">
              <a:buFont typeface="Arial" panose="020B0604020202020204" pitchFamily="34" charset="0"/>
              <a:buChar char="•"/>
            </a:pPr>
            <a:r>
              <a:rPr lang="ar-SA" sz="2000" b="1" dirty="0">
                <a:solidFill>
                  <a:srgbClr val="006600"/>
                </a:solidFill>
                <a:cs typeface="Times New Roman" panose="02020603050405020304" pitchFamily="18" charset="0"/>
              </a:rPr>
              <a:t>شهادة معتمدة من جامعة أكسفورد. </a:t>
            </a:r>
          </a:p>
          <a:p>
            <a:pPr algn="ctr" rtl="1"/>
            <a:r>
              <a:rPr lang="ar-SA" sz="2000" b="1" dirty="0">
                <a:solidFill>
                  <a:srgbClr val="4F2270"/>
                </a:solidFill>
              </a:rPr>
              <a:t>مدة الدورة </a:t>
            </a:r>
            <a:endParaRPr lang="en-US" sz="2000" dirty="0">
              <a:solidFill>
                <a:srgbClr val="4F2270"/>
              </a:solidFill>
            </a:endParaRPr>
          </a:p>
          <a:p>
            <a:pPr algn="ctr" rtl="1"/>
            <a:r>
              <a:rPr lang="ar-SA" sz="2000" b="1" dirty="0">
                <a:solidFill>
                  <a:srgbClr val="006600"/>
                </a:solidFill>
              </a:rPr>
              <a:t>4 أسابيع: تبدأ الدورة يوم الأحد الموافق: 17/ 12/ 1437هـ</a:t>
            </a:r>
            <a:endParaRPr lang="en-US" sz="2000" b="1" dirty="0">
              <a:solidFill>
                <a:srgbClr val="006600"/>
              </a:solidFill>
            </a:endParaRPr>
          </a:p>
          <a:p>
            <a:pPr algn="r" rtl="1"/>
            <a:r>
              <a:rPr lang="ar-SA" sz="2400" b="1" dirty="0">
                <a:solidFill>
                  <a:srgbClr val="4F2270"/>
                </a:solidFill>
              </a:rPr>
              <a:t>المكان</a:t>
            </a:r>
            <a:r>
              <a:rPr lang="ar-SA" sz="2000" b="1" dirty="0">
                <a:solidFill>
                  <a:srgbClr val="4F2270"/>
                </a:solidFill>
              </a:rPr>
              <a:t>: </a:t>
            </a:r>
            <a:r>
              <a:rPr lang="ar-SA" sz="2000" b="1" dirty="0">
                <a:solidFill>
                  <a:srgbClr val="006600"/>
                </a:solidFill>
              </a:rPr>
              <a:t>قاعة التدريب رقم 3 في المعهد.</a:t>
            </a:r>
            <a:endParaRPr lang="en-US" sz="2000" dirty="0">
              <a:solidFill>
                <a:srgbClr val="006600"/>
              </a:solidFill>
            </a:endParaRPr>
          </a:p>
          <a:p>
            <a:pPr algn="r" rtl="1"/>
            <a:r>
              <a:rPr lang="ar-SA" sz="2800" b="1" dirty="0">
                <a:solidFill>
                  <a:srgbClr val="4F2270"/>
                </a:solidFill>
              </a:rPr>
              <a:t>رسوم الدورة</a:t>
            </a:r>
            <a:r>
              <a:rPr lang="ar-SA" sz="2000" b="1" dirty="0">
                <a:solidFill>
                  <a:srgbClr val="4F2270"/>
                </a:solidFill>
              </a:rPr>
              <a:t>:</a:t>
            </a:r>
            <a:r>
              <a:rPr lang="ar-SA" sz="2000" b="1" dirty="0"/>
              <a:t> </a:t>
            </a:r>
            <a:r>
              <a:rPr lang="ar-SA" sz="2000" b="1" dirty="0">
                <a:solidFill>
                  <a:srgbClr val="006600"/>
                </a:solidFill>
              </a:rPr>
              <a:t>1400 ريال.</a:t>
            </a:r>
            <a:endParaRPr lang="en-US" sz="2000" dirty="0">
              <a:solidFill>
                <a:srgbClr val="006600"/>
              </a:solidFill>
            </a:endParaRPr>
          </a:p>
          <a:p>
            <a:pPr algn="r"/>
            <a:r>
              <a:rPr lang="ar-SA" sz="2000" b="1" dirty="0">
                <a:solidFill>
                  <a:srgbClr val="C00000"/>
                </a:solidFill>
              </a:rPr>
              <a:t>بادر بالتسجيل فالمقاعد محدودة</a:t>
            </a:r>
            <a:r>
              <a:rPr lang="ar-EG" sz="2000" b="1" dirty="0">
                <a:solidFill>
                  <a:srgbClr val="C00000"/>
                </a:solidFill>
              </a:rPr>
              <a:t>.</a:t>
            </a:r>
            <a:endParaRPr lang="en-US" sz="2000" dirty="0">
              <a:solidFill>
                <a:srgbClr val="006600"/>
              </a:solidFill>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672818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21" presetClass="entr" presetSubtype="1"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heel(1)">
                                      <p:cBhvr>
                                        <p:cTn id="13"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3"/>
          <a:stretch>
            <a:fillRect/>
          </a:stretch>
        </p:blipFill>
        <p:spPr>
          <a:xfrm>
            <a:off x="3059832" y="620688"/>
            <a:ext cx="5328592" cy="756000"/>
          </a:xfrm>
          <a:prstGeom prst="rect">
            <a:avLst/>
          </a:prstGeom>
        </p:spPr>
      </p:pic>
      <p:pic>
        <p:nvPicPr>
          <p:cNvPr id="3" name="صورة 2"/>
          <p:cNvPicPr>
            <a:picLocks noChangeAspect="1"/>
          </p:cNvPicPr>
          <p:nvPr/>
        </p:nvPicPr>
        <p:blipFill>
          <a:blip r:embed="rId4"/>
          <a:stretch>
            <a:fillRect/>
          </a:stretch>
        </p:blipFill>
        <p:spPr>
          <a:xfrm>
            <a:off x="971600" y="1412776"/>
            <a:ext cx="7344816" cy="4680520"/>
          </a:xfrm>
          <a:prstGeom prst="rect">
            <a:avLst/>
          </a:prstGeom>
        </p:spPr>
      </p:pic>
      <p:sp>
        <p:nvSpPr>
          <p:cNvPr id="4" name="Rectangle 1"/>
          <p:cNvSpPr/>
          <p:nvPr/>
        </p:nvSpPr>
        <p:spPr>
          <a:xfrm>
            <a:off x="1331640" y="1700808"/>
            <a:ext cx="3863752" cy="3785652"/>
          </a:xfrm>
          <a:prstGeom prst="rect">
            <a:avLst/>
          </a:prstGeom>
        </p:spPr>
        <p:txBody>
          <a:bodyPr wrap="square">
            <a:spAutoFit/>
          </a:bodyPr>
          <a:lstStyle/>
          <a:p>
            <a:pPr algn="ctr" rtl="1"/>
            <a:r>
              <a:rPr lang="ar-SA" sz="2800" b="1" dirty="0">
                <a:solidFill>
                  <a:srgbClr val="0000FF"/>
                </a:solidFill>
                <a:effectLst>
                  <a:outerShdw blurRad="38100" dist="38100" dir="2700000" algn="tl">
                    <a:srgbClr val="000000">
                      <a:alpha val="43137"/>
                    </a:srgbClr>
                  </a:outerShdw>
                </a:effectLst>
                <a:latin typeface="Adobe نسخ Medium" panose="01010101010101010101" pitchFamily="50" charset="-78"/>
                <a:cs typeface="Adobe نسخ Medium" panose="01010101010101010101" pitchFamily="50" charset="-78"/>
              </a:rPr>
              <a:t>للفن الهادف والضحكة الصافية</a:t>
            </a:r>
            <a:endParaRPr lang="en-US" sz="2800" b="1" dirty="0">
              <a:solidFill>
                <a:srgbClr val="0000FF"/>
              </a:solidFill>
              <a:effectLst>
                <a:outerShdw blurRad="38100" dist="38100" dir="2700000" algn="tl">
                  <a:srgbClr val="000000">
                    <a:alpha val="43137"/>
                  </a:srgbClr>
                </a:outerShdw>
              </a:effectLst>
              <a:latin typeface="Adobe نسخ Medium" panose="01010101010101010101" pitchFamily="50" charset="-78"/>
              <a:cs typeface="Adobe نسخ Medium" panose="01010101010101010101" pitchFamily="50" charset="-78"/>
            </a:endParaRPr>
          </a:p>
          <a:p>
            <a:pPr algn="ctr" rtl="1"/>
            <a:r>
              <a:rPr lang="ar-SA" sz="2800" b="1" dirty="0">
                <a:solidFill>
                  <a:srgbClr val="0000FF"/>
                </a:solidFill>
                <a:effectLst>
                  <a:outerShdw blurRad="38100" dist="38100" dir="2700000" algn="tl">
                    <a:srgbClr val="000000">
                      <a:alpha val="43137"/>
                    </a:srgbClr>
                  </a:outerShdw>
                </a:effectLst>
                <a:latin typeface="Adobe نسخ Medium" panose="01010101010101010101" pitchFamily="50" charset="-78"/>
                <a:cs typeface="Adobe نسخ Medium" panose="01010101010101010101" pitchFamily="50" charset="-78"/>
              </a:rPr>
              <a:t>يسر جماع </a:t>
            </a:r>
            <a:r>
              <a:rPr lang="ar-SA" sz="3200" b="1" dirty="0">
                <a:solidFill>
                  <a:srgbClr val="C00000"/>
                </a:solidFill>
                <a:effectLst>
                  <a:outerShdw blurRad="38100" dist="38100" dir="2700000" algn="tl">
                    <a:srgbClr val="000000">
                      <a:alpha val="43137"/>
                    </a:srgbClr>
                  </a:outerShdw>
                </a:effectLst>
                <a:latin typeface="Adobe نسخ Medium" panose="01010101010101010101" pitchFamily="50" charset="-78"/>
                <a:cs typeface="Adobe نسخ Medium" panose="01010101010101010101" pitchFamily="50" charset="-78"/>
              </a:rPr>
              <a:t>إبداع</a:t>
            </a:r>
            <a:r>
              <a:rPr lang="ar-SA" sz="2800" b="1" dirty="0">
                <a:solidFill>
                  <a:srgbClr val="0000FF"/>
                </a:solidFill>
                <a:effectLst>
                  <a:outerShdw blurRad="38100" dist="38100" dir="2700000" algn="tl">
                    <a:srgbClr val="000000">
                      <a:alpha val="43137"/>
                    </a:srgbClr>
                  </a:outerShdw>
                </a:effectLst>
                <a:latin typeface="Adobe نسخ Medium" panose="01010101010101010101" pitchFamily="50" charset="-78"/>
                <a:cs typeface="Adobe نسخ Medium" panose="01010101010101010101" pitchFamily="50" charset="-78"/>
              </a:rPr>
              <a:t> أن تعلن عن: </a:t>
            </a:r>
            <a:endParaRPr lang="en-US" sz="2800" b="1" dirty="0">
              <a:solidFill>
                <a:srgbClr val="0000FF"/>
              </a:solidFill>
              <a:effectLst>
                <a:outerShdw blurRad="38100" dist="38100" dir="2700000" algn="tl">
                  <a:srgbClr val="000000">
                    <a:alpha val="43137"/>
                  </a:srgbClr>
                </a:outerShdw>
              </a:effectLst>
              <a:latin typeface="Adobe نسخ Medium" panose="01010101010101010101" pitchFamily="50" charset="-78"/>
              <a:cs typeface="Adobe نسخ Medium" panose="01010101010101010101" pitchFamily="50" charset="-78"/>
            </a:endParaRPr>
          </a:p>
          <a:p>
            <a:pPr algn="r" rtl="1">
              <a:lnSpc>
                <a:spcPct val="150000"/>
              </a:lnSpc>
            </a:pPr>
            <a:r>
              <a:rPr lang="ar-SA" sz="2800" b="1" dirty="0">
                <a:solidFill>
                  <a:srgbClr val="FF0000"/>
                </a:solidFill>
                <a:latin typeface="Calibri" panose="020F0502020204030204" pitchFamily="34" charset="0"/>
                <a:ea typeface="Times New Roman" panose="02020603050405020304" pitchFamily="18" charset="0"/>
                <a:cs typeface="+mj-cs"/>
              </a:rPr>
              <a:t>حفل "الإبداع المتميز والإمتاع" </a:t>
            </a:r>
            <a:endParaRPr lang="en-US" sz="2800" dirty="0">
              <a:solidFill>
                <a:srgbClr val="FF0000"/>
              </a:solidFill>
              <a:latin typeface="Calibri" panose="020F0502020204030204" pitchFamily="34" charset="0"/>
              <a:ea typeface="Times New Roman" panose="02020603050405020304" pitchFamily="18" charset="0"/>
              <a:cs typeface="+mj-cs"/>
            </a:endParaRPr>
          </a:p>
          <a:p>
            <a:pPr algn="ctr" rtl="1">
              <a:lnSpc>
                <a:spcPct val="150000"/>
              </a:lnSpc>
            </a:pPr>
            <a:r>
              <a:rPr lang="ar-SA" sz="2400" b="1" dirty="0">
                <a:solidFill>
                  <a:srgbClr val="0000FF"/>
                </a:solidFill>
                <a:latin typeface="Calibri" panose="020F0502020204030204" pitchFamily="34" charset="0"/>
                <a:ea typeface="Times New Roman" panose="02020603050405020304" pitchFamily="18" charset="0"/>
                <a:cs typeface="+mj-cs"/>
              </a:rPr>
              <a:t>ومن فقراته المتميزة والمشوقة </a:t>
            </a:r>
            <a:endParaRPr lang="en-US" sz="2400" dirty="0">
              <a:latin typeface="Calibri" panose="020F0502020204030204" pitchFamily="34" charset="0"/>
              <a:ea typeface="Times New Roman" panose="02020603050405020304" pitchFamily="18" charset="0"/>
              <a:cs typeface="+mj-cs"/>
            </a:endParaRPr>
          </a:p>
          <a:p>
            <a:pPr algn="ctr" rtl="1">
              <a:lnSpc>
                <a:spcPct val="150000"/>
              </a:lnSpc>
            </a:pPr>
            <a:r>
              <a:rPr lang="ar-SA" sz="2400" b="1" dirty="0">
                <a:solidFill>
                  <a:srgbClr val="0000FF"/>
                </a:solidFill>
                <a:latin typeface="Calibri" panose="020F0502020204030204" pitchFamily="34" charset="0"/>
                <a:ea typeface="Times New Roman" panose="02020603050405020304" pitchFamily="18" charset="0"/>
                <a:cs typeface="+mj-cs"/>
              </a:rPr>
              <a:t>واق </a:t>
            </a:r>
            <a:r>
              <a:rPr lang="ar-SA" sz="2400" b="1" dirty="0" err="1">
                <a:solidFill>
                  <a:srgbClr val="0000FF"/>
                </a:solidFill>
                <a:latin typeface="Calibri" panose="020F0502020204030204" pitchFamily="34" charset="0"/>
                <a:ea typeface="Times New Roman" panose="02020603050405020304" pitchFamily="18" charset="0"/>
                <a:cs typeface="+mj-cs"/>
              </a:rPr>
              <a:t>واق</a:t>
            </a:r>
            <a:r>
              <a:rPr lang="ar-SA" sz="2400" b="1" dirty="0">
                <a:solidFill>
                  <a:srgbClr val="0000FF"/>
                </a:solidFill>
                <a:latin typeface="Calibri" panose="020F0502020204030204" pitchFamily="34" charset="0"/>
                <a:ea typeface="Times New Roman" panose="02020603050405020304" pitchFamily="18" charset="0"/>
                <a:cs typeface="+mj-cs"/>
              </a:rPr>
              <a:t> – الملك </a:t>
            </a:r>
            <a:endParaRPr lang="en-US" sz="2400" dirty="0">
              <a:latin typeface="Calibri" panose="020F0502020204030204" pitchFamily="34" charset="0"/>
              <a:ea typeface="Times New Roman" panose="02020603050405020304" pitchFamily="18" charset="0"/>
              <a:cs typeface="+mj-cs"/>
            </a:endParaRPr>
          </a:p>
          <a:p>
            <a:pPr algn="ctr" rtl="1">
              <a:lnSpc>
                <a:spcPct val="150000"/>
              </a:lnSpc>
            </a:pPr>
            <a:r>
              <a:rPr lang="ar-SA" sz="2400" b="1" dirty="0">
                <a:solidFill>
                  <a:srgbClr val="0000FF"/>
                </a:solidFill>
                <a:latin typeface="Calibri" panose="020F0502020204030204" pitchFamily="34" charset="0"/>
                <a:ea typeface="Times New Roman" panose="02020603050405020304" pitchFamily="18" charset="0"/>
                <a:cs typeface="+mj-cs"/>
              </a:rPr>
              <a:t>الدفاية – المؤشر – الآنسة شمعة</a:t>
            </a:r>
            <a:endParaRPr lang="en-US" sz="2400" dirty="0">
              <a:latin typeface="Calibri" panose="020F0502020204030204" pitchFamily="34" charset="0"/>
              <a:ea typeface="Times New Roman" panose="02020603050405020304" pitchFamily="18" charset="0"/>
              <a:cs typeface="+mj-cs"/>
            </a:endParaRPr>
          </a:p>
          <a:p>
            <a:pPr algn="r" rtl="1">
              <a:lnSpc>
                <a:spcPct val="150000"/>
              </a:lnSpc>
            </a:pPr>
            <a:r>
              <a:rPr lang="ar-SA" sz="2000" b="1" dirty="0">
                <a:solidFill>
                  <a:srgbClr val="0000FF"/>
                </a:solidFill>
                <a:latin typeface="Calibri" panose="020F0502020204030204" pitchFamily="34" charset="0"/>
                <a:ea typeface="Times New Roman" panose="02020603050405020304" pitchFamily="18" charset="0"/>
                <a:cs typeface="+mj-cs"/>
              </a:rPr>
              <a:t>موعدنا: الأربعاء: 28/ 2 الساعة 9 صباحاً</a:t>
            </a:r>
            <a:endParaRPr lang="en-US" sz="2000" dirty="0">
              <a:effectLst/>
              <a:latin typeface="Calibri" panose="020F0502020204030204" pitchFamily="34" charset="0"/>
              <a:ea typeface="Times New Roman" panose="02020603050405020304" pitchFamily="18" charset="0"/>
              <a:cs typeface="+mj-cs"/>
            </a:endParaRPr>
          </a:p>
        </p:txBody>
      </p:sp>
    </p:spTree>
    <p:extLst>
      <p:ext uri="{BB962C8B-B14F-4D97-AF65-F5344CB8AC3E}">
        <p14:creationId xmlns:p14="http://schemas.microsoft.com/office/powerpoint/2010/main" val="29174853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26"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down)">
                                      <p:cBhvr>
                                        <p:cTn id="13" dur="145">
                                          <p:stCondLst>
                                            <p:cond delay="0"/>
                                          </p:stCondLst>
                                        </p:cTn>
                                        <p:tgtEl>
                                          <p:spTgt spid="4"/>
                                        </p:tgtEl>
                                      </p:cBhvr>
                                    </p:animEffect>
                                    <p:anim calcmode="lin" valueType="num">
                                      <p:cBhvr>
                                        <p:cTn id="14" dur="456"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15" dur="166"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6" dur="166" tmFilter="0, 0; 0.125,0.2665; 0.25,0.4; 0.375,0.465; 0.5,0.5;  0.625,0.535; 0.75,0.6; 0.875,0.7335; 1,1">
                                          <p:stCondLst>
                                            <p:cond delay="166"/>
                                          </p:stCondLst>
                                        </p:cTn>
                                        <p:tgtEl>
                                          <p:spTgt spid="4"/>
                                        </p:tgtEl>
                                        <p:attrNameLst>
                                          <p:attrName>ppt_y</p:attrName>
                                        </p:attrNameLst>
                                      </p:cBhvr>
                                      <p:tavLst>
                                        <p:tav tm="0" fmla="#ppt_y-sin(pi*$)/9">
                                          <p:val>
                                            <p:fltVal val="0"/>
                                          </p:val>
                                        </p:tav>
                                        <p:tav tm="100000">
                                          <p:val>
                                            <p:fltVal val="1"/>
                                          </p:val>
                                        </p:tav>
                                      </p:tavLst>
                                    </p:anim>
                                    <p:anim calcmode="lin" valueType="num">
                                      <p:cBhvr>
                                        <p:cTn id="17" dur="83" tmFilter="0, 0; 0.125,0.2665; 0.25,0.4; 0.375,0.465; 0.5,0.5;  0.625,0.535; 0.75,0.6; 0.875,0.7335; 1,1">
                                          <p:stCondLst>
                                            <p:cond delay="331"/>
                                          </p:stCondLst>
                                        </p:cTn>
                                        <p:tgtEl>
                                          <p:spTgt spid="4"/>
                                        </p:tgtEl>
                                        <p:attrNameLst>
                                          <p:attrName>ppt_y</p:attrName>
                                        </p:attrNameLst>
                                      </p:cBhvr>
                                      <p:tavLst>
                                        <p:tav tm="0" fmla="#ppt_y-sin(pi*$)/27">
                                          <p:val>
                                            <p:fltVal val="0"/>
                                          </p:val>
                                        </p:tav>
                                        <p:tav tm="100000">
                                          <p:val>
                                            <p:fltVal val="1"/>
                                          </p:val>
                                        </p:tav>
                                      </p:tavLst>
                                    </p:anim>
                                    <p:anim calcmode="lin" valueType="num">
                                      <p:cBhvr>
                                        <p:cTn id="18" dur="41" tmFilter="0, 0; 0.125,0.2665; 0.25,0.4; 0.375,0.465; 0.5,0.5;  0.625,0.535; 0.75,0.6; 0.875,0.7335; 1,1">
                                          <p:stCondLst>
                                            <p:cond delay="414"/>
                                          </p:stCondLst>
                                        </p:cTn>
                                        <p:tgtEl>
                                          <p:spTgt spid="4"/>
                                        </p:tgtEl>
                                        <p:attrNameLst>
                                          <p:attrName>ppt_y</p:attrName>
                                        </p:attrNameLst>
                                      </p:cBhvr>
                                      <p:tavLst>
                                        <p:tav tm="0" fmla="#ppt_y-sin(pi*$)/81">
                                          <p:val>
                                            <p:fltVal val="0"/>
                                          </p:val>
                                        </p:tav>
                                        <p:tav tm="100000">
                                          <p:val>
                                            <p:fltVal val="1"/>
                                          </p:val>
                                        </p:tav>
                                      </p:tavLst>
                                    </p:anim>
                                    <p:animScale>
                                      <p:cBhvr>
                                        <p:cTn id="19" dur="7">
                                          <p:stCondLst>
                                            <p:cond delay="162"/>
                                          </p:stCondLst>
                                        </p:cTn>
                                        <p:tgtEl>
                                          <p:spTgt spid="4"/>
                                        </p:tgtEl>
                                      </p:cBhvr>
                                      <p:to x="100000" y="60000"/>
                                    </p:animScale>
                                    <p:animScale>
                                      <p:cBhvr>
                                        <p:cTn id="20" dur="41" decel="50000">
                                          <p:stCondLst>
                                            <p:cond delay="169"/>
                                          </p:stCondLst>
                                        </p:cTn>
                                        <p:tgtEl>
                                          <p:spTgt spid="4"/>
                                        </p:tgtEl>
                                      </p:cBhvr>
                                      <p:to x="100000" y="100000"/>
                                    </p:animScale>
                                    <p:animScale>
                                      <p:cBhvr>
                                        <p:cTn id="21" dur="7">
                                          <p:stCondLst>
                                            <p:cond delay="328"/>
                                          </p:stCondLst>
                                        </p:cTn>
                                        <p:tgtEl>
                                          <p:spTgt spid="4"/>
                                        </p:tgtEl>
                                      </p:cBhvr>
                                      <p:to x="100000" y="80000"/>
                                    </p:animScale>
                                    <p:animScale>
                                      <p:cBhvr>
                                        <p:cTn id="22" dur="41" decel="50000">
                                          <p:stCondLst>
                                            <p:cond delay="335"/>
                                          </p:stCondLst>
                                        </p:cTn>
                                        <p:tgtEl>
                                          <p:spTgt spid="4"/>
                                        </p:tgtEl>
                                      </p:cBhvr>
                                      <p:to x="100000" y="100000"/>
                                    </p:animScale>
                                    <p:animScale>
                                      <p:cBhvr>
                                        <p:cTn id="23" dur="7">
                                          <p:stCondLst>
                                            <p:cond delay="410"/>
                                          </p:stCondLst>
                                        </p:cTn>
                                        <p:tgtEl>
                                          <p:spTgt spid="4"/>
                                        </p:tgtEl>
                                      </p:cBhvr>
                                      <p:to x="100000" y="90000"/>
                                    </p:animScale>
                                    <p:animScale>
                                      <p:cBhvr>
                                        <p:cTn id="24" dur="41" decel="50000">
                                          <p:stCondLst>
                                            <p:cond delay="417"/>
                                          </p:stCondLst>
                                        </p:cTn>
                                        <p:tgtEl>
                                          <p:spTgt spid="4"/>
                                        </p:tgtEl>
                                      </p:cBhvr>
                                      <p:to x="100000" y="100000"/>
                                    </p:animScale>
                                    <p:animScale>
                                      <p:cBhvr>
                                        <p:cTn id="25" dur="7">
                                          <p:stCondLst>
                                            <p:cond delay="452"/>
                                          </p:stCondLst>
                                        </p:cTn>
                                        <p:tgtEl>
                                          <p:spTgt spid="4"/>
                                        </p:tgtEl>
                                      </p:cBhvr>
                                      <p:to x="100000" y="95000"/>
                                    </p:animScale>
                                    <p:animScale>
                                      <p:cBhvr>
                                        <p:cTn id="26" dur="41" decel="50000">
                                          <p:stCondLst>
                                            <p:cond delay="459"/>
                                          </p:stCondLst>
                                        </p:cTn>
                                        <p:tgtEl>
                                          <p:spTgt spid="4"/>
                                        </p:tgtEl>
                                      </p:cBhvr>
                                      <p:to x="100000" y="100000"/>
                                    </p:animScale>
                                  </p:childTnLst>
                                  <p:subTnLst>
                                    <p:audio>
                                      <p:cMediaNode>
                                        <p:cTn display="0" masterRel="sameClick">
                                          <p:stCondLst>
                                            <p:cond evt="begin" delay="0">
                                              <p:tn val="11"/>
                                            </p:cond>
                                          </p:stCondLst>
                                          <p:endCondLst>
                                            <p:cond evt="onStopAudio" delay="0">
                                              <p:tgtEl>
                                                <p:sldTgt/>
                                              </p:tgtEl>
                                            </p:cond>
                                          </p:endCondLst>
                                        </p:cTn>
                                        <p:tgtEl>
                                          <p:sndTgt r:embed="rId2" name="Typing.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3"/>
          <a:stretch>
            <a:fillRect/>
          </a:stretch>
        </p:blipFill>
        <p:spPr>
          <a:xfrm>
            <a:off x="3059832" y="692696"/>
            <a:ext cx="5399268" cy="864096"/>
          </a:xfrm>
          <a:prstGeom prst="rect">
            <a:avLst/>
          </a:prstGeom>
        </p:spPr>
      </p:pic>
      <p:pic>
        <p:nvPicPr>
          <p:cNvPr id="3" name="صورة 2"/>
          <p:cNvPicPr>
            <a:picLocks noChangeAspect="1"/>
          </p:cNvPicPr>
          <p:nvPr/>
        </p:nvPicPr>
        <p:blipFill>
          <a:blip r:embed="rId4"/>
          <a:stretch>
            <a:fillRect/>
          </a:stretch>
        </p:blipFill>
        <p:spPr>
          <a:xfrm>
            <a:off x="827584" y="1556792"/>
            <a:ext cx="7416824" cy="4608512"/>
          </a:xfrm>
          <a:prstGeom prst="rect">
            <a:avLst/>
          </a:prstGeom>
        </p:spPr>
      </p:pic>
      <p:sp>
        <p:nvSpPr>
          <p:cNvPr id="4" name="Rectangle 7"/>
          <p:cNvSpPr/>
          <p:nvPr/>
        </p:nvSpPr>
        <p:spPr>
          <a:xfrm>
            <a:off x="1714951" y="2127314"/>
            <a:ext cx="3865161" cy="587148"/>
          </a:xfrm>
          <a:prstGeom prst="rect">
            <a:avLst/>
          </a:prstGeom>
        </p:spPr>
        <p:txBody>
          <a:bodyPr wrap="none">
            <a:spAutoFit/>
          </a:bodyPr>
          <a:lstStyle/>
          <a:p>
            <a:pPr algn="r" rtl="1">
              <a:lnSpc>
                <a:spcPct val="150000"/>
              </a:lnSpc>
            </a:pPr>
            <a:r>
              <a:rPr lang="ar-SA" sz="2400" b="1" dirty="0">
                <a:solidFill>
                  <a:srgbClr val="0000FF"/>
                </a:solidFill>
                <a:latin typeface="Calibri" panose="020F0502020204030204" pitchFamily="34" charset="0"/>
                <a:ea typeface="Times New Roman" panose="02020603050405020304" pitchFamily="18" charset="0"/>
                <a:cs typeface="Times New Roman" panose="02020603050405020304" pitchFamily="18" charset="0"/>
              </a:rPr>
              <a:t>- تأمين شامل – امتلك سيارة الأحلام. </a:t>
            </a:r>
            <a:endParaRPr lang="en-US" sz="24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5" name="Rectangle 8"/>
          <p:cNvSpPr/>
          <p:nvPr/>
        </p:nvSpPr>
        <p:spPr>
          <a:xfrm>
            <a:off x="1631435" y="2937720"/>
            <a:ext cx="3720890" cy="590996"/>
          </a:xfrm>
          <a:prstGeom prst="rect">
            <a:avLst/>
          </a:prstGeom>
        </p:spPr>
        <p:txBody>
          <a:bodyPr wrap="none">
            <a:spAutoFit/>
          </a:bodyPr>
          <a:lstStyle/>
          <a:p>
            <a:pPr algn="r" rtl="1">
              <a:lnSpc>
                <a:spcPct val="150000"/>
              </a:lnSpc>
            </a:pPr>
            <a:r>
              <a:rPr lang="ar-SA" sz="2400" b="1" dirty="0">
                <a:solidFill>
                  <a:srgbClr val="0000FF"/>
                </a:solidFill>
                <a:latin typeface="Calibri" panose="020F0502020204030204" pitchFamily="34" charset="0"/>
                <a:ea typeface="Times New Roman" panose="02020603050405020304" pitchFamily="18" charset="0"/>
                <a:cs typeface="Times New Roman" panose="02020603050405020304" pitchFamily="18" charset="0"/>
              </a:rPr>
              <a:t>- </a:t>
            </a:r>
            <a:r>
              <a:rPr lang="ar-SA" sz="2400" b="1" dirty="0">
                <a:solidFill>
                  <a:srgbClr val="0000FF"/>
                </a:solidFill>
                <a:cs typeface="Times New Roman" panose="02020603050405020304" pitchFamily="18" charset="0"/>
              </a:rPr>
              <a:t>سيارة كالصاروخ – تمر كالسحاب.</a:t>
            </a:r>
            <a:endParaRPr lang="en-US" sz="2400" dirty="0">
              <a:solidFill>
                <a:srgbClr val="0000FF"/>
              </a:solidFill>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6" name="Rectangle 9"/>
          <p:cNvSpPr/>
          <p:nvPr/>
        </p:nvSpPr>
        <p:spPr>
          <a:xfrm>
            <a:off x="1043608" y="3432591"/>
            <a:ext cx="4230673" cy="1200329"/>
          </a:xfrm>
          <a:prstGeom prst="rect">
            <a:avLst/>
          </a:prstGeom>
        </p:spPr>
        <p:txBody>
          <a:bodyPr wrap="square">
            <a:spAutoFit/>
          </a:bodyPr>
          <a:lstStyle/>
          <a:p>
            <a:pPr algn="r" rtl="1">
              <a:lnSpc>
                <a:spcPct val="150000"/>
              </a:lnSpc>
            </a:pPr>
            <a:r>
              <a:rPr lang="ar-SA" sz="2400" b="1" dirty="0">
                <a:solidFill>
                  <a:srgbClr val="0000FF"/>
                </a:solidFill>
                <a:latin typeface="Calibri" panose="020F0502020204030204" pitchFamily="34" charset="0"/>
                <a:ea typeface="Times New Roman" panose="02020603050405020304" pitchFamily="18" charset="0"/>
                <a:cs typeface="+mj-cs"/>
              </a:rPr>
              <a:t>                    - </a:t>
            </a:r>
            <a:r>
              <a:rPr lang="ar-SA" sz="2400" b="1" dirty="0">
                <a:solidFill>
                  <a:srgbClr val="0000FF"/>
                </a:solidFill>
                <a:cs typeface="Times New Roman" panose="02020603050405020304" pitchFamily="18" charset="0"/>
              </a:rPr>
              <a:t>جربت كثيراً من السيارات ما وجدت راحتي إلا في </a:t>
            </a:r>
            <a:r>
              <a:rPr lang="ar-SA" sz="2400" b="1" dirty="0" err="1">
                <a:solidFill>
                  <a:srgbClr val="0000FF"/>
                </a:solidFill>
                <a:cs typeface="Times New Roman" panose="02020603050405020304" pitchFamily="18" charset="0"/>
              </a:rPr>
              <a:t>توسان</a:t>
            </a:r>
            <a:r>
              <a:rPr lang="ar-SA" sz="2400" b="1" dirty="0">
                <a:solidFill>
                  <a:srgbClr val="0000FF"/>
                </a:solidFill>
                <a:cs typeface="Times New Roman" panose="02020603050405020304" pitchFamily="18" charset="0"/>
              </a:rPr>
              <a:t>. </a:t>
            </a:r>
            <a:endParaRPr lang="en-US" sz="2800" b="1" dirty="0">
              <a:solidFill>
                <a:srgbClr val="0000FF"/>
              </a:solidFill>
              <a:cs typeface="Times New Roman" panose="02020603050405020304" pitchFamily="18" charset="0"/>
            </a:endParaRPr>
          </a:p>
        </p:txBody>
      </p:sp>
      <p:sp>
        <p:nvSpPr>
          <p:cNvPr id="7" name="Rectangle 10"/>
          <p:cNvSpPr/>
          <p:nvPr/>
        </p:nvSpPr>
        <p:spPr>
          <a:xfrm>
            <a:off x="1631435" y="4927637"/>
            <a:ext cx="3428154" cy="646331"/>
          </a:xfrm>
          <a:prstGeom prst="rect">
            <a:avLst/>
          </a:prstGeom>
        </p:spPr>
        <p:txBody>
          <a:bodyPr wrap="square">
            <a:spAutoFit/>
          </a:bodyPr>
          <a:lstStyle/>
          <a:p>
            <a:pPr algn="r" rtl="1">
              <a:lnSpc>
                <a:spcPct val="150000"/>
              </a:lnSpc>
            </a:pPr>
            <a:r>
              <a:rPr lang="ar-SA" sz="2400" b="1" dirty="0">
                <a:solidFill>
                  <a:srgbClr val="0000FF"/>
                </a:solidFill>
                <a:latin typeface="Calibri" panose="020F0502020204030204" pitchFamily="34" charset="0"/>
                <a:ea typeface="Times New Roman" panose="02020603050405020304" pitchFamily="18" charset="0"/>
                <a:cs typeface="+mj-cs"/>
              </a:rPr>
              <a:t>- </a:t>
            </a:r>
            <a:r>
              <a:rPr lang="ar-SA" sz="2400" b="1" dirty="0">
                <a:solidFill>
                  <a:srgbClr val="0000FF"/>
                </a:solidFill>
                <a:cs typeface="Times New Roman" panose="02020603050405020304" pitchFamily="18" charset="0"/>
              </a:rPr>
              <a:t>مع </a:t>
            </a:r>
            <a:r>
              <a:rPr lang="ar-SA" sz="2400" b="1" dirty="0" err="1">
                <a:solidFill>
                  <a:srgbClr val="0000FF"/>
                </a:solidFill>
                <a:cs typeface="Times New Roman" panose="02020603050405020304" pitchFamily="18" charset="0"/>
              </a:rPr>
              <a:t>توسان</a:t>
            </a:r>
            <a:r>
              <a:rPr lang="ar-SA" sz="2400" b="1" dirty="0">
                <a:solidFill>
                  <a:srgbClr val="0000FF"/>
                </a:solidFill>
                <a:cs typeface="Times New Roman" panose="02020603050405020304" pitchFamily="18" charset="0"/>
              </a:rPr>
              <a:t> أشعر بالأمان.</a:t>
            </a:r>
            <a:endParaRPr lang="en-US" sz="2400" dirty="0">
              <a:solidFill>
                <a:srgbClr val="0000FF"/>
              </a:solidFill>
              <a:effectLst/>
              <a:latin typeface="Calibri" panose="020F0502020204030204" pitchFamily="34" charset="0"/>
              <a:ea typeface="Times New Roman" panose="02020603050405020304" pitchFamily="18" charset="0"/>
              <a:cs typeface="+mj-cs"/>
            </a:endParaRPr>
          </a:p>
        </p:txBody>
      </p:sp>
    </p:spTree>
    <p:extLst>
      <p:ext uri="{BB962C8B-B14F-4D97-AF65-F5344CB8AC3E}">
        <p14:creationId xmlns:p14="http://schemas.microsoft.com/office/powerpoint/2010/main" val="23353767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26"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down)">
                                      <p:cBhvr>
                                        <p:cTn id="13" dur="580">
                                          <p:stCondLst>
                                            <p:cond delay="0"/>
                                          </p:stCondLst>
                                        </p:cTn>
                                        <p:tgtEl>
                                          <p:spTgt spid="4"/>
                                        </p:tgtEl>
                                      </p:cBhvr>
                                    </p:animEffect>
                                    <p:anim calcmode="lin" valueType="num">
                                      <p:cBhvr>
                                        <p:cTn id="14"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9" dur="26">
                                          <p:stCondLst>
                                            <p:cond delay="650"/>
                                          </p:stCondLst>
                                        </p:cTn>
                                        <p:tgtEl>
                                          <p:spTgt spid="4"/>
                                        </p:tgtEl>
                                      </p:cBhvr>
                                      <p:to x="100000" y="60000"/>
                                    </p:animScale>
                                    <p:animScale>
                                      <p:cBhvr>
                                        <p:cTn id="20" dur="166" decel="50000">
                                          <p:stCondLst>
                                            <p:cond delay="676"/>
                                          </p:stCondLst>
                                        </p:cTn>
                                        <p:tgtEl>
                                          <p:spTgt spid="4"/>
                                        </p:tgtEl>
                                      </p:cBhvr>
                                      <p:to x="100000" y="100000"/>
                                    </p:animScale>
                                    <p:animScale>
                                      <p:cBhvr>
                                        <p:cTn id="21" dur="26">
                                          <p:stCondLst>
                                            <p:cond delay="1312"/>
                                          </p:stCondLst>
                                        </p:cTn>
                                        <p:tgtEl>
                                          <p:spTgt spid="4"/>
                                        </p:tgtEl>
                                      </p:cBhvr>
                                      <p:to x="100000" y="80000"/>
                                    </p:animScale>
                                    <p:animScale>
                                      <p:cBhvr>
                                        <p:cTn id="22" dur="166" decel="50000">
                                          <p:stCondLst>
                                            <p:cond delay="1338"/>
                                          </p:stCondLst>
                                        </p:cTn>
                                        <p:tgtEl>
                                          <p:spTgt spid="4"/>
                                        </p:tgtEl>
                                      </p:cBhvr>
                                      <p:to x="100000" y="100000"/>
                                    </p:animScale>
                                    <p:animScale>
                                      <p:cBhvr>
                                        <p:cTn id="23" dur="26">
                                          <p:stCondLst>
                                            <p:cond delay="1642"/>
                                          </p:stCondLst>
                                        </p:cTn>
                                        <p:tgtEl>
                                          <p:spTgt spid="4"/>
                                        </p:tgtEl>
                                      </p:cBhvr>
                                      <p:to x="100000" y="90000"/>
                                    </p:animScale>
                                    <p:animScale>
                                      <p:cBhvr>
                                        <p:cTn id="24" dur="166" decel="50000">
                                          <p:stCondLst>
                                            <p:cond delay="1668"/>
                                          </p:stCondLst>
                                        </p:cTn>
                                        <p:tgtEl>
                                          <p:spTgt spid="4"/>
                                        </p:tgtEl>
                                      </p:cBhvr>
                                      <p:to x="100000" y="100000"/>
                                    </p:animScale>
                                    <p:animScale>
                                      <p:cBhvr>
                                        <p:cTn id="25" dur="26">
                                          <p:stCondLst>
                                            <p:cond delay="1808"/>
                                          </p:stCondLst>
                                        </p:cTn>
                                        <p:tgtEl>
                                          <p:spTgt spid="4"/>
                                        </p:tgtEl>
                                      </p:cBhvr>
                                      <p:to x="100000" y="95000"/>
                                    </p:animScale>
                                    <p:animScale>
                                      <p:cBhvr>
                                        <p:cTn id="26" dur="166" decel="50000">
                                          <p:stCondLst>
                                            <p:cond delay="1834"/>
                                          </p:stCondLst>
                                        </p:cTn>
                                        <p:tgtEl>
                                          <p:spTgt spid="4"/>
                                        </p:tgtEl>
                                      </p:cBhvr>
                                      <p:to x="100000" y="100000"/>
                                    </p:animScale>
                                  </p:childTnLst>
                                  <p:subTnLst>
                                    <p:audio>
                                      <p:cMediaNode>
                                        <p:cTn display="0" masterRel="sameClick">
                                          <p:stCondLst>
                                            <p:cond evt="begin" delay="0">
                                              <p:tn val="11"/>
                                            </p:cond>
                                          </p:stCondLst>
                                          <p:endCondLst>
                                            <p:cond evt="onStopAudio" delay="0">
                                              <p:tgtEl>
                                                <p:sldTgt/>
                                              </p:tgtEl>
                                            </p:cond>
                                          </p:endCondLst>
                                        </p:cTn>
                                        <p:tgtEl>
                                          <p:sndTgt r:embed="rId2" name="0216 - bonk with echo.wav"/>
                                        </p:tgtEl>
                                      </p:cMediaNode>
                                    </p:audio>
                                  </p:subTnLst>
                                </p:cTn>
                              </p:par>
                            </p:childTnLst>
                          </p:cTn>
                        </p:par>
                      </p:childTnLst>
                    </p:cTn>
                  </p:par>
                  <p:par>
                    <p:cTn id="27" fill="hold">
                      <p:stCondLst>
                        <p:cond delay="indefinite"/>
                      </p:stCondLst>
                      <p:childTnLst>
                        <p:par>
                          <p:cTn id="28" fill="hold">
                            <p:stCondLst>
                              <p:cond delay="0"/>
                            </p:stCondLst>
                            <p:childTnLst>
                              <p:par>
                                <p:cTn id="29" presetID="26" presetClass="entr" presetSubtype="0" fill="hold" grpId="0" nodeType="click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wipe(down)">
                                      <p:cBhvr>
                                        <p:cTn id="31" dur="580">
                                          <p:stCondLst>
                                            <p:cond delay="0"/>
                                          </p:stCondLst>
                                        </p:cTn>
                                        <p:tgtEl>
                                          <p:spTgt spid="5"/>
                                        </p:tgtEl>
                                      </p:cBhvr>
                                    </p:animEffect>
                                    <p:anim calcmode="lin" valueType="num">
                                      <p:cBhvr>
                                        <p:cTn id="32"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33"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34"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35"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36"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37" dur="26">
                                          <p:stCondLst>
                                            <p:cond delay="650"/>
                                          </p:stCondLst>
                                        </p:cTn>
                                        <p:tgtEl>
                                          <p:spTgt spid="5"/>
                                        </p:tgtEl>
                                      </p:cBhvr>
                                      <p:to x="100000" y="60000"/>
                                    </p:animScale>
                                    <p:animScale>
                                      <p:cBhvr>
                                        <p:cTn id="38" dur="166" decel="50000">
                                          <p:stCondLst>
                                            <p:cond delay="676"/>
                                          </p:stCondLst>
                                        </p:cTn>
                                        <p:tgtEl>
                                          <p:spTgt spid="5"/>
                                        </p:tgtEl>
                                      </p:cBhvr>
                                      <p:to x="100000" y="100000"/>
                                    </p:animScale>
                                    <p:animScale>
                                      <p:cBhvr>
                                        <p:cTn id="39" dur="26">
                                          <p:stCondLst>
                                            <p:cond delay="1312"/>
                                          </p:stCondLst>
                                        </p:cTn>
                                        <p:tgtEl>
                                          <p:spTgt spid="5"/>
                                        </p:tgtEl>
                                      </p:cBhvr>
                                      <p:to x="100000" y="80000"/>
                                    </p:animScale>
                                    <p:animScale>
                                      <p:cBhvr>
                                        <p:cTn id="40" dur="166" decel="50000">
                                          <p:stCondLst>
                                            <p:cond delay="1338"/>
                                          </p:stCondLst>
                                        </p:cTn>
                                        <p:tgtEl>
                                          <p:spTgt spid="5"/>
                                        </p:tgtEl>
                                      </p:cBhvr>
                                      <p:to x="100000" y="100000"/>
                                    </p:animScale>
                                    <p:animScale>
                                      <p:cBhvr>
                                        <p:cTn id="41" dur="26">
                                          <p:stCondLst>
                                            <p:cond delay="1642"/>
                                          </p:stCondLst>
                                        </p:cTn>
                                        <p:tgtEl>
                                          <p:spTgt spid="5"/>
                                        </p:tgtEl>
                                      </p:cBhvr>
                                      <p:to x="100000" y="90000"/>
                                    </p:animScale>
                                    <p:animScale>
                                      <p:cBhvr>
                                        <p:cTn id="42" dur="166" decel="50000">
                                          <p:stCondLst>
                                            <p:cond delay="1668"/>
                                          </p:stCondLst>
                                        </p:cTn>
                                        <p:tgtEl>
                                          <p:spTgt spid="5"/>
                                        </p:tgtEl>
                                      </p:cBhvr>
                                      <p:to x="100000" y="100000"/>
                                    </p:animScale>
                                    <p:animScale>
                                      <p:cBhvr>
                                        <p:cTn id="43" dur="26">
                                          <p:stCondLst>
                                            <p:cond delay="1808"/>
                                          </p:stCondLst>
                                        </p:cTn>
                                        <p:tgtEl>
                                          <p:spTgt spid="5"/>
                                        </p:tgtEl>
                                      </p:cBhvr>
                                      <p:to x="100000" y="95000"/>
                                    </p:animScale>
                                    <p:animScale>
                                      <p:cBhvr>
                                        <p:cTn id="44" dur="166" decel="50000">
                                          <p:stCondLst>
                                            <p:cond delay="1834"/>
                                          </p:stCondLst>
                                        </p:cTn>
                                        <p:tgtEl>
                                          <p:spTgt spid="5"/>
                                        </p:tgtEl>
                                      </p:cBhvr>
                                      <p:to x="100000" y="100000"/>
                                    </p:animScale>
                                  </p:childTnLst>
                                  <p:subTnLst>
                                    <p:audio>
                                      <p:cMediaNode>
                                        <p:cTn display="0" masterRel="sameClick">
                                          <p:stCondLst>
                                            <p:cond evt="begin" delay="0">
                                              <p:tn val="29"/>
                                            </p:cond>
                                          </p:stCondLst>
                                          <p:endCondLst>
                                            <p:cond evt="onStopAudio" delay="0">
                                              <p:tgtEl>
                                                <p:sldTgt/>
                                              </p:tgtEl>
                                            </p:cond>
                                          </p:endCondLst>
                                        </p:cTn>
                                        <p:tgtEl>
                                          <p:sndTgt r:embed="rId2" name="0216 - bonk with echo.wav"/>
                                        </p:tgtEl>
                                      </p:cMediaNode>
                                    </p:audio>
                                  </p:subTnLst>
                                </p:cTn>
                              </p:par>
                            </p:childTnLst>
                          </p:cTn>
                        </p:par>
                      </p:childTnLst>
                    </p:cTn>
                  </p:par>
                  <p:par>
                    <p:cTn id="45" fill="hold">
                      <p:stCondLst>
                        <p:cond delay="indefinite"/>
                      </p:stCondLst>
                      <p:childTnLst>
                        <p:par>
                          <p:cTn id="46" fill="hold">
                            <p:stCondLst>
                              <p:cond delay="0"/>
                            </p:stCondLst>
                            <p:childTnLst>
                              <p:par>
                                <p:cTn id="47" presetID="26" presetClass="entr" presetSubtype="0" fill="hold" grpId="0" nodeType="clickEffect">
                                  <p:stCondLst>
                                    <p:cond delay="0"/>
                                  </p:stCondLst>
                                  <p:childTnLst>
                                    <p:set>
                                      <p:cBhvr>
                                        <p:cTn id="48" dur="1" fill="hold">
                                          <p:stCondLst>
                                            <p:cond delay="0"/>
                                          </p:stCondLst>
                                        </p:cTn>
                                        <p:tgtEl>
                                          <p:spTgt spid="6"/>
                                        </p:tgtEl>
                                        <p:attrNameLst>
                                          <p:attrName>style.visibility</p:attrName>
                                        </p:attrNameLst>
                                      </p:cBhvr>
                                      <p:to>
                                        <p:strVal val="visible"/>
                                      </p:to>
                                    </p:set>
                                    <p:animEffect transition="in" filter="wipe(down)">
                                      <p:cBhvr>
                                        <p:cTn id="49" dur="580">
                                          <p:stCondLst>
                                            <p:cond delay="0"/>
                                          </p:stCondLst>
                                        </p:cTn>
                                        <p:tgtEl>
                                          <p:spTgt spid="6"/>
                                        </p:tgtEl>
                                      </p:cBhvr>
                                    </p:animEffect>
                                    <p:anim calcmode="lin" valueType="num">
                                      <p:cBhvr>
                                        <p:cTn id="50"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51"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52"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53"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54"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55" dur="26">
                                          <p:stCondLst>
                                            <p:cond delay="650"/>
                                          </p:stCondLst>
                                        </p:cTn>
                                        <p:tgtEl>
                                          <p:spTgt spid="6"/>
                                        </p:tgtEl>
                                      </p:cBhvr>
                                      <p:to x="100000" y="60000"/>
                                    </p:animScale>
                                    <p:animScale>
                                      <p:cBhvr>
                                        <p:cTn id="56" dur="166" decel="50000">
                                          <p:stCondLst>
                                            <p:cond delay="676"/>
                                          </p:stCondLst>
                                        </p:cTn>
                                        <p:tgtEl>
                                          <p:spTgt spid="6"/>
                                        </p:tgtEl>
                                      </p:cBhvr>
                                      <p:to x="100000" y="100000"/>
                                    </p:animScale>
                                    <p:animScale>
                                      <p:cBhvr>
                                        <p:cTn id="57" dur="26">
                                          <p:stCondLst>
                                            <p:cond delay="1312"/>
                                          </p:stCondLst>
                                        </p:cTn>
                                        <p:tgtEl>
                                          <p:spTgt spid="6"/>
                                        </p:tgtEl>
                                      </p:cBhvr>
                                      <p:to x="100000" y="80000"/>
                                    </p:animScale>
                                    <p:animScale>
                                      <p:cBhvr>
                                        <p:cTn id="58" dur="166" decel="50000">
                                          <p:stCondLst>
                                            <p:cond delay="1338"/>
                                          </p:stCondLst>
                                        </p:cTn>
                                        <p:tgtEl>
                                          <p:spTgt spid="6"/>
                                        </p:tgtEl>
                                      </p:cBhvr>
                                      <p:to x="100000" y="100000"/>
                                    </p:animScale>
                                    <p:animScale>
                                      <p:cBhvr>
                                        <p:cTn id="59" dur="26">
                                          <p:stCondLst>
                                            <p:cond delay="1642"/>
                                          </p:stCondLst>
                                        </p:cTn>
                                        <p:tgtEl>
                                          <p:spTgt spid="6"/>
                                        </p:tgtEl>
                                      </p:cBhvr>
                                      <p:to x="100000" y="90000"/>
                                    </p:animScale>
                                    <p:animScale>
                                      <p:cBhvr>
                                        <p:cTn id="60" dur="166" decel="50000">
                                          <p:stCondLst>
                                            <p:cond delay="1668"/>
                                          </p:stCondLst>
                                        </p:cTn>
                                        <p:tgtEl>
                                          <p:spTgt spid="6"/>
                                        </p:tgtEl>
                                      </p:cBhvr>
                                      <p:to x="100000" y="100000"/>
                                    </p:animScale>
                                    <p:animScale>
                                      <p:cBhvr>
                                        <p:cTn id="61" dur="26">
                                          <p:stCondLst>
                                            <p:cond delay="1808"/>
                                          </p:stCondLst>
                                        </p:cTn>
                                        <p:tgtEl>
                                          <p:spTgt spid="6"/>
                                        </p:tgtEl>
                                      </p:cBhvr>
                                      <p:to x="100000" y="95000"/>
                                    </p:animScale>
                                    <p:animScale>
                                      <p:cBhvr>
                                        <p:cTn id="62" dur="166" decel="50000">
                                          <p:stCondLst>
                                            <p:cond delay="1834"/>
                                          </p:stCondLst>
                                        </p:cTn>
                                        <p:tgtEl>
                                          <p:spTgt spid="6"/>
                                        </p:tgtEl>
                                      </p:cBhvr>
                                      <p:to x="100000" y="100000"/>
                                    </p:animScale>
                                  </p:childTnLst>
                                  <p:subTnLst>
                                    <p:audio>
                                      <p:cMediaNode>
                                        <p:cTn display="0" masterRel="sameClick">
                                          <p:stCondLst>
                                            <p:cond evt="begin" delay="0">
                                              <p:tn val="47"/>
                                            </p:cond>
                                          </p:stCondLst>
                                          <p:endCondLst>
                                            <p:cond evt="onStopAudio" delay="0">
                                              <p:tgtEl>
                                                <p:sldTgt/>
                                              </p:tgtEl>
                                            </p:cond>
                                          </p:endCondLst>
                                        </p:cTn>
                                        <p:tgtEl>
                                          <p:sndTgt r:embed="rId2" name="0216 - bonk with echo.wav"/>
                                        </p:tgtEl>
                                      </p:cMediaNode>
                                    </p:audio>
                                  </p:subTnLst>
                                </p:cTn>
                              </p:par>
                            </p:childTnLst>
                          </p:cTn>
                        </p:par>
                      </p:childTnLst>
                    </p:cTn>
                  </p:par>
                  <p:par>
                    <p:cTn id="63" fill="hold">
                      <p:stCondLst>
                        <p:cond delay="indefinite"/>
                      </p:stCondLst>
                      <p:childTnLst>
                        <p:par>
                          <p:cTn id="64" fill="hold">
                            <p:stCondLst>
                              <p:cond delay="0"/>
                            </p:stCondLst>
                            <p:childTnLst>
                              <p:par>
                                <p:cTn id="65" presetID="26" presetClass="entr" presetSubtype="0" fill="hold" grpId="0" nodeType="clickEffect">
                                  <p:stCondLst>
                                    <p:cond delay="0"/>
                                  </p:stCondLst>
                                  <p:childTnLst>
                                    <p:set>
                                      <p:cBhvr>
                                        <p:cTn id="66" dur="1" fill="hold">
                                          <p:stCondLst>
                                            <p:cond delay="0"/>
                                          </p:stCondLst>
                                        </p:cTn>
                                        <p:tgtEl>
                                          <p:spTgt spid="7"/>
                                        </p:tgtEl>
                                        <p:attrNameLst>
                                          <p:attrName>style.visibility</p:attrName>
                                        </p:attrNameLst>
                                      </p:cBhvr>
                                      <p:to>
                                        <p:strVal val="visible"/>
                                      </p:to>
                                    </p:set>
                                    <p:animEffect transition="in" filter="wipe(down)">
                                      <p:cBhvr>
                                        <p:cTn id="67" dur="580">
                                          <p:stCondLst>
                                            <p:cond delay="0"/>
                                          </p:stCondLst>
                                        </p:cTn>
                                        <p:tgtEl>
                                          <p:spTgt spid="7"/>
                                        </p:tgtEl>
                                      </p:cBhvr>
                                    </p:animEffect>
                                    <p:anim calcmode="lin" valueType="num">
                                      <p:cBhvr>
                                        <p:cTn id="68"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69"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70"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71"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72"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73" dur="26">
                                          <p:stCondLst>
                                            <p:cond delay="650"/>
                                          </p:stCondLst>
                                        </p:cTn>
                                        <p:tgtEl>
                                          <p:spTgt spid="7"/>
                                        </p:tgtEl>
                                      </p:cBhvr>
                                      <p:to x="100000" y="60000"/>
                                    </p:animScale>
                                    <p:animScale>
                                      <p:cBhvr>
                                        <p:cTn id="74" dur="166" decel="50000">
                                          <p:stCondLst>
                                            <p:cond delay="676"/>
                                          </p:stCondLst>
                                        </p:cTn>
                                        <p:tgtEl>
                                          <p:spTgt spid="7"/>
                                        </p:tgtEl>
                                      </p:cBhvr>
                                      <p:to x="100000" y="100000"/>
                                    </p:animScale>
                                    <p:animScale>
                                      <p:cBhvr>
                                        <p:cTn id="75" dur="26">
                                          <p:stCondLst>
                                            <p:cond delay="1312"/>
                                          </p:stCondLst>
                                        </p:cTn>
                                        <p:tgtEl>
                                          <p:spTgt spid="7"/>
                                        </p:tgtEl>
                                      </p:cBhvr>
                                      <p:to x="100000" y="80000"/>
                                    </p:animScale>
                                    <p:animScale>
                                      <p:cBhvr>
                                        <p:cTn id="76" dur="166" decel="50000">
                                          <p:stCondLst>
                                            <p:cond delay="1338"/>
                                          </p:stCondLst>
                                        </p:cTn>
                                        <p:tgtEl>
                                          <p:spTgt spid="7"/>
                                        </p:tgtEl>
                                      </p:cBhvr>
                                      <p:to x="100000" y="100000"/>
                                    </p:animScale>
                                    <p:animScale>
                                      <p:cBhvr>
                                        <p:cTn id="77" dur="26">
                                          <p:stCondLst>
                                            <p:cond delay="1642"/>
                                          </p:stCondLst>
                                        </p:cTn>
                                        <p:tgtEl>
                                          <p:spTgt spid="7"/>
                                        </p:tgtEl>
                                      </p:cBhvr>
                                      <p:to x="100000" y="90000"/>
                                    </p:animScale>
                                    <p:animScale>
                                      <p:cBhvr>
                                        <p:cTn id="78" dur="166" decel="50000">
                                          <p:stCondLst>
                                            <p:cond delay="1668"/>
                                          </p:stCondLst>
                                        </p:cTn>
                                        <p:tgtEl>
                                          <p:spTgt spid="7"/>
                                        </p:tgtEl>
                                      </p:cBhvr>
                                      <p:to x="100000" y="100000"/>
                                    </p:animScale>
                                    <p:animScale>
                                      <p:cBhvr>
                                        <p:cTn id="79" dur="26">
                                          <p:stCondLst>
                                            <p:cond delay="1808"/>
                                          </p:stCondLst>
                                        </p:cTn>
                                        <p:tgtEl>
                                          <p:spTgt spid="7"/>
                                        </p:tgtEl>
                                      </p:cBhvr>
                                      <p:to x="100000" y="95000"/>
                                    </p:animScale>
                                    <p:animScale>
                                      <p:cBhvr>
                                        <p:cTn id="80" dur="166" decel="50000">
                                          <p:stCondLst>
                                            <p:cond delay="1834"/>
                                          </p:stCondLst>
                                        </p:cTn>
                                        <p:tgtEl>
                                          <p:spTgt spid="7"/>
                                        </p:tgtEl>
                                      </p:cBhvr>
                                      <p:to x="100000" y="100000"/>
                                    </p:animScale>
                                  </p:childTnLst>
                                  <p:subTnLst>
                                    <p:audio>
                                      <p:cMediaNode>
                                        <p:cTn display="0" masterRel="sameClick">
                                          <p:stCondLst>
                                            <p:cond evt="begin" delay="0">
                                              <p:tn val="65"/>
                                            </p:cond>
                                          </p:stCondLst>
                                          <p:endCondLst>
                                            <p:cond evt="onStopAudio" delay="0">
                                              <p:tgtEl>
                                                <p:sldTgt/>
                                              </p:tgtEl>
                                            </p:cond>
                                          </p:endCondLst>
                                        </p:cTn>
                                        <p:tgtEl>
                                          <p:sndTgt r:embed="rId2" name="0216 - bonk with echo.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55576" y="692696"/>
            <a:ext cx="7200801" cy="1631216"/>
          </a:xfrm>
          <a:prstGeom prst="rect">
            <a:avLst/>
          </a:prstGeom>
          <a:solidFill>
            <a:schemeClr val="accent3">
              <a:lumMod val="20000"/>
              <a:lumOff val="80000"/>
            </a:schemeClr>
          </a:solidFill>
        </p:spPr>
        <p:txBody>
          <a:bodyPr wrap="square">
            <a:spAutoFit/>
          </a:bodyPr>
          <a:lstStyle/>
          <a:p>
            <a:pPr algn="just" rtl="1"/>
            <a:r>
              <a:rPr lang="ar-SA" sz="2000" b="1" dirty="0">
                <a:latin typeface="Adobe Arabic" panose="02040503050201020203" pitchFamily="18" charset="-78"/>
                <a:cs typeface="Adobe Arabic" panose="02040503050201020203" pitchFamily="18" charset="-78"/>
              </a:rPr>
              <a:t>      </a:t>
            </a:r>
            <a:r>
              <a:rPr lang="ar-EG" sz="2000" b="1" dirty="0">
                <a:latin typeface="Adobe Arabic" panose="02040503050201020203" pitchFamily="18" charset="-78"/>
                <a:cs typeface="Adobe Arabic" panose="02040503050201020203" pitchFamily="18" charset="-78"/>
              </a:rPr>
              <a:t>أسهمت وسائل الإعلام المختلفة (تلفزيون – إذاعة – صحف ومجلات – وسائل التواصل الاجتماعي...) في رفع درجة الوعي لدى المواطن العربي، وقرَّبت بين أبناء الأوطان العربية، وأشركت بعضهم في هموم بعض، وقلصت الفوارق بين اللهجات المحلية واللغة الفصحي.... إلى غير ذلك من الفوائد والإسهامات الإيجابية التي تند عن الحصر ..... لكنها مع ذلك كله لا تخلو من سلبيات كبيرة، وأخطاء فادحة، على مستوى الأخلاق والعادات والقيم الدينية والاجتماعية.</a:t>
            </a:r>
            <a:endParaRPr lang="en-US" sz="2000" dirty="0">
              <a:latin typeface="Adobe Arabic" panose="02040503050201020203" pitchFamily="18" charset="-78"/>
              <a:cs typeface="Adobe Arabic" panose="02040503050201020203" pitchFamily="18" charset="-78"/>
            </a:endParaRPr>
          </a:p>
        </p:txBody>
      </p:sp>
      <p:pic>
        <p:nvPicPr>
          <p:cNvPr id="3" name="صورة 2"/>
          <p:cNvPicPr>
            <a:picLocks noChangeAspect="1"/>
          </p:cNvPicPr>
          <p:nvPr/>
        </p:nvPicPr>
        <p:blipFill>
          <a:blip r:embed="rId2"/>
          <a:stretch>
            <a:fillRect/>
          </a:stretch>
        </p:blipFill>
        <p:spPr>
          <a:xfrm>
            <a:off x="7956377" y="692696"/>
            <a:ext cx="432047" cy="432048"/>
          </a:xfrm>
          <a:prstGeom prst="rect">
            <a:avLst/>
          </a:prstGeom>
        </p:spPr>
      </p:pic>
      <p:pic>
        <p:nvPicPr>
          <p:cNvPr id="4" name="صورة 3"/>
          <p:cNvPicPr>
            <a:picLocks noChangeAspect="1"/>
          </p:cNvPicPr>
          <p:nvPr/>
        </p:nvPicPr>
        <p:blipFill>
          <a:blip r:embed="rId3"/>
          <a:stretch>
            <a:fillRect/>
          </a:stretch>
        </p:blipFill>
        <p:spPr>
          <a:xfrm>
            <a:off x="899592" y="2636912"/>
            <a:ext cx="7200800" cy="2736304"/>
          </a:xfrm>
          <a:prstGeom prst="rect">
            <a:avLst/>
          </a:prstGeom>
        </p:spPr>
      </p:pic>
      <p:cxnSp>
        <p:nvCxnSpPr>
          <p:cNvPr id="5" name="رابط مستقيم 4"/>
          <p:cNvCxnSpPr>
            <a:cxnSpLocks/>
          </p:cNvCxnSpPr>
          <p:nvPr/>
        </p:nvCxnSpPr>
        <p:spPr>
          <a:xfrm flipH="1">
            <a:off x="2411760" y="3140968"/>
            <a:ext cx="2993558" cy="0"/>
          </a:xfrm>
          <a:prstGeom prst="line">
            <a:avLst/>
          </a:prstGeom>
          <a:ln>
            <a:solidFill>
              <a:srgbClr val="FF0000"/>
            </a:solidFill>
          </a:ln>
          <a:effectLst>
            <a:glow rad="228600">
              <a:schemeClr val="accent4">
                <a:satMod val="175000"/>
                <a:alpha val="40000"/>
              </a:schemeClr>
            </a:glow>
            <a:innerShdw blurRad="25400" dist="12700" dir="13500000">
              <a:srgbClr val="000000">
                <a:alpha val="45000"/>
              </a:srgbClr>
            </a:innerShdw>
          </a:effectLst>
        </p:spPr>
        <p:style>
          <a:lnRef idx="3">
            <a:schemeClr val="dk1"/>
          </a:lnRef>
          <a:fillRef idx="0">
            <a:schemeClr val="dk1"/>
          </a:fillRef>
          <a:effectRef idx="2">
            <a:schemeClr val="dk1"/>
          </a:effectRef>
          <a:fontRef idx="minor">
            <a:schemeClr val="tx1"/>
          </a:fontRef>
        </p:style>
      </p:cxnSp>
      <p:cxnSp>
        <p:nvCxnSpPr>
          <p:cNvPr id="7" name="رابط مستقيم 6"/>
          <p:cNvCxnSpPr>
            <a:cxnSpLocks/>
          </p:cNvCxnSpPr>
          <p:nvPr/>
        </p:nvCxnSpPr>
        <p:spPr>
          <a:xfrm flipH="1">
            <a:off x="4572000" y="4221088"/>
            <a:ext cx="2705525" cy="0"/>
          </a:xfrm>
          <a:prstGeom prst="line">
            <a:avLst/>
          </a:prstGeom>
          <a:ln>
            <a:solidFill>
              <a:srgbClr val="FF0000"/>
            </a:solidFill>
          </a:ln>
          <a:effectLst>
            <a:glow rad="101600">
              <a:schemeClr val="accent4">
                <a:satMod val="175000"/>
                <a:alpha val="40000"/>
              </a:schemeClr>
            </a:glow>
            <a:innerShdw blurRad="25400" dist="12700" dir="13500000">
              <a:srgbClr val="000000">
                <a:alpha val="45000"/>
              </a:srgbClr>
            </a:innerShdw>
          </a:effectLst>
        </p:spPr>
        <p:style>
          <a:lnRef idx="3">
            <a:schemeClr val="dk1"/>
          </a:lnRef>
          <a:fillRef idx="0">
            <a:schemeClr val="dk1"/>
          </a:fillRef>
          <a:effectRef idx="2">
            <a:schemeClr val="dk1"/>
          </a:effectRef>
          <a:fontRef idx="minor">
            <a:schemeClr val="tx1"/>
          </a:fontRef>
        </p:style>
      </p:cxnSp>
      <p:cxnSp>
        <p:nvCxnSpPr>
          <p:cNvPr id="8" name="رابط مستقيم 7"/>
          <p:cNvCxnSpPr>
            <a:cxnSpLocks/>
          </p:cNvCxnSpPr>
          <p:nvPr/>
        </p:nvCxnSpPr>
        <p:spPr>
          <a:xfrm flipH="1">
            <a:off x="2123728" y="4725144"/>
            <a:ext cx="5081790" cy="0"/>
          </a:xfrm>
          <a:prstGeom prst="line">
            <a:avLst/>
          </a:prstGeom>
          <a:ln>
            <a:solidFill>
              <a:srgbClr val="FF0000"/>
            </a:solidFill>
          </a:ln>
          <a:effectLst>
            <a:glow rad="101600">
              <a:schemeClr val="accent4">
                <a:satMod val="175000"/>
                <a:alpha val="40000"/>
              </a:schemeClr>
            </a:glow>
            <a:innerShdw blurRad="25400" dist="12700" dir="13500000">
              <a:srgbClr val="000000">
                <a:alpha val="45000"/>
              </a:srgbClr>
            </a:innerShdw>
          </a:effectLst>
        </p:spPr>
        <p:style>
          <a:lnRef idx="3">
            <a:schemeClr val="dk1"/>
          </a:lnRef>
          <a:fillRef idx="0">
            <a:schemeClr val="dk1"/>
          </a:fillRef>
          <a:effectRef idx="2">
            <a:schemeClr val="dk1"/>
          </a:effectRef>
          <a:fontRef idx="minor">
            <a:schemeClr val="tx1"/>
          </a:fontRef>
        </p:style>
      </p:cxnSp>
      <p:cxnSp>
        <p:nvCxnSpPr>
          <p:cNvPr id="10" name="رابط مستقيم 9"/>
          <p:cNvCxnSpPr>
            <a:cxnSpLocks/>
          </p:cNvCxnSpPr>
          <p:nvPr/>
        </p:nvCxnSpPr>
        <p:spPr>
          <a:xfrm flipH="1" flipV="1">
            <a:off x="1074385" y="5301208"/>
            <a:ext cx="6161911" cy="0"/>
          </a:xfrm>
          <a:prstGeom prst="line">
            <a:avLst/>
          </a:prstGeom>
          <a:ln>
            <a:solidFill>
              <a:srgbClr val="FF0000"/>
            </a:solidFill>
          </a:ln>
          <a:effectLst>
            <a:glow rad="101600">
              <a:schemeClr val="accent4">
                <a:satMod val="175000"/>
                <a:alpha val="40000"/>
              </a:schemeClr>
            </a:glow>
            <a:innerShdw blurRad="25400" dist="12700" dir="13500000">
              <a:srgbClr val="000000">
                <a:alpha val="45000"/>
              </a:srgbClr>
            </a:innerShdw>
          </a:effectLst>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40608833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45"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2000"/>
                                        <p:tgtEl>
                                          <p:spTgt spid="5"/>
                                        </p:tgtEl>
                                      </p:cBhvr>
                                    </p:animEffect>
                                    <p:anim calcmode="lin" valueType="num">
                                      <p:cBhvr>
                                        <p:cTn id="18" dur="2000" fill="hold"/>
                                        <p:tgtEl>
                                          <p:spTgt spid="5"/>
                                        </p:tgtEl>
                                        <p:attrNameLst>
                                          <p:attrName>ppt_w</p:attrName>
                                        </p:attrNameLst>
                                      </p:cBhvr>
                                      <p:tavLst>
                                        <p:tav tm="0" fmla="#ppt_w*sin(2.5*pi*$)">
                                          <p:val>
                                            <p:fltVal val="0"/>
                                          </p:val>
                                        </p:tav>
                                        <p:tav tm="100000">
                                          <p:val>
                                            <p:fltVal val="1"/>
                                          </p:val>
                                        </p:tav>
                                      </p:tavLst>
                                    </p:anim>
                                    <p:anim calcmode="lin" valueType="num">
                                      <p:cBhvr>
                                        <p:cTn id="19" dur="2000" fill="hold"/>
                                        <p:tgtEl>
                                          <p:spTgt spid="5"/>
                                        </p:tgtEl>
                                        <p:attrNameLst>
                                          <p:attrName>ppt_h</p:attrName>
                                        </p:attrNameLst>
                                      </p:cBhvr>
                                      <p:tavLst>
                                        <p:tav tm="0">
                                          <p:val>
                                            <p:strVal val="#ppt_h"/>
                                          </p:val>
                                        </p:tav>
                                        <p:tav tm="100000">
                                          <p:val>
                                            <p:strVal val="#ppt_h"/>
                                          </p:val>
                                        </p:tav>
                                      </p:tavLst>
                                    </p:anim>
                                  </p:childTnLst>
                                </p:cTn>
                              </p:par>
                            </p:childTnLst>
                          </p:cTn>
                        </p:par>
                      </p:childTnLst>
                    </p:cTn>
                  </p:par>
                  <p:par>
                    <p:cTn id="20" fill="hold">
                      <p:stCondLst>
                        <p:cond delay="indefinite"/>
                      </p:stCondLst>
                      <p:childTnLst>
                        <p:par>
                          <p:cTn id="21" fill="hold">
                            <p:stCondLst>
                              <p:cond delay="0"/>
                            </p:stCondLst>
                            <p:childTnLst>
                              <p:par>
                                <p:cTn id="22" presetID="45" presetClass="entr" presetSubtype="0" fill="hold"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2000"/>
                                        <p:tgtEl>
                                          <p:spTgt spid="7"/>
                                        </p:tgtEl>
                                      </p:cBhvr>
                                    </p:animEffect>
                                    <p:anim calcmode="lin" valueType="num">
                                      <p:cBhvr>
                                        <p:cTn id="25" dur="2000" fill="hold"/>
                                        <p:tgtEl>
                                          <p:spTgt spid="7"/>
                                        </p:tgtEl>
                                        <p:attrNameLst>
                                          <p:attrName>ppt_w</p:attrName>
                                        </p:attrNameLst>
                                      </p:cBhvr>
                                      <p:tavLst>
                                        <p:tav tm="0" fmla="#ppt_w*sin(2.5*pi*$)">
                                          <p:val>
                                            <p:fltVal val="0"/>
                                          </p:val>
                                        </p:tav>
                                        <p:tav tm="100000">
                                          <p:val>
                                            <p:fltVal val="1"/>
                                          </p:val>
                                        </p:tav>
                                      </p:tavLst>
                                    </p:anim>
                                    <p:anim calcmode="lin" valueType="num">
                                      <p:cBhvr>
                                        <p:cTn id="26" dur="2000" fill="hold"/>
                                        <p:tgtEl>
                                          <p:spTgt spid="7"/>
                                        </p:tgtEl>
                                        <p:attrNameLst>
                                          <p:attrName>ppt_h</p:attrName>
                                        </p:attrNameLst>
                                      </p:cBhvr>
                                      <p:tavLst>
                                        <p:tav tm="0">
                                          <p:val>
                                            <p:strVal val="#ppt_h"/>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45" presetClass="entr" presetSubtype="0" fill="hold" nodeType="click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2000"/>
                                        <p:tgtEl>
                                          <p:spTgt spid="8"/>
                                        </p:tgtEl>
                                      </p:cBhvr>
                                    </p:animEffect>
                                    <p:anim calcmode="lin" valueType="num">
                                      <p:cBhvr>
                                        <p:cTn id="32" dur="2000" fill="hold"/>
                                        <p:tgtEl>
                                          <p:spTgt spid="8"/>
                                        </p:tgtEl>
                                        <p:attrNameLst>
                                          <p:attrName>ppt_w</p:attrName>
                                        </p:attrNameLst>
                                      </p:cBhvr>
                                      <p:tavLst>
                                        <p:tav tm="0" fmla="#ppt_w*sin(2.5*pi*$)">
                                          <p:val>
                                            <p:fltVal val="0"/>
                                          </p:val>
                                        </p:tav>
                                        <p:tav tm="100000">
                                          <p:val>
                                            <p:fltVal val="1"/>
                                          </p:val>
                                        </p:tav>
                                      </p:tavLst>
                                    </p:anim>
                                    <p:anim calcmode="lin" valueType="num">
                                      <p:cBhvr>
                                        <p:cTn id="33" dur="2000" fill="hold"/>
                                        <p:tgtEl>
                                          <p:spTgt spid="8"/>
                                        </p:tgtEl>
                                        <p:attrNameLst>
                                          <p:attrName>ppt_h</p:attrName>
                                        </p:attrNameLst>
                                      </p:cBhvr>
                                      <p:tavLst>
                                        <p:tav tm="0">
                                          <p:val>
                                            <p:strVal val="#ppt_h"/>
                                          </p:val>
                                        </p:tav>
                                        <p:tav tm="100000">
                                          <p:val>
                                            <p:strVal val="#ppt_h"/>
                                          </p:val>
                                        </p:tav>
                                      </p:tavLst>
                                    </p:anim>
                                  </p:childTnLst>
                                </p:cTn>
                              </p:par>
                            </p:childTnLst>
                          </p:cTn>
                        </p:par>
                      </p:childTnLst>
                    </p:cTn>
                  </p:par>
                  <p:par>
                    <p:cTn id="34" fill="hold">
                      <p:stCondLst>
                        <p:cond delay="indefinite"/>
                      </p:stCondLst>
                      <p:childTnLst>
                        <p:par>
                          <p:cTn id="35" fill="hold">
                            <p:stCondLst>
                              <p:cond delay="0"/>
                            </p:stCondLst>
                            <p:childTnLst>
                              <p:par>
                                <p:cTn id="36" presetID="45" presetClass="entr" presetSubtype="0" fill="hold" nodeType="click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fade">
                                      <p:cBhvr>
                                        <p:cTn id="38" dur="2000"/>
                                        <p:tgtEl>
                                          <p:spTgt spid="10"/>
                                        </p:tgtEl>
                                      </p:cBhvr>
                                    </p:animEffect>
                                    <p:anim calcmode="lin" valueType="num">
                                      <p:cBhvr>
                                        <p:cTn id="39" dur="2000" fill="hold"/>
                                        <p:tgtEl>
                                          <p:spTgt spid="10"/>
                                        </p:tgtEl>
                                        <p:attrNameLst>
                                          <p:attrName>ppt_w</p:attrName>
                                        </p:attrNameLst>
                                      </p:cBhvr>
                                      <p:tavLst>
                                        <p:tav tm="0" fmla="#ppt_w*sin(2.5*pi*$)">
                                          <p:val>
                                            <p:fltVal val="0"/>
                                          </p:val>
                                        </p:tav>
                                        <p:tav tm="100000">
                                          <p:val>
                                            <p:fltVal val="1"/>
                                          </p:val>
                                        </p:tav>
                                      </p:tavLst>
                                    </p:anim>
                                    <p:anim calcmode="lin" valueType="num">
                                      <p:cBhvr>
                                        <p:cTn id="40" dur="2000" fill="hold"/>
                                        <p:tgtEl>
                                          <p:spTgt spid="10"/>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4"/>
          <a:stretch>
            <a:fillRect/>
          </a:stretch>
        </p:blipFill>
        <p:spPr>
          <a:xfrm>
            <a:off x="971600" y="836712"/>
            <a:ext cx="7272808" cy="5256584"/>
          </a:xfrm>
          <a:prstGeom prst="rect">
            <a:avLst/>
          </a:prstGeom>
        </p:spPr>
      </p:pic>
      <p:sp>
        <p:nvSpPr>
          <p:cNvPr id="3" name="Rectangle 12"/>
          <p:cNvSpPr/>
          <p:nvPr/>
        </p:nvSpPr>
        <p:spPr>
          <a:xfrm>
            <a:off x="4583749" y="3584972"/>
            <a:ext cx="2815972" cy="707886"/>
          </a:xfrm>
          <a:prstGeom prst="rect">
            <a:avLst/>
          </a:prstGeom>
        </p:spPr>
        <p:txBody>
          <a:bodyPr wrap="square">
            <a:spAutoFit/>
          </a:bodyPr>
          <a:lstStyle/>
          <a:p>
            <a:pPr algn="ctr" rtl="1"/>
            <a:r>
              <a:rPr lang="ar-SA" sz="2000" b="1" dirty="0">
                <a:solidFill>
                  <a:srgbClr val="0000FF"/>
                </a:solidFill>
                <a:cs typeface="+mj-cs"/>
              </a:rPr>
              <a:t>الصحف والمجلات</a:t>
            </a:r>
            <a:endParaRPr lang="en-US" sz="2000" dirty="0">
              <a:solidFill>
                <a:srgbClr val="0000FF"/>
              </a:solidFill>
              <a:cs typeface="+mj-cs"/>
            </a:endParaRPr>
          </a:p>
          <a:p>
            <a:pPr algn="ctr"/>
            <a:r>
              <a:rPr lang="ar-SA" sz="2000" b="1" dirty="0">
                <a:solidFill>
                  <a:srgbClr val="0000FF"/>
                </a:solidFill>
                <a:cs typeface="+mj-cs"/>
              </a:rPr>
              <a:t>ما لها وما عليه</a:t>
            </a:r>
            <a:endParaRPr lang="en-US" sz="2000" dirty="0">
              <a:solidFill>
                <a:srgbClr val="0000FF"/>
              </a:solidFill>
              <a:cs typeface="+mj-cs"/>
            </a:endParaRPr>
          </a:p>
        </p:txBody>
      </p:sp>
      <p:sp>
        <p:nvSpPr>
          <p:cNvPr id="4" name="Rectangle 13"/>
          <p:cNvSpPr/>
          <p:nvPr/>
        </p:nvSpPr>
        <p:spPr>
          <a:xfrm>
            <a:off x="5043951" y="2095045"/>
            <a:ext cx="2183804" cy="707886"/>
          </a:xfrm>
          <a:prstGeom prst="rect">
            <a:avLst/>
          </a:prstGeom>
        </p:spPr>
        <p:txBody>
          <a:bodyPr wrap="square">
            <a:spAutoFit/>
          </a:bodyPr>
          <a:lstStyle/>
          <a:p>
            <a:pPr algn="ctr" rtl="1"/>
            <a:r>
              <a:rPr lang="ar-SA" sz="2000" b="1" dirty="0">
                <a:solidFill>
                  <a:srgbClr val="0000FF"/>
                </a:solidFill>
                <a:cs typeface="+mj-cs"/>
              </a:rPr>
              <a:t>شبكات التواصل</a:t>
            </a:r>
            <a:endParaRPr lang="en-US" sz="2000" dirty="0">
              <a:solidFill>
                <a:srgbClr val="0000FF"/>
              </a:solidFill>
              <a:cs typeface="+mj-cs"/>
            </a:endParaRPr>
          </a:p>
          <a:p>
            <a:pPr algn="ctr"/>
            <a:r>
              <a:rPr lang="ar-SA" sz="2000" b="1" dirty="0">
                <a:solidFill>
                  <a:srgbClr val="0000FF"/>
                </a:solidFill>
                <a:cs typeface="+mj-cs"/>
              </a:rPr>
              <a:t>ميزات وعيوب</a:t>
            </a:r>
            <a:endParaRPr lang="en-US" sz="2000" dirty="0">
              <a:solidFill>
                <a:srgbClr val="0000FF"/>
              </a:solidFill>
              <a:cs typeface="+mj-cs"/>
            </a:endParaRPr>
          </a:p>
        </p:txBody>
      </p:sp>
      <p:sp>
        <p:nvSpPr>
          <p:cNvPr id="5" name="Rectangle 14"/>
          <p:cNvSpPr/>
          <p:nvPr/>
        </p:nvSpPr>
        <p:spPr>
          <a:xfrm>
            <a:off x="4625125" y="5058827"/>
            <a:ext cx="2815972" cy="707886"/>
          </a:xfrm>
          <a:prstGeom prst="rect">
            <a:avLst/>
          </a:prstGeom>
        </p:spPr>
        <p:txBody>
          <a:bodyPr wrap="square">
            <a:spAutoFit/>
          </a:bodyPr>
          <a:lstStyle/>
          <a:p>
            <a:pPr algn="ctr" rtl="1"/>
            <a:r>
              <a:rPr lang="ar-SA" sz="2000" b="1" dirty="0">
                <a:solidFill>
                  <a:srgbClr val="0000FF"/>
                </a:solidFill>
                <a:cs typeface="Times New Roman" panose="02020603050405020304" pitchFamily="18" charset="0"/>
              </a:rPr>
              <a:t>التلفزيون</a:t>
            </a:r>
            <a:endParaRPr lang="en-US" sz="2000" dirty="0">
              <a:solidFill>
                <a:srgbClr val="0000FF"/>
              </a:solidFill>
            </a:endParaRPr>
          </a:p>
          <a:p>
            <a:pPr algn="ctr"/>
            <a:r>
              <a:rPr lang="ar-SA" sz="2000" b="1" dirty="0">
                <a:solidFill>
                  <a:srgbClr val="0000FF"/>
                </a:solidFill>
                <a:cs typeface="Times New Roman" panose="02020603050405020304" pitchFamily="18" charset="0"/>
              </a:rPr>
              <a:t>فوائده – أضراره</a:t>
            </a:r>
            <a:endParaRPr lang="en-US" sz="2000" dirty="0">
              <a:solidFill>
                <a:srgbClr val="0000FF"/>
              </a:solidFill>
            </a:endParaRPr>
          </a:p>
        </p:txBody>
      </p:sp>
      <p:sp>
        <p:nvSpPr>
          <p:cNvPr id="6" name="Rectangle 15"/>
          <p:cNvSpPr/>
          <p:nvPr/>
        </p:nvSpPr>
        <p:spPr>
          <a:xfrm>
            <a:off x="881261" y="1772816"/>
            <a:ext cx="3726743" cy="969561"/>
          </a:xfrm>
          <a:prstGeom prst="rect">
            <a:avLst/>
          </a:prstGeom>
        </p:spPr>
        <p:txBody>
          <a:bodyPr wrap="square">
            <a:spAutoFit/>
          </a:bodyPr>
          <a:lstStyle/>
          <a:p>
            <a:pPr algn="r" rtl="1">
              <a:lnSpc>
                <a:spcPct val="150000"/>
              </a:lnSpc>
            </a:pPr>
            <a:r>
              <a:rPr lang="ar-SA" sz="2000" b="1" dirty="0">
                <a:solidFill>
                  <a:srgbClr val="C00000"/>
                </a:solidFill>
                <a:cs typeface="Times New Roman" panose="02020603050405020304" pitchFamily="18" charset="0"/>
              </a:rPr>
              <a:t>فهد     		عبد الله      	محمد</a:t>
            </a:r>
            <a:endParaRPr lang="ar-SA" sz="2000" dirty="0">
              <a:solidFill>
                <a:srgbClr val="C00000"/>
              </a:solidFill>
            </a:endParaRPr>
          </a:p>
          <a:p>
            <a:pPr algn="r" rtl="1">
              <a:lnSpc>
                <a:spcPct val="150000"/>
              </a:lnSpc>
            </a:pPr>
            <a:r>
              <a:rPr lang="ar-SA" sz="2000" b="1" dirty="0">
                <a:solidFill>
                  <a:srgbClr val="C00000"/>
                </a:solidFill>
                <a:cs typeface="Times New Roman" panose="02020603050405020304" pitchFamily="18" charset="0"/>
              </a:rPr>
              <a:t>علي              سعد             عبد الرحمن</a:t>
            </a:r>
            <a:endParaRPr lang="en-US" sz="2000" dirty="0">
              <a:solidFill>
                <a:srgbClr val="C00000"/>
              </a:solidFill>
              <a:cs typeface="+mj-cs"/>
            </a:endParaRPr>
          </a:p>
        </p:txBody>
      </p:sp>
      <p:sp>
        <p:nvSpPr>
          <p:cNvPr id="7" name="Rectangle 16"/>
          <p:cNvSpPr/>
          <p:nvPr/>
        </p:nvSpPr>
        <p:spPr>
          <a:xfrm>
            <a:off x="1043608" y="3284984"/>
            <a:ext cx="3540141" cy="969561"/>
          </a:xfrm>
          <a:prstGeom prst="rect">
            <a:avLst/>
          </a:prstGeom>
        </p:spPr>
        <p:txBody>
          <a:bodyPr wrap="square">
            <a:spAutoFit/>
          </a:bodyPr>
          <a:lstStyle/>
          <a:p>
            <a:pPr algn="r" rtl="1">
              <a:lnSpc>
                <a:spcPct val="150000"/>
              </a:lnSpc>
            </a:pPr>
            <a:r>
              <a:rPr lang="ar-SA" sz="2000" b="1" dirty="0">
                <a:solidFill>
                  <a:srgbClr val="C00000"/>
                </a:solidFill>
                <a:cs typeface="Times New Roman" panose="02020603050405020304" pitchFamily="18" charset="0"/>
              </a:rPr>
              <a:t>أحمد            فؤاد              عبد المجيد</a:t>
            </a:r>
            <a:endParaRPr lang="en-US" sz="2000" dirty="0">
              <a:solidFill>
                <a:srgbClr val="C00000"/>
              </a:solidFill>
            </a:endParaRPr>
          </a:p>
          <a:p>
            <a:pPr algn="r">
              <a:lnSpc>
                <a:spcPct val="150000"/>
              </a:lnSpc>
            </a:pPr>
            <a:r>
              <a:rPr lang="ar-SA" sz="2000" b="1" dirty="0">
                <a:solidFill>
                  <a:srgbClr val="C00000"/>
                </a:solidFill>
                <a:cs typeface="Times New Roman" panose="02020603050405020304" pitchFamily="18" charset="0"/>
              </a:rPr>
              <a:t>جهاد          مصطفى            خير الله</a:t>
            </a:r>
            <a:endParaRPr lang="en-US" sz="2000" dirty="0">
              <a:solidFill>
                <a:srgbClr val="C00000"/>
              </a:solidFill>
              <a:cs typeface="+mj-cs"/>
            </a:endParaRPr>
          </a:p>
        </p:txBody>
      </p:sp>
      <p:sp>
        <p:nvSpPr>
          <p:cNvPr id="8" name="Rectangle 17"/>
          <p:cNvSpPr/>
          <p:nvPr/>
        </p:nvSpPr>
        <p:spPr>
          <a:xfrm>
            <a:off x="1174266" y="4797152"/>
            <a:ext cx="3433738" cy="969561"/>
          </a:xfrm>
          <a:prstGeom prst="rect">
            <a:avLst/>
          </a:prstGeom>
        </p:spPr>
        <p:txBody>
          <a:bodyPr wrap="square">
            <a:spAutoFit/>
          </a:bodyPr>
          <a:lstStyle/>
          <a:p>
            <a:pPr algn="r" rtl="1">
              <a:lnSpc>
                <a:spcPct val="150000"/>
              </a:lnSpc>
            </a:pPr>
            <a:r>
              <a:rPr lang="ar-SA" sz="2000" b="1" dirty="0">
                <a:solidFill>
                  <a:srgbClr val="C00000"/>
                </a:solidFill>
                <a:cs typeface="Times New Roman" panose="02020603050405020304" pitchFamily="18" charset="0"/>
              </a:rPr>
              <a:t>خالد              طاهر              ريان</a:t>
            </a:r>
            <a:endParaRPr lang="en-US" sz="2000" dirty="0">
              <a:solidFill>
                <a:srgbClr val="C00000"/>
              </a:solidFill>
            </a:endParaRPr>
          </a:p>
          <a:p>
            <a:pPr algn="r">
              <a:lnSpc>
                <a:spcPct val="150000"/>
              </a:lnSpc>
            </a:pPr>
            <a:r>
              <a:rPr lang="ar-SA" sz="2000" b="1" dirty="0">
                <a:solidFill>
                  <a:srgbClr val="C00000"/>
                </a:solidFill>
                <a:cs typeface="Times New Roman" panose="02020603050405020304" pitchFamily="18" charset="0"/>
              </a:rPr>
              <a:t>وليد             عمر                عادل</a:t>
            </a:r>
            <a:endParaRPr lang="en-US" sz="2000" dirty="0">
              <a:solidFill>
                <a:srgbClr val="C00000"/>
              </a:solidFill>
              <a:cs typeface="+mj-cs"/>
            </a:endParaRPr>
          </a:p>
        </p:txBody>
      </p:sp>
      <p:sp>
        <p:nvSpPr>
          <p:cNvPr id="9" name="مستطيل مستدير الزوايا 14"/>
          <p:cNvSpPr/>
          <p:nvPr/>
        </p:nvSpPr>
        <p:spPr>
          <a:xfrm>
            <a:off x="7092280" y="3130761"/>
            <a:ext cx="1031610" cy="1123784"/>
          </a:xfrm>
          <a:prstGeom prst="roundRect">
            <a:avLst>
              <a:gd name="adj" fmla="val 12471"/>
            </a:avLst>
          </a:prstGeom>
          <a:noFill/>
          <a:ln w="38100">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eaLnBrk="1" fontAlgn="auto" hangingPunct="1">
              <a:spcBef>
                <a:spcPts val="0"/>
              </a:spcBef>
              <a:spcAft>
                <a:spcPts val="0"/>
              </a:spcAft>
              <a:defRPr/>
            </a:pPr>
            <a:endParaRPr lang="ar-SA" sz="1400">
              <a:solidFill>
                <a:srgbClr val="0000FF"/>
              </a:solidFill>
            </a:endParaRPr>
          </a:p>
        </p:txBody>
      </p:sp>
    </p:spTree>
    <p:extLst>
      <p:ext uri="{BB962C8B-B14F-4D97-AF65-F5344CB8AC3E}">
        <p14:creationId xmlns:p14="http://schemas.microsoft.com/office/powerpoint/2010/main" val="24767441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1" presetClass="entr" presetSubtype="1"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heel(1)">
                                      <p:cBhvr>
                                        <p:cTn id="11" dur="2000"/>
                                        <p:tgtEl>
                                          <p:spTgt spid="9"/>
                                        </p:tgtEl>
                                      </p:cBhvr>
                                    </p:animEffect>
                                  </p:childTnLst>
                                </p:cTn>
                              </p:par>
                            </p:childTnLst>
                          </p:cTn>
                        </p:par>
                      </p:childTnLst>
                    </p:cTn>
                  </p:par>
                  <p:par>
                    <p:cTn id="12" fill="hold">
                      <p:stCondLst>
                        <p:cond delay="indefinite"/>
                      </p:stCondLst>
                      <p:childTnLst>
                        <p:par>
                          <p:cTn id="13" fill="hold">
                            <p:stCondLst>
                              <p:cond delay="0"/>
                            </p:stCondLst>
                            <p:childTnLst>
                              <p:par>
                                <p:cTn id="14" presetID="26" presetClass="entr" presetSubtype="0" fill="hold" grpId="0" nodeType="click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wipe(down)">
                                      <p:cBhvr>
                                        <p:cTn id="16" dur="145">
                                          <p:stCondLst>
                                            <p:cond delay="0"/>
                                          </p:stCondLst>
                                        </p:cTn>
                                        <p:tgtEl>
                                          <p:spTgt spid="4"/>
                                        </p:tgtEl>
                                      </p:cBhvr>
                                    </p:animEffect>
                                    <p:anim calcmode="lin" valueType="num">
                                      <p:cBhvr>
                                        <p:cTn id="17" dur="456"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18" dur="166"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9" dur="166" tmFilter="0, 0; 0.125,0.2665; 0.25,0.4; 0.375,0.465; 0.5,0.5;  0.625,0.535; 0.75,0.6; 0.875,0.7335; 1,1">
                                          <p:stCondLst>
                                            <p:cond delay="166"/>
                                          </p:stCondLst>
                                        </p:cTn>
                                        <p:tgtEl>
                                          <p:spTgt spid="4"/>
                                        </p:tgtEl>
                                        <p:attrNameLst>
                                          <p:attrName>ppt_y</p:attrName>
                                        </p:attrNameLst>
                                      </p:cBhvr>
                                      <p:tavLst>
                                        <p:tav tm="0" fmla="#ppt_y-sin(pi*$)/9">
                                          <p:val>
                                            <p:fltVal val="0"/>
                                          </p:val>
                                        </p:tav>
                                        <p:tav tm="100000">
                                          <p:val>
                                            <p:fltVal val="1"/>
                                          </p:val>
                                        </p:tav>
                                      </p:tavLst>
                                    </p:anim>
                                    <p:anim calcmode="lin" valueType="num">
                                      <p:cBhvr>
                                        <p:cTn id="20" dur="83" tmFilter="0, 0; 0.125,0.2665; 0.25,0.4; 0.375,0.465; 0.5,0.5;  0.625,0.535; 0.75,0.6; 0.875,0.7335; 1,1">
                                          <p:stCondLst>
                                            <p:cond delay="331"/>
                                          </p:stCondLst>
                                        </p:cTn>
                                        <p:tgtEl>
                                          <p:spTgt spid="4"/>
                                        </p:tgtEl>
                                        <p:attrNameLst>
                                          <p:attrName>ppt_y</p:attrName>
                                        </p:attrNameLst>
                                      </p:cBhvr>
                                      <p:tavLst>
                                        <p:tav tm="0" fmla="#ppt_y-sin(pi*$)/27">
                                          <p:val>
                                            <p:fltVal val="0"/>
                                          </p:val>
                                        </p:tav>
                                        <p:tav tm="100000">
                                          <p:val>
                                            <p:fltVal val="1"/>
                                          </p:val>
                                        </p:tav>
                                      </p:tavLst>
                                    </p:anim>
                                    <p:anim calcmode="lin" valueType="num">
                                      <p:cBhvr>
                                        <p:cTn id="21" dur="41" tmFilter="0, 0; 0.125,0.2665; 0.25,0.4; 0.375,0.465; 0.5,0.5;  0.625,0.535; 0.75,0.6; 0.875,0.7335; 1,1">
                                          <p:stCondLst>
                                            <p:cond delay="414"/>
                                          </p:stCondLst>
                                        </p:cTn>
                                        <p:tgtEl>
                                          <p:spTgt spid="4"/>
                                        </p:tgtEl>
                                        <p:attrNameLst>
                                          <p:attrName>ppt_y</p:attrName>
                                        </p:attrNameLst>
                                      </p:cBhvr>
                                      <p:tavLst>
                                        <p:tav tm="0" fmla="#ppt_y-sin(pi*$)/81">
                                          <p:val>
                                            <p:fltVal val="0"/>
                                          </p:val>
                                        </p:tav>
                                        <p:tav tm="100000">
                                          <p:val>
                                            <p:fltVal val="1"/>
                                          </p:val>
                                        </p:tav>
                                      </p:tavLst>
                                    </p:anim>
                                    <p:animScale>
                                      <p:cBhvr>
                                        <p:cTn id="22" dur="7">
                                          <p:stCondLst>
                                            <p:cond delay="162"/>
                                          </p:stCondLst>
                                        </p:cTn>
                                        <p:tgtEl>
                                          <p:spTgt spid="4"/>
                                        </p:tgtEl>
                                      </p:cBhvr>
                                      <p:to x="100000" y="60000"/>
                                    </p:animScale>
                                    <p:animScale>
                                      <p:cBhvr>
                                        <p:cTn id="23" dur="41" decel="50000">
                                          <p:stCondLst>
                                            <p:cond delay="169"/>
                                          </p:stCondLst>
                                        </p:cTn>
                                        <p:tgtEl>
                                          <p:spTgt spid="4"/>
                                        </p:tgtEl>
                                      </p:cBhvr>
                                      <p:to x="100000" y="100000"/>
                                    </p:animScale>
                                    <p:animScale>
                                      <p:cBhvr>
                                        <p:cTn id="24" dur="7">
                                          <p:stCondLst>
                                            <p:cond delay="328"/>
                                          </p:stCondLst>
                                        </p:cTn>
                                        <p:tgtEl>
                                          <p:spTgt spid="4"/>
                                        </p:tgtEl>
                                      </p:cBhvr>
                                      <p:to x="100000" y="80000"/>
                                    </p:animScale>
                                    <p:animScale>
                                      <p:cBhvr>
                                        <p:cTn id="25" dur="41" decel="50000">
                                          <p:stCondLst>
                                            <p:cond delay="335"/>
                                          </p:stCondLst>
                                        </p:cTn>
                                        <p:tgtEl>
                                          <p:spTgt spid="4"/>
                                        </p:tgtEl>
                                      </p:cBhvr>
                                      <p:to x="100000" y="100000"/>
                                    </p:animScale>
                                    <p:animScale>
                                      <p:cBhvr>
                                        <p:cTn id="26" dur="7">
                                          <p:stCondLst>
                                            <p:cond delay="410"/>
                                          </p:stCondLst>
                                        </p:cTn>
                                        <p:tgtEl>
                                          <p:spTgt spid="4"/>
                                        </p:tgtEl>
                                      </p:cBhvr>
                                      <p:to x="100000" y="90000"/>
                                    </p:animScale>
                                    <p:animScale>
                                      <p:cBhvr>
                                        <p:cTn id="27" dur="41" decel="50000">
                                          <p:stCondLst>
                                            <p:cond delay="417"/>
                                          </p:stCondLst>
                                        </p:cTn>
                                        <p:tgtEl>
                                          <p:spTgt spid="4"/>
                                        </p:tgtEl>
                                      </p:cBhvr>
                                      <p:to x="100000" y="100000"/>
                                    </p:animScale>
                                    <p:animScale>
                                      <p:cBhvr>
                                        <p:cTn id="28" dur="7">
                                          <p:stCondLst>
                                            <p:cond delay="452"/>
                                          </p:stCondLst>
                                        </p:cTn>
                                        <p:tgtEl>
                                          <p:spTgt spid="4"/>
                                        </p:tgtEl>
                                      </p:cBhvr>
                                      <p:to x="100000" y="95000"/>
                                    </p:animScale>
                                    <p:animScale>
                                      <p:cBhvr>
                                        <p:cTn id="29" dur="41" decel="50000">
                                          <p:stCondLst>
                                            <p:cond delay="459"/>
                                          </p:stCondLst>
                                        </p:cTn>
                                        <p:tgtEl>
                                          <p:spTgt spid="4"/>
                                        </p:tgtEl>
                                      </p:cBhvr>
                                      <p:to x="100000" y="100000"/>
                                    </p:animScale>
                                  </p:childTnLst>
                                  <p:subTnLst>
                                    <p:audio>
                                      <p:cMediaNode>
                                        <p:cTn display="0" masterRel="sameClick">
                                          <p:stCondLst>
                                            <p:cond evt="begin" delay="0">
                                              <p:tn val="14"/>
                                            </p:cond>
                                          </p:stCondLst>
                                          <p:endCondLst>
                                            <p:cond evt="onStopAudio" delay="0">
                                              <p:tgtEl>
                                                <p:sldTgt/>
                                              </p:tgtEl>
                                            </p:cond>
                                          </p:endCondLst>
                                        </p:cTn>
                                        <p:tgtEl>
                                          <p:sndTgt r:embed="rId2" name="0308 - chimes up.wav"/>
                                        </p:tgtEl>
                                      </p:cMediaNode>
                                    </p:audio>
                                  </p:subTnLst>
                                </p:cTn>
                              </p:par>
                            </p:childTnLst>
                          </p:cTn>
                        </p:par>
                      </p:childTnLst>
                    </p:cTn>
                  </p:par>
                  <p:par>
                    <p:cTn id="30" fill="hold">
                      <p:stCondLst>
                        <p:cond delay="indefinite"/>
                      </p:stCondLst>
                      <p:childTnLst>
                        <p:par>
                          <p:cTn id="31" fill="hold">
                            <p:stCondLst>
                              <p:cond delay="0"/>
                            </p:stCondLst>
                            <p:childTnLst>
                              <p:par>
                                <p:cTn id="32" presetID="18" presetClass="entr" presetSubtype="12" fill="hold" grpId="0" nodeType="click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strips(downLeft)">
                                      <p:cBhvr>
                                        <p:cTn id="34" dur="500"/>
                                        <p:tgtEl>
                                          <p:spTgt spid="6"/>
                                        </p:tgtEl>
                                      </p:cBhvr>
                                    </p:animEffect>
                                  </p:childTnLst>
                                  <p:subTnLst>
                                    <p:audio>
                                      <p:cMediaNode>
                                        <p:cTn display="0" masterRel="sameClick">
                                          <p:stCondLst>
                                            <p:cond evt="begin" delay="0">
                                              <p:tn val="32"/>
                                            </p:cond>
                                          </p:stCondLst>
                                          <p:endCondLst>
                                            <p:cond evt="onStopAudio" delay="0">
                                              <p:tgtEl>
                                                <p:sldTgt/>
                                              </p:tgtEl>
                                            </p:cond>
                                          </p:endCondLst>
                                        </p:cTn>
                                        <p:tgtEl>
                                          <p:sndTgt r:embed="rId3" name="Windows XP Hardware Remove.wav"/>
                                        </p:tgtEl>
                                      </p:cMediaNode>
                                    </p:audio>
                                  </p:subTnLst>
                                </p:cTn>
                              </p:par>
                            </p:childTnLst>
                          </p:cTn>
                        </p:par>
                      </p:childTnLst>
                    </p:cTn>
                  </p:par>
                  <p:par>
                    <p:cTn id="35" fill="hold">
                      <p:stCondLst>
                        <p:cond delay="indefinite"/>
                      </p:stCondLst>
                      <p:childTnLst>
                        <p:par>
                          <p:cTn id="36" fill="hold">
                            <p:stCondLst>
                              <p:cond delay="0"/>
                            </p:stCondLst>
                            <p:childTnLst>
                              <p:par>
                                <p:cTn id="37" presetID="26" presetClass="entr" presetSubtype="0" fill="hold" grpId="0" nodeType="clickEffect">
                                  <p:stCondLst>
                                    <p:cond delay="0"/>
                                  </p:stCondLst>
                                  <p:childTnLst>
                                    <p:set>
                                      <p:cBhvr>
                                        <p:cTn id="38" dur="1" fill="hold">
                                          <p:stCondLst>
                                            <p:cond delay="0"/>
                                          </p:stCondLst>
                                        </p:cTn>
                                        <p:tgtEl>
                                          <p:spTgt spid="3"/>
                                        </p:tgtEl>
                                        <p:attrNameLst>
                                          <p:attrName>style.visibility</p:attrName>
                                        </p:attrNameLst>
                                      </p:cBhvr>
                                      <p:to>
                                        <p:strVal val="visible"/>
                                      </p:to>
                                    </p:set>
                                    <p:animEffect transition="in" filter="wipe(down)">
                                      <p:cBhvr>
                                        <p:cTn id="39" dur="145">
                                          <p:stCondLst>
                                            <p:cond delay="0"/>
                                          </p:stCondLst>
                                        </p:cTn>
                                        <p:tgtEl>
                                          <p:spTgt spid="3"/>
                                        </p:tgtEl>
                                      </p:cBhvr>
                                    </p:animEffect>
                                    <p:anim calcmode="lin" valueType="num">
                                      <p:cBhvr>
                                        <p:cTn id="40" dur="456"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41" dur="166"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42" dur="166" tmFilter="0, 0; 0.125,0.2665; 0.25,0.4; 0.375,0.465; 0.5,0.5;  0.625,0.535; 0.75,0.6; 0.875,0.7335; 1,1">
                                          <p:stCondLst>
                                            <p:cond delay="166"/>
                                          </p:stCondLst>
                                        </p:cTn>
                                        <p:tgtEl>
                                          <p:spTgt spid="3"/>
                                        </p:tgtEl>
                                        <p:attrNameLst>
                                          <p:attrName>ppt_y</p:attrName>
                                        </p:attrNameLst>
                                      </p:cBhvr>
                                      <p:tavLst>
                                        <p:tav tm="0" fmla="#ppt_y-sin(pi*$)/9">
                                          <p:val>
                                            <p:fltVal val="0"/>
                                          </p:val>
                                        </p:tav>
                                        <p:tav tm="100000">
                                          <p:val>
                                            <p:fltVal val="1"/>
                                          </p:val>
                                        </p:tav>
                                      </p:tavLst>
                                    </p:anim>
                                    <p:anim calcmode="lin" valueType="num">
                                      <p:cBhvr>
                                        <p:cTn id="43" dur="83" tmFilter="0, 0; 0.125,0.2665; 0.25,0.4; 0.375,0.465; 0.5,0.5;  0.625,0.535; 0.75,0.6; 0.875,0.7335; 1,1">
                                          <p:stCondLst>
                                            <p:cond delay="331"/>
                                          </p:stCondLst>
                                        </p:cTn>
                                        <p:tgtEl>
                                          <p:spTgt spid="3"/>
                                        </p:tgtEl>
                                        <p:attrNameLst>
                                          <p:attrName>ppt_y</p:attrName>
                                        </p:attrNameLst>
                                      </p:cBhvr>
                                      <p:tavLst>
                                        <p:tav tm="0" fmla="#ppt_y-sin(pi*$)/27">
                                          <p:val>
                                            <p:fltVal val="0"/>
                                          </p:val>
                                        </p:tav>
                                        <p:tav tm="100000">
                                          <p:val>
                                            <p:fltVal val="1"/>
                                          </p:val>
                                        </p:tav>
                                      </p:tavLst>
                                    </p:anim>
                                    <p:anim calcmode="lin" valueType="num">
                                      <p:cBhvr>
                                        <p:cTn id="44" dur="41" tmFilter="0, 0; 0.125,0.2665; 0.25,0.4; 0.375,0.465; 0.5,0.5;  0.625,0.535; 0.75,0.6; 0.875,0.7335; 1,1">
                                          <p:stCondLst>
                                            <p:cond delay="414"/>
                                          </p:stCondLst>
                                        </p:cTn>
                                        <p:tgtEl>
                                          <p:spTgt spid="3"/>
                                        </p:tgtEl>
                                        <p:attrNameLst>
                                          <p:attrName>ppt_y</p:attrName>
                                        </p:attrNameLst>
                                      </p:cBhvr>
                                      <p:tavLst>
                                        <p:tav tm="0" fmla="#ppt_y-sin(pi*$)/81">
                                          <p:val>
                                            <p:fltVal val="0"/>
                                          </p:val>
                                        </p:tav>
                                        <p:tav tm="100000">
                                          <p:val>
                                            <p:fltVal val="1"/>
                                          </p:val>
                                        </p:tav>
                                      </p:tavLst>
                                    </p:anim>
                                    <p:animScale>
                                      <p:cBhvr>
                                        <p:cTn id="45" dur="7">
                                          <p:stCondLst>
                                            <p:cond delay="162"/>
                                          </p:stCondLst>
                                        </p:cTn>
                                        <p:tgtEl>
                                          <p:spTgt spid="3"/>
                                        </p:tgtEl>
                                      </p:cBhvr>
                                      <p:to x="100000" y="60000"/>
                                    </p:animScale>
                                    <p:animScale>
                                      <p:cBhvr>
                                        <p:cTn id="46" dur="41" decel="50000">
                                          <p:stCondLst>
                                            <p:cond delay="169"/>
                                          </p:stCondLst>
                                        </p:cTn>
                                        <p:tgtEl>
                                          <p:spTgt spid="3"/>
                                        </p:tgtEl>
                                      </p:cBhvr>
                                      <p:to x="100000" y="100000"/>
                                    </p:animScale>
                                    <p:animScale>
                                      <p:cBhvr>
                                        <p:cTn id="47" dur="7">
                                          <p:stCondLst>
                                            <p:cond delay="328"/>
                                          </p:stCondLst>
                                        </p:cTn>
                                        <p:tgtEl>
                                          <p:spTgt spid="3"/>
                                        </p:tgtEl>
                                      </p:cBhvr>
                                      <p:to x="100000" y="80000"/>
                                    </p:animScale>
                                    <p:animScale>
                                      <p:cBhvr>
                                        <p:cTn id="48" dur="41" decel="50000">
                                          <p:stCondLst>
                                            <p:cond delay="335"/>
                                          </p:stCondLst>
                                        </p:cTn>
                                        <p:tgtEl>
                                          <p:spTgt spid="3"/>
                                        </p:tgtEl>
                                      </p:cBhvr>
                                      <p:to x="100000" y="100000"/>
                                    </p:animScale>
                                    <p:animScale>
                                      <p:cBhvr>
                                        <p:cTn id="49" dur="7">
                                          <p:stCondLst>
                                            <p:cond delay="410"/>
                                          </p:stCondLst>
                                        </p:cTn>
                                        <p:tgtEl>
                                          <p:spTgt spid="3"/>
                                        </p:tgtEl>
                                      </p:cBhvr>
                                      <p:to x="100000" y="90000"/>
                                    </p:animScale>
                                    <p:animScale>
                                      <p:cBhvr>
                                        <p:cTn id="50" dur="41" decel="50000">
                                          <p:stCondLst>
                                            <p:cond delay="417"/>
                                          </p:stCondLst>
                                        </p:cTn>
                                        <p:tgtEl>
                                          <p:spTgt spid="3"/>
                                        </p:tgtEl>
                                      </p:cBhvr>
                                      <p:to x="100000" y="100000"/>
                                    </p:animScale>
                                    <p:animScale>
                                      <p:cBhvr>
                                        <p:cTn id="51" dur="7">
                                          <p:stCondLst>
                                            <p:cond delay="452"/>
                                          </p:stCondLst>
                                        </p:cTn>
                                        <p:tgtEl>
                                          <p:spTgt spid="3"/>
                                        </p:tgtEl>
                                      </p:cBhvr>
                                      <p:to x="100000" y="95000"/>
                                    </p:animScale>
                                    <p:animScale>
                                      <p:cBhvr>
                                        <p:cTn id="52" dur="41" decel="50000">
                                          <p:stCondLst>
                                            <p:cond delay="459"/>
                                          </p:stCondLst>
                                        </p:cTn>
                                        <p:tgtEl>
                                          <p:spTgt spid="3"/>
                                        </p:tgtEl>
                                      </p:cBhvr>
                                      <p:to x="100000" y="100000"/>
                                    </p:animScale>
                                  </p:childTnLst>
                                  <p:subTnLst>
                                    <p:audio>
                                      <p:cMediaNode>
                                        <p:cTn display="0" masterRel="sameClick">
                                          <p:stCondLst>
                                            <p:cond evt="begin" delay="0">
                                              <p:tn val="37"/>
                                            </p:cond>
                                          </p:stCondLst>
                                          <p:endCondLst>
                                            <p:cond evt="onStopAudio" delay="0">
                                              <p:tgtEl>
                                                <p:sldTgt/>
                                              </p:tgtEl>
                                            </p:cond>
                                          </p:endCondLst>
                                        </p:cTn>
                                        <p:tgtEl>
                                          <p:sndTgt r:embed="rId2" name="0308 - chimes up.wav"/>
                                        </p:tgtEl>
                                      </p:cMediaNode>
                                    </p:audio>
                                  </p:subTnLst>
                                </p:cTn>
                              </p:par>
                            </p:childTnLst>
                          </p:cTn>
                        </p:par>
                      </p:childTnLst>
                    </p:cTn>
                  </p:par>
                  <p:par>
                    <p:cTn id="53" fill="hold">
                      <p:stCondLst>
                        <p:cond delay="indefinite"/>
                      </p:stCondLst>
                      <p:childTnLst>
                        <p:par>
                          <p:cTn id="54" fill="hold">
                            <p:stCondLst>
                              <p:cond delay="0"/>
                            </p:stCondLst>
                            <p:childTnLst>
                              <p:par>
                                <p:cTn id="55" presetID="18" presetClass="entr" presetSubtype="12" fill="hold" grpId="0" nodeType="clickEffect">
                                  <p:stCondLst>
                                    <p:cond delay="0"/>
                                  </p:stCondLst>
                                  <p:childTnLst>
                                    <p:set>
                                      <p:cBhvr>
                                        <p:cTn id="56" dur="1" fill="hold">
                                          <p:stCondLst>
                                            <p:cond delay="0"/>
                                          </p:stCondLst>
                                        </p:cTn>
                                        <p:tgtEl>
                                          <p:spTgt spid="7"/>
                                        </p:tgtEl>
                                        <p:attrNameLst>
                                          <p:attrName>style.visibility</p:attrName>
                                        </p:attrNameLst>
                                      </p:cBhvr>
                                      <p:to>
                                        <p:strVal val="visible"/>
                                      </p:to>
                                    </p:set>
                                    <p:animEffect transition="in" filter="strips(downLeft)">
                                      <p:cBhvr>
                                        <p:cTn id="57" dur="500"/>
                                        <p:tgtEl>
                                          <p:spTgt spid="7"/>
                                        </p:tgtEl>
                                      </p:cBhvr>
                                    </p:animEffect>
                                  </p:childTnLst>
                                  <p:subTnLst>
                                    <p:audio>
                                      <p:cMediaNode>
                                        <p:cTn display="0" masterRel="sameClick">
                                          <p:stCondLst>
                                            <p:cond evt="begin" delay="0">
                                              <p:tn val="55"/>
                                            </p:cond>
                                          </p:stCondLst>
                                          <p:endCondLst>
                                            <p:cond evt="onStopAudio" delay="0">
                                              <p:tgtEl>
                                                <p:sldTgt/>
                                              </p:tgtEl>
                                            </p:cond>
                                          </p:endCondLst>
                                        </p:cTn>
                                        <p:tgtEl>
                                          <p:sndTgt r:embed="rId3" name="Windows XP Hardware Remove.wav"/>
                                        </p:tgtEl>
                                      </p:cMediaNode>
                                    </p:audio>
                                  </p:subTnLst>
                                </p:cTn>
                              </p:par>
                            </p:childTnLst>
                          </p:cTn>
                        </p:par>
                      </p:childTnLst>
                    </p:cTn>
                  </p:par>
                  <p:par>
                    <p:cTn id="58" fill="hold">
                      <p:stCondLst>
                        <p:cond delay="indefinite"/>
                      </p:stCondLst>
                      <p:childTnLst>
                        <p:par>
                          <p:cTn id="59" fill="hold">
                            <p:stCondLst>
                              <p:cond delay="0"/>
                            </p:stCondLst>
                            <p:childTnLst>
                              <p:par>
                                <p:cTn id="60" presetID="26" presetClass="entr" presetSubtype="0" fill="hold" grpId="0" nodeType="clickEffect">
                                  <p:stCondLst>
                                    <p:cond delay="0"/>
                                  </p:stCondLst>
                                  <p:childTnLst>
                                    <p:set>
                                      <p:cBhvr>
                                        <p:cTn id="61" dur="1" fill="hold">
                                          <p:stCondLst>
                                            <p:cond delay="0"/>
                                          </p:stCondLst>
                                        </p:cTn>
                                        <p:tgtEl>
                                          <p:spTgt spid="5"/>
                                        </p:tgtEl>
                                        <p:attrNameLst>
                                          <p:attrName>style.visibility</p:attrName>
                                        </p:attrNameLst>
                                      </p:cBhvr>
                                      <p:to>
                                        <p:strVal val="visible"/>
                                      </p:to>
                                    </p:set>
                                    <p:animEffect transition="in" filter="wipe(down)">
                                      <p:cBhvr>
                                        <p:cTn id="62" dur="145">
                                          <p:stCondLst>
                                            <p:cond delay="0"/>
                                          </p:stCondLst>
                                        </p:cTn>
                                        <p:tgtEl>
                                          <p:spTgt spid="5"/>
                                        </p:tgtEl>
                                      </p:cBhvr>
                                    </p:animEffect>
                                    <p:anim calcmode="lin" valueType="num">
                                      <p:cBhvr>
                                        <p:cTn id="63" dur="456"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64" dur="166"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65" dur="166" tmFilter="0, 0; 0.125,0.2665; 0.25,0.4; 0.375,0.465; 0.5,0.5;  0.625,0.535; 0.75,0.6; 0.875,0.7335; 1,1">
                                          <p:stCondLst>
                                            <p:cond delay="166"/>
                                          </p:stCondLst>
                                        </p:cTn>
                                        <p:tgtEl>
                                          <p:spTgt spid="5"/>
                                        </p:tgtEl>
                                        <p:attrNameLst>
                                          <p:attrName>ppt_y</p:attrName>
                                        </p:attrNameLst>
                                      </p:cBhvr>
                                      <p:tavLst>
                                        <p:tav tm="0" fmla="#ppt_y-sin(pi*$)/9">
                                          <p:val>
                                            <p:fltVal val="0"/>
                                          </p:val>
                                        </p:tav>
                                        <p:tav tm="100000">
                                          <p:val>
                                            <p:fltVal val="1"/>
                                          </p:val>
                                        </p:tav>
                                      </p:tavLst>
                                    </p:anim>
                                    <p:anim calcmode="lin" valueType="num">
                                      <p:cBhvr>
                                        <p:cTn id="66" dur="83" tmFilter="0, 0; 0.125,0.2665; 0.25,0.4; 0.375,0.465; 0.5,0.5;  0.625,0.535; 0.75,0.6; 0.875,0.7335; 1,1">
                                          <p:stCondLst>
                                            <p:cond delay="331"/>
                                          </p:stCondLst>
                                        </p:cTn>
                                        <p:tgtEl>
                                          <p:spTgt spid="5"/>
                                        </p:tgtEl>
                                        <p:attrNameLst>
                                          <p:attrName>ppt_y</p:attrName>
                                        </p:attrNameLst>
                                      </p:cBhvr>
                                      <p:tavLst>
                                        <p:tav tm="0" fmla="#ppt_y-sin(pi*$)/27">
                                          <p:val>
                                            <p:fltVal val="0"/>
                                          </p:val>
                                        </p:tav>
                                        <p:tav tm="100000">
                                          <p:val>
                                            <p:fltVal val="1"/>
                                          </p:val>
                                        </p:tav>
                                      </p:tavLst>
                                    </p:anim>
                                    <p:anim calcmode="lin" valueType="num">
                                      <p:cBhvr>
                                        <p:cTn id="67" dur="41" tmFilter="0, 0; 0.125,0.2665; 0.25,0.4; 0.375,0.465; 0.5,0.5;  0.625,0.535; 0.75,0.6; 0.875,0.7335; 1,1">
                                          <p:stCondLst>
                                            <p:cond delay="414"/>
                                          </p:stCondLst>
                                        </p:cTn>
                                        <p:tgtEl>
                                          <p:spTgt spid="5"/>
                                        </p:tgtEl>
                                        <p:attrNameLst>
                                          <p:attrName>ppt_y</p:attrName>
                                        </p:attrNameLst>
                                      </p:cBhvr>
                                      <p:tavLst>
                                        <p:tav tm="0" fmla="#ppt_y-sin(pi*$)/81">
                                          <p:val>
                                            <p:fltVal val="0"/>
                                          </p:val>
                                        </p:tav>
                                        <p:tav tm="100000">
                                          <p:val>
                                            <p:fltVal val="1"/>
                                          </p:val>
                                        </p:tav>
                                      </p:tavLst>
                                    </p:anim>
                                    <p:animScale>
                                      <p:cBhvr>
                                        <p:cTn id="68" dur="7">
                                          <p:stCondLst>
                                            <p:cond delay="162"/>
                                          </p:stCondLst>
                                        </p:cTn>
                                        <p:tgtEl>
                                          <p:spTgt spid="5"/>
                                        </p:tgtEl>
                                      </p:cBhvr>
                                      <p:to x="100000" y="60000"/>
                                    </p:animScale>
                                    <p:animScale>
                                      <p:cBhvr>
                                        <p:cTn id="69" dur="41" decel="50000">
                                          <p:stCondLst>
                                            <p:cond delay="169"/>
                                          </p:stCondLst>
                                        </p:cTn>
                                        <p:tgtEl>
                                          <p:spTgt spid="5"/>
                                        </p:tgtEl>
                                      </p:cBhvr>
                                      <p:to x="100000" y="100000"/>
                                    </p:animScale>
                                    <p:animScale>
                                      <p:cBhvr>
                                        <p:cTn id="70" dur="7">
                                          <p:stCondLst>
                                            <p:cond delay="328"/>
                                          </p:stCondLst>
                                        </p:cTn>
                                        <p:tgtEl>
                                          <p:spTgt spid="5"/>
                                        </p:tgtEl>
                                      </p:cBhvr>
                                      <p:to x="100000" y="80000"/>
                                    </p:animScale>
                                    <p:animScale>
                                      <p:cBhvr>
                                        <p:cTn id="71" dur="41" decel="50000">
                                          <p:stCondLst>
                                            <p:cond delay="335"/>
                                          </p:stCondLst>
                                        </p:cTn>
                                        <p:tgtEl>
                                          <p:spTgt spid="5"/>
                                        </p:tgtEl>
                                      </p:cBhvr>
                                      <p:to x="100000" y="100000"/>
                                    </p:animScale>
                                    <p:animScale>
                                      <p:cBhvr>
                                        <p:cTn id="72" dur="7">
                                          <p:stCondLst>
                                            <p:cond delay="410"/>
                                          </p:stCondLst>
                                        </p:cTn>
                                        <p:tgtEl>
                                          <p:spTgt spid="5"/>
                                        </p:tgtEl>
                                      </p:cBhvr>
                                      <p:to x="100000" y="90000"/>
                                    </p:animScale>
                                    <p:animScale>
                                      <p:cBhvr>
                                        <p:cTn id="73" dur="41" decel="50000">
                                          <p:stCondLst>
                                            <p:cond delay="417"/>
                                          </p:stCondLst>
                                        </p:cTn>
                                        <p:tgtEl>
                                          <p:spTgt spid="5"/>
                                        </p:tgtEl>
                                      </p:cBhvr>
                                      <p:to x="100000" y="100000"/>
                                    </p:animScale>
                                    <p:animScale>
                                      <p:cBhvr>
                                        <p:cTn id="74" dur="7">
                                          <p:stCondLst>
                                            <p:cond delay="452"/>
                                          </p:stCondLst>
                                        </p:cTn>
                                        <p:tgtEl>
                                          <p:spTgt spid="5"/>
                                        </p:tgtEl>
                                      </p:cBhvr>
                                      <p:to x="100000" y="95000"/>
                                    </p:animScale>
                                    <p:animScale>
                                      <p:cBhvr>
                                        <p:cTn id="75" dur="41" decel="50000">
                                          <p:stCondLst>
                                            <p:cond delay="459"/>
                                          </p:stCondLst>
                                        </p:cTn>
                                        <p:tgtEl>
                                          <p:spTgt spid="5"/>
                                        </p:tgtEl>
                                      </p:cBhvr>
                                      <p:to x="100000" y="100000"/>
                                    </p:animScale>
                                  </p:childTnLst>
                                  <p:subTnLst>
                                    <p:audio>
                                      <p:cMediaNode>
                                        <p:cTn display="0" masterRel="sameClick">
                                          <p:stCondLst>
                                            <p:cond evt="begin" delay="0">
                                              <p:tn val="60"/>
                                            </p:cond>
                                          </p:stCondLst>
                                          <p:endCondLst>
                                            <p:cond evt="onStopAudio" delay="0">
                                              <p:tgtEl>
                                                <p:sldTgt/>
                                              </p:tgtEl>
                                            </p:cond>
                                          </p:endCondLst>
                                        </p:cTn>
                                        <p:tgtEl>
                                          <p:sndTgt r:embed="rId2" name="0308 - chimes up.wav"/>
                                        </p:tgtEl>
                                      </p:cMediaNode>
                                    </p:audio>
                                  </p:subTnLst>
                                </p:cTn>
                              </p:par>
                            </p:childTnLst>
                          </p:cTn>
                        </p:par>
                      </p:childTnLst>
                    </p:cTn>
                  </p:par>
                  <p:par>
                    <p:cTn id="76" fill="hold">
                      <p:stCondLst>
                        <p:cond delay="indefinite"/>
                      </p:stCondLst>
                      <p:childTnLst>
                        <p:par>
                          <p:cTn id="77" fill="hold">
                            <p:stCondLst>
                              <p:cond delay="0"/>
                            </p:stCondLst>
                            <p:childTnLst>
                              <p:par>
                                <p:cTn id="78" presetID="18" presetClass="entr" presetSubtype="12" fill="hold" grpId="0" nodeType="clickEffect">
                                  <p:stCondLst>
                                    <p:cond delay="0"/>
                                  </p:stCondLst>
                                  <p:childTnLst>
                                    <p:set>
                                      <p:cBhvr>
                                        <p:cTn id="79" dur="1" fill="hold">
                                          <p:stCondLst>
                                            <p:cond delay="0"/>
                                          </p:stCondLst>
                                        </p:cTn>
                                        <p:tgtEl>
                                          <p:spTgt spid="8"/>
                                        </p:tgtEl>
                                        <p:attrNameLst>
                                          <p:attrName>style.visibility</p:attrName>
                                        </p:attrNameLst>
                                      </p:cBhvr>
                                      <p:to>
                                        <p:strVal val="visible"/>
                                      </p:to>
                                    </p:set>
                                    <p:animEffect transition="in" filter="strips(downLeft)">
                                      <p:cBhvr>
                                        <p:cTn id="80" dur="500"/>
                                        <p:tgtEl>
                                          <p:spTgt spid="8"/>
                                        </p:tgtEl>
                                      </p:cBhvr>
                                    </p:animEffect>
                                  </p:childTnLst>
                                  <p:subTnLst>
                                    <p:audio>
                                      <p:cMediaNode>
                                        <p:cTn display="0" masterRel="sameClick">
                                          <p:stCondLst>
                                            <p:cond evt="begin" delay="0">
                                              <p:tn val="78"/>
                                            </p:cond>
                                          </p:stCondLst>
                                          <p:endCondLst>
                                            <p:cond evt="onStopAudio" delay="0">
                                              <p:tgtEl>
                                                <p:sldTgt/>
                                              </p:tgtEl>
                                            </p:cond>
                                          </p:endCondLst>
                                        </p:cTn>
                                        <p:tgtEl>
                                          <p:sndTgt r:embed="rId3" name="Windows XP Hardware Remov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animBg="1"/>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3"/>
          <a:stretch>
            <a:fillRect/>
          </a:stretch>
        </p:blipFill>
        <p:spPr>
          <a:xfrm>
            <a:off x="899592" y="764704"/>
            <a:ext cx="7488832" cy="5400600"/>
          </a:xfrm>
          <a:prstGeom prst="rect">
            <a:avLst/>
          </a:prstGeom>
        </p:spPr>
      </p:pic>
      <p:sp>
        <p:nvSpPr>
          <p:cNvPr id="3" name="مستطيل مستدير الزوايا 14"/>
          <p:cNvSpPr/>
          <p:nvPr/>
        </p:nvSpPr>
        <p:spPr>
          <a:xfrm>
            <a:off x="7236296" y="1340768"/>
            <a:ext cx="1031610" cy="792088"/>
          </a:xfrm>
          <a:prstGeom prst="roundRect">
            <a:avLst>
              <a:gd name="adj" fmla="val 12471"/>
            </a:avLst>
          </a:prstGeom>
          <a:noFill/>
          <a:ln w="38100">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eaLnBrk="1" fontAlgn="auto" hangingPunct="1">
              <a:spcBef>
                <a:spcPts val="0"/>
              </a:spcBef>
              <a:spcAft>
                <a:spcPts val="0"/>
              </a:spcAft>
              <a:defRPr/>
            </a:pPr>
            <a:endParaRPr lang="ar-SA" sz="1400">
              <a:solidFill>
                <a:srgbClr val="0000FF"/>
              </a:solidFill>
            </a:endParaRPr>
          </a:p>
        </p:txBody>
      </p:sp>
      <p:sp>
        <p:nvSpPr>
          <p:cNvPr id="4" name="Rectangle 16"/>
          <p:cNvSpPr/>
          <p:nvPr/>
        </p:nvSpPr>
        <p:spPr>
          <a:xfrm>
            <a:off x="1397644" y="1331400"/>
            <a:ext cx="1988781" cy="400110"/>
          </a:xfrm>
          <a:prstGeom prst="rect">
            <a:avLst/>
          </a:prstGeom>
        </p:spPr>
        <p:txBody>
          <a:bodyPr wrap="square">
            <a:spAutoFit/>
          </a:bodyPr>
          <a:lstStyle/>
          <a:p>
            <a:pPr algn="r" rtl="1"/>
            <a:r>
              <a:rPr lang="ar-EG" sz="2000" b="1" dirty="0">
                <a:solidFill>
                  <a:srgbClr val="C00000"/>
                </a:solidFill>
                <a:cs typeface="Times New Roman" panose="02020603050405020304" pitchFamily="18" charset="0"/>
              </a:rPr>
              <a:t>أ</a:t>
            </a:r>
            <a:r>
              <a:rPr lang="ar-SA" sz="2000" b="1" dirty="0">
                <a:solidFill>
                  <a:srgbClr val="C00000"/>
                </a:solidFill>
                <a:cs typeface="Times New Roman" panose="02020603050405020304" pitchFamily="18" charset="0"/>
              </a:rPr>
              <a:t>حمد عبد الفتاح</a:t>
            </a:r>
            <a:endParaRPr lang="en-US" sz="2000" dirty="0">
              <a:solidFill>
                <a:srgbClr val="C00000"/>
              </a:solidFill>
              <a:cs typeface="+mj-cs"/>
            </a:endParaRPr>
          </a:p>
        </p:txBody>
      </p:sp>
      <p:sp>
        <p:nvSpPr>
          <p:cNvPr id="5" name="Rectangle 17"/>
          <p:cNvSpPr/>
          <p:nvPr/>
        </p:nvSpPr>
        <p:spPr>
          <a:xfrm>
            <a:off x="1690552" y="1763524"/>
            <a:ext cx="1579706" cy="400110"/>
          </a:xfrm>
          <a:prstGeom prst="rect">
            <a:avLst/>
          </a:prstGeom>
        </p:spPr>
        <p:txBody>
          <a:bodyPr wrap="square">
            <a:spAutoFit/>
          </a:bodyPr>
          <a:lstStyle/>
          <a:p>
            <a:pPr algn="r" rtl="1"/>
            <a:r>
              <a:rPr lang="ar-EG" sz="2000" b="1" dirty="0">
                <a:solidFill>
                  <a:srgbClr val="C00000"/>
                </a:solidFill>
                <a:cs typeface="Times New Roman" panose="02020603050405020304" pitchFamily="18" charset="0"/>
              </a:rPr>
              <a:t>أ</a:t>
            </a:r>
            <a:r>
              <a:rPr lang="ar-SA" sz="2000" b="1" dirty="0">
                <a:solidFill>
                  <a:srgbClr val="C00000"/>
                </a:solidFill>
                <a:cs typeface="Times New Roman" panose="02020603050405020304" pitchFamily="18" charset="0"/>
              </a:rPr>
              <a:t>حمد قرشن</a:t>
            </a:r>
            <a:endParaRPr lang="en-US" sz="2000" dirty="0">
              <a:solidFill>
                <a:srgbClr val="C00000"/>
              </a:solidFill>
              <a:cs typeface="+mj-cs"/>
            </a:endParaRPr>
          </a:p>
        </p:txBody>
      </p:sp>
      <p:sp>
        <p:nvSpPr>
          <p:cNvPr id="6" name="Rectangle 18"/>
          <p:cNvSpPr/>
          <p:nvPr/>
        </p:nvSpPr>
        <p:spPr>
          <a:xfrm>
            <a:off x="1221915" y="2619548"/>
            <a:ext cx="3422093" cy="923330"/>
          </a:xfrm>
          <a:prstGeom prst="rect">
            <a:avLst/>
          </a:prstGeom>
        </p:spPr>
        <p:txBody>
          <a:bodyPr wrap="square">
            <a:spAutoFit/>
          </a:bodyPr>
          <a:lstStyle/>
          <a:p>
            <a:pPr algn="r" rtl="1">
              <a:lnSpc>
                <a:spcPct val="150000"/>
              </a:lnSpc>
            </a:pPr>
            <a:r>
              <a:rPr lang="ar-SA" b="1" dirty="0">
                <a:solidFill>
                  <a:srgbClr val="C00000"/>
                </a:solidFill>
                <a:cs typeface="+mj-cs"/>
              </a:rPr>
              <a:t>سعد  </a:t>
            </a:r>
            <a:r>
              <a:rPr lang="ar-EG" b="1" dirty="0">
                <a:solidFill>
                  <a:srgbClr val="C00000"/>
                </a:solidFill>
                <a:cs typeface="+mj-cs"/>
              </a:rPr>
              <a:t>    </a:t>
            </a:r>
            <a:r>
              <a:rPr lang="ar-SA" b="1" dirty="0">
                <a:solidFill>
                  <a:srgbClr val="C00000"/>
                </a:solidFill>
                <a:cs typeface="+mj-cs"/>
              </a:rPr>
              <a:t>        علي </a:t>
            </a:r>
            <a:r>
              <a:rPr lang="ar-EG" b="1" dirty="0">
                <a:solidFill>
                  <a:srgbClr val="C00000"/>
                </a:solidFill>
                <a:cs typeface="+mj-cs"/>
              </a:rPr>
              <a:t>   </a:t>
            </a:r>
            <a:r>
              <a:rPr lang="ar-SA" b="1" dirty="0">
                <a:solidFill>
                  <a:srgbClr val="C00000"/>
                </a:solidFill>
                <a:cs typeface="+mj-cs"/>
              </a:rPr>
              <a:t>             </a:t>
            </a:r>
            <a:r>
              <a:rPr lang="ar-EG" b="1" dirty="0">
                <a:solidFill>
                  <a:srgbClr val="C00000"/>
                </a:solidFill>
                <a:cs typeface="+mj-cs"/>
              </a:rPr>
              <a:t>أ</a:t>
            </a:r>
            <a:r>
              <a:rPr lang="ar-SA" b="1" dirty="0">
                <a:solidFill>
                  <a:srgbClr val="C00000"/>
                </a:solidFill>
                <a:cs typeface="+mj-cs"/>
              </a:rPr>
              <a:t>حمد</a:t>
            </a:r>
            <a:endParaRPr lang="en-US" dirty="0">
              <a:solidFill>
                <a:srgbClr val="C00000"/>
              </a:solidFill>
              <a:cs typeface="+mj-cs"/>
            </a:endParaRPr>
          </a:p>
          <a:p>
            <a:pPr algn="r">
              <a:lnSpc>
                <a:spcPct val="150000"/>
              </a:lnSpc>
            </a:pPr>
            <a:r>
              <a:rPr lang="ar-SA" b="1" dirty="0">
                <a:solidFill>
                  <a:srgbClr val="C00000"/>
                </a:solidFill>
                <a:cs typeface="+mj-cs"/>
              </a:rPr>
              <a:t>ريان             أسامة  </a:t>
            </a:r>
            <a:r>
              <a:rPr lang="ar-EG" b="1" dirty="0">
                <a:solidFill>
                  <a:srgbClr val="C00000"/>
                </a:solidFill>
                <a:cs typeface="+mj-cs"/>
              </a:rPr>
              <a:t>    </a:t>
            </a:r>
            <a:r>
              <a:rPr lang="ar-SA" b="1" dirty="0">
                <a:solidFill>
                  <a:srgbClr val="C00000"/>
                </a:solidFill>
                <a:cs typeface="+mj-cs"/>
              </a:rPr>
              <a:t>         عمار</a:t>
            </a:r>
            <a:endParaRPr lang="en-US" dirty="0">
              <a:solidFill>
                <a:srgbClr val="C00000"/>
              </a:solidFill>
              <a:cs typeface="+mj-cs"/>
            </a:endParaRPr>
          </a:p>
        </p:txBody>
      </p:sp>
      <p:sp>
        <p:nvSpPr>
          <p:cNvPr id="7" name="Rectangle 19"/>
          <p:cNvSpPr/>
          <p:nvPr/>
        </p:nvSpPr>
        <p:spPr>
          <a:xfrm>
            <a:off x="1221914" y="3933056"/>
            <a:ext cx="3422093" cy="881460"/>
          </a:xfrm>
          <a:prstGeom prst="rect">
            <a:avLst/>
          </a:prstGeom>
        </p:spPr>
        <p:txBody>
          <a:bodyPr wrap="square">
            <a:spAutoFit/>
          </a:bodyPr>
          <a:lstStyle/>
          <a:p>
            <a:pPr algn="r" rtl="1">
              <a:lnSpc>
                <a:spcPct val="150000"/>
              </a:lnSpc>
            </a:pPr>
            <a:r>
              <a:rPr lang="ar-SA" b="1" dirty="0">
                <a:solidFill>
                  <a:srgbClr val="C00000"/>
                </a:solidFill>
                <a:cs typeface="+mj-cs"/>
              </a:rPr>
              <a:t>فهد              مزعل                تركي</a:t>
            </a:r>
            <a:endParaRPr lang="en-US" dirty="0">
              <a:solidFill>
                <a:srgbClr val="C00000"/>
              </a:solidFill>
              <a:cs typeface="+mj-cs"/>
            </a:endParaRPr>
          </a:p>
          <a:p>
            <a:pPr algn="r">
              <a:lnSpc>
                <a:spcPct val="150000"/>
              </a:lnSpc>
            </a:pPr>
            <a:r>
              <a:rPr lang="ar-SA" b="1" dirty="0">
                <a:solidFill>
                  <a:srgbClr val="C00000"/>
                </a:solidFill>
                <a:cs typeface="+mj-cs"/>
              </a:rPr>
              <a:t>فيصل             بندر                 سلمان</a:t>
            </a:r>
            <a:endParaRPr lang="en-US" dirty="0">
              <a:solidFill>
                <a:srgbClr val="C00000"/>
              </a:solidFill>
              <a:cs typeface="+mj-cs"/>
            </a:endParaRPr>
          </a:p>
        </p:txBody>
      </p:sp>
      <p:sp>
        <p:nvSpPr>
          <p:cNvPr id="8" name="مستطيل مستدير الزوايا 14"/>
          <p:cNvSpPr/>
          <p:nvPr/>
        </p:nvSpPr>
        <p:spPr>
          <a:xfrm>
            <a:off x="7269320" y="2619548"/>
            <a:ext cx="1031610" cy="792088"/>
          </a:xfrm>
          <a:prstGeom prst="roundRect">
            <a:avLst>
              <a:gd name="adj" fmla="val 12471"/>
            </a:avLst>
          </a:prstGeom>
          <a:noFill/>
          <a:ln w="38100">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eaLnBrk="1" fontAlgn="auto" hangingPunct="1">
              <a:spcBef>
                <a:spcPts val="0"/>
              </a:spcBef>
              <a:spcAft>
                <a:spcPts val="0"/>
              </a:spcAft>
              <a:defRPr/>
            </a:pPr>
            <a:endParaRPr lang="ar-SA" sz="1400">
              <a:solidFill>
                <a:srgbClr val="0000FF"/>
              </a:solidFill>
            </a:endParaRPr>
          </a:p>
        </p:txBody>
      </p:sp>
      <p:sp>
        <p:nvSpPr>
          <p:cNvPr id="9" name="مستطيل مستدير الزوايا 14"/>
          <p:cNvSpPr/>
          <p:nvPr/>
        </p:nvSpPr>
        <p:spPr>
          <a:xfrm>
            <a:off x="7254572" y="3898328"/>
            <a:ext cx="1031610" cy="792088"/>
          </a:xfrm>
          <a:prstGeom prst="roundRect">
            <a:avLst>
              <a:gd name="adj" fmla="val 12471"/>
            </a:avLst>
          </a:prstGeom>
          <a:noFill/>
          <a:ln w="38100">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eaLnBrk="1" fontAlgn="auto" hangingPunct="1">
              <a:spcBef>
                <a:spcPts val="0"/>
              </a:spcBef>
              <a:spcAft>
                <a:spcPts val="0"/>
              </a:spcAft>
              <a:defRPr/>
            </a:pPr>
            <a:endParaRPr lang="ar-SA" sz="1400">
              <a:solidFill>
                <a:srgbClr val="0000FF"/>
              </a:solidFill>
            </a:endParaRPr>
          </a:p>
        </p:txBody>
      </p:sp>
      <p:sp>
        <p:nvSpPr>
          <p:cNvPr id="10" name="مستطيل مستدير الزوايا 14"/>
          <p:cNvSpPr/>
          <p:nvPr/>
        </p:nvSpPr>
        <p:spPr>
          <a:xfrm>
            <a:off x="7269320" y="5114305"/>
            <a:ext cx="1031610" cy="792088"/>
          </a:xfrm>
          <a:prstGeom prst="roundRect">
            <a:avLst>
              <a:gd name="adj" fmla="val 12471"/>
            </a:avLst>
          </a:prstGeom>
          <a:noFill/>
          <a:ln w="38100">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eaLnBrk="1" fontAlgn="auto" hangingPunct="1">
              <a:spcBef>
                <a:spcPts val="0"/>
              </a:spcBef>
              <a:spcAft>
                <a:spcPts val="0"/>
              </a:spcAft>
              <a:defRPr/>
            </a:pPr>
            <a:endParaRPr lang="ar-SA" sz="1400">
              <a:solidFill>
                <a:srgbClr val="0000FF"/>
              </a:solidFill>
            </a:endParaRPr>
          </a:p>
        </p:txBody>
      </p:sp>
      <p:sp>
        <p:nvSpPr>
          <p:cNvPr id="11" name="Rectangle 10"/>
          <p:cNvSpPr/>
          <p:nvPr/>
        </p:nvSpPr>
        <p:spPr>
          <a:xfrm>
            <a:off x="922526" y="5085184"/>
            <a:ext cx="3731008" cy="1015663"/>
          </a:xfrm>
          <a:prstGeom prst="rect">
            <a:avLst/>
          </a:prstGeom>
        </p:spPr>
        <p:txBody>
          <a:bodyPr wrap="square">
            <a:spAutoFit/>
          </a:bodyPr>
          <a:lstStyle/>
          <a:p>
            <a:pPr algn="r" rtl="1">
              <a:lnSpc>
                <a:spcPct val="150000"/>
              </a:lnSpc>
            </a:pPr>
            <a:r>
              <a:rPr lang="ar-SA" sz="2000" b="1" dirty="0">
                <a:solidFill>
                  <a:srgbClr val="C00000"/>
                </a:solidFill>
                <a:cs typeface="+mj-cs"/>
              </a:rPr>
              <a:t>راغب          عبد الخالق          سعود</a:t>
            </a:r>
            <a:r>
              <a:rPr lang="ar-EG" sz="2000" b="1" dirty="0">
                <a:solidFill>
                  <a:srgbClr val="C00000"/>
                </a:solidFill>
                <a:cs typeface="+mj-cs"/>
              </a:rPr>
              <a:t> </a:t>
            </a:r>
            <a:endParaRPr lang="ar-SA" sz="2000" b="1" dirty="0">
              <a:solidFill>
                <a:srgbClr val="C00000"/>
              </a:solidFill>
              <a:cs typeface="+mj-cs"/>
            </a:endParaRPr>
          </a:p>
          <a:p>
            <a:pPr algn="r" rtl="1">
              <a:lnSpc>
                <a:spcPct val="150000"/>
              </a:lnSpc>
            </a:pPr>
            <a:r>
              <a:rPr lang="ar-SA" sz="2000" b="1" dirty="0">
                <a:solidFill>
                  <a:srgbClr val="C00000"/>
                </a:solidFill>
                <a:cs typeface="+mj-cs"/>
              </a:rPr>
              <a:t>ذياب  </a:t>
            </a:r>
            <a:r>
              <a:rPr lang="ar-EG" sz="2000" b="1" dirty="0">
                <a:solidFill>
                  <a:srgbClr val="C00000"/>
                </a:solidFill>
                <a:cs typeface="+mj-cs"/>
              </a:rPr>
              <a:t>      </a:t>
            </a:r>
            <a:r>
              <a:rPr lang="ar-SA" sz="2000" b="1" dirty="0">
                <a:solidFill>
                  <a:srgbClr val="C00000"/>
                </a:solidFill>
                <a:cs typeface="+mj-cs"/>
              </a:rPr>
              <a:t>      نواف             منيف</a:t>
            </a:r>
            <a:endParaRPr lang="en-US" sz="2000" dirty="0">
              <a:solidFill>
                <a:srgbClr val="C00000"/>
              </a:solidFill>
              <a:cs typeface="+mj-cs"/>
            </a:endParaRPr>
          </a:p>
        </p:txBody>
      </p:sp>
    </p:spTree>
    <p:extLst>
      <p:ext uri="{BB962C8B-B14F-4D97-AF65-F5344CB8AC3E}">
        <p14:creationId xmlns:p14="http://schemas.microsoft.com/office/powerpoint/2010/main" val="40538672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1" presetClass="entr" presetSubtype="1"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heel(1)">
                                      <p:cBhvr>
                                        <p:cTn id="11" dur="2000"/>
                                        <p:tgtEl>
                                          <p:spTgt spid="3"/>
                                        </p:tgtEl>
                                      </p:cBhvr>
                                    </p:animEffect>
                                  </p:childTnLst>
                                </p:cTn>
                              </p:par>
                            </p:childTnLst>
                          </p:cTn>
                        </p:par>
                      </p:childTnLst>
                    </p:cTn>
                  </p:par>
                  <p:par>
                    <p:cTn id="12" fill="hold">
                      <p:stCondLst>
                        <p:cond delay="indefinite"/>
                      </p:stCondLst>
                      <p:childTnLst>
                        <p:par>
                          <p:cTn id="13" fill="hold">
                            <p:stCondLst>
                              <p:cond delay="0"/>
                            </p:stCondLst>
                            <p:childTnLst>
                              <p:par>
                                <p:cTn id="14" presetID="18" presetClass="entr" presetSubtype="12" fill="hold" grpId="0" nodeType="click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strips(downLeft)">
                                      <p:cBhvr>
                                        <p:cTn id="16" dur="500"/>
                                        <p:tgtEl>
                                          <p:spTgt spid="4"/>
                                        </p:tgtEl>
                                      </p:cBhvr>
                                    </p:animEffect>
                                  </p:childTnLst>
                                  <p:subTnLst>
                                    <p:audio>
                                      <p:cMediaNode>
                                        <p:cTn display="0" masterRel="sameClick">
                                          <p:stCondLst>
                                            <p:cond evt="begin" delay="0">
                                              <p:tn val="14"/>
                                            </p:cond>
                                          </p:stCondLst>
                                          <p:endCondLst>
                                            <p:cond evt="onStopAudio" delay="0">
                                              <p:tgtEl>
                                                <p:sldTgt/>
                                              </p:tgtEl>
                                            </p:cond>
                                          </p:endCondLst>
                                        </p:cTn>
                                        <p:tgtEl>
                                          <p:sndTgt r:embed="rId2" name="Windows XP Hardware Remove.wav"/>
                                        </p:tgtEl>
                                      </p:cMediaNode>
                                    </p:audio>
                                  </p:subTnLst>
                                </p:cTn>
                              </p:par>
                            </p:childTnLst>
                          </p:cTn>
                        </p:par>
                      </p:childTnLst>
                    </p:cTn>
                  </p:par>
                  <p:par>
                    <p:cTn id="17" fill="hold">
                      <p:stCondLst>
                        <p:cond delay="indefinite"/>
                      </p:stCondLst>
                      <p:childTnLst>
                        <p:par>
                          <p:cTn id="18" fill="hold">
                            <p:stCondLst>
                              <p:cond delay="0"/>
                            </p:stCondLst>
                            <p:childTnLst>
                              <p:par>
                                <p:cTn id="19" presetID="18" presetClass="entr" presetSubtype="12"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strips(downLeft)">
                                      <p:cBhvr>
                                        <p:cTn id="21" dur="500"/>
                                        <p:tgtEl>
                                          <p:spTgt spid="5"/>
                                        </p:tgtEl>
                                      </p:cBhvr>
                                    </p:animEffect>
                                  </p:childTnLst>
                                  <p:subTnLst>
                                    <p:audio>
                                      <p:cMediaNode>
                                        <p:cTn display="0" masterRel="sameClick">
                                          <p:stCondLst>
                                            <p:cond evt="begin" delay="0">
                                              <p:tn val="19"/>
                                            </p:cond>
                                          </p:stCondLst>
                                          <p:endCondLst>
                                            <p:cond evt="onStopAudio" delay="0">
                                              <p:tgtEl>
                                                <p:sldTgt/>
                                              </p:tgtEl>
                                            </p:cond>
                                          </p:endCondLst>
                                        </p:cTn>
                                        <p:tgtEl>
                                          <p:sndTgt r:embed="rId2" name="Windows XP Hardware Remove.wav"/>
                                        </p:tgtEl>
                                      </p:cMediaNode>
                                    </p:audio>
                                  </p:subTnLst>
                                </p:cTn>
                              </p:par>
                            </p:childTnLst>
                          </p:cTn>
                        </p:par>
                      </p:childTnLst>
                    </p:cTn>
                  </p:par>
                  <p:par>
                    <p:cTn id="22" fill="hold">
                      <p:stCondLst>
                        <p:cond delay="indefinite"/>
                      </p:stCondLst>
                      <p:childTnLst>
                        <p:par>
                          <p:cTn id="23" fill="hold">
                            <p:stCondLst>
                              <p:cond delay="0"/>
                            </p:stCondLst>
                            <p:childTnLst>
                              <p:par>
                                <p:cTn id="24" presetID="21" presetClass="entr" presetSubtype="1" fill="hold" grpId="0" nodeType="click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wheel(1)">
                                      <p:cBhvr>
                                        <p:cTn id="26" dur="2000"/>
                                        <p:tgtEl>
                                          <p:spTgt spid="8"/>
                                        </p:tgtEl>
                                      </p:cBhvr>
                                    </p:animEffect>
                                  </p:childTnLst>
                                </p:cTn>
                              </p:par>
                            </p:childTnLst>
                          </p:cTn>
                        </p:par>
                      </p:childTnLst>
                    </p:cTn>
                  </p:par>
                  <p:par>
                    <p:cTn id="27" fill="hold">
                      <p:stCondLst>
                        <p:cond delay="indefinite"/>
                      </p:stCondLst>
                      <p:childTnLst>
                        <p:par>
                          <p:cTn id="28" fill="hold">
                            <p:stCondLst>
                              <p:cond delay="0"/>
                            </p:stCondLst>
                            <p:childTnLst>
                              <p:par>
                                <p:cTn id="29" presetID="18" presetClass="entr" presetSubtype="12"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strips(downLeft)">
                                      <p:cBhvr>
                                        <p:cTn id="31" dur="500"/>
                                        <p:tgtEl>
                                          <p:spTgt spid="6"/>
                                        </p:tgtEl>
                                      </p:cBhvr>
                                    </p:animEffect>
                                  </p:childTnLst>
                                  <p:subTnLst>
                                    <p:audio>
                                      <p:cMediaNode>
                                        <p:cTn display="0" masterRel="sameClick">
                                          <p:stCondLst>
                                            <p:cond evt="begin" delay="0">
                                              <p:tn val="29"/>
                                            </p:cond>
                                          </p:stCondLst>
                                          <p:endCondLst>
                                            <p:cond evt="onStopAudio" delay="0">
                                              <p:tgtEl>
                                                <p:sldTgt/>
                                              </p:tgtEl>
                                            </p:cond>
                                          </p:endCondLst>
                                        </p:cTn>
                                        <p:tgtEl>
                                          <p:sndTgt r:embed="rId2" name="Windows XP Hardware Remove.wav"/>
                                        </p:tgtEl>
                                      </p:cMediaNode>
                                    </p:audio>
                                  </p:subTnLst>
                                </p:cTn>
                              </p:par>
                            </p:childTnLst>
                          </p:cTn>
                        </p:par>
                      </p:childTnLst>
                    </p:cTn>
                  </p:par>
                  <p:par>
                    <p:cTn id="32" fill="hold">
                      <p:stCondLst>
                        <p:cond delay="indefinite"/>
                      </p:stCondLst>
                      <p:childTnLst>
                        <p:par>
                          <p:cTn id="33" fill="hold">
                            <p:stCondLst>
                              <p:cond delay="0"/>
                            </p:stCondLst>
                            <p:childTnLst>
                              <p:par>
                                <p:cTn id="34" presetID="21" presetClass="entr" presetSubtype="1" fill="hold" grpId="0" nodeType="click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wheel(1)">
                                      <p:cBhvr>
                                        <p:cTn id="36" dur="2000"/>
                                        <p:tgtEl>
                                          <p:spTgt spid="9"/>
                                        </p:tgtEl>
                                      </p:cBhvr>
                                    </p:animEffect>
                                  </p:childTnLst>
                                </p:cTn>
                              </p:par>
                            </p:childTnLst>
                          </p:cTn>
                        </p:par>
                      </p:childTnLst>
                    </p:cTn>
                  </p:par>
                  <p:par>
                    <p:cTn id="37" fill="hold">
                      <p:stCondLst>
                        <p:cond delay="indefinite"/>
                      </p:stCondLst>
                      <p:childTnLst>
                        <p:par>
                          <p:cTn id="38" fill="hold">
                            <p:stCondLst>
                              <p:cond delay="0"/>
                            </p:stCondLst>
                            <p:childTnLst>
                              <p:par>
                                <p:cTn id="39" presetID="18" presetClass="entr" presetSubtype="12" fill="hold" grpId="0" nodeType="clickEffect">
                                  <p:stCondLst>
                                    <p:cond delay="0"/>
                                  </p:stCondLst>
                                  <p:childTnLst>
                                    <p:set>
                                      <p:cBhvr>
                                        <p:cTn id="40" dur="1" fill="hold">
                                          <p:stCondLst>
                                            <p:cond delay="0"/>
                                          </p:stCondLst>
                                        </p:cTn>
                                        <p:tgtEl>
                                          <p:spTgt spid="7"/>
                                        </p:tgtEl>
                                        <p:attrNameLst>
                                          <p:attrName>style.visibility</p:attrName>
                                        </p:attrNameLst>
                                      </p:cBhvr>
                                      <p:to>
                                        <p:strVal val="visible"/>
                                      </p:to>
                                    </p:set>
                                    <p:animEffect transition="in" filter="strips(downLeft)">
                                      <p:cBhvr>
                                        <p:cTn id="41" dur="500"/>
                                        <p:tgtEl>
                                          <p:spTgt spid="7"/>
                                        </p:tgtEl>
                                      </p:cBhvr>
                                    </p:animEffect>
                                  </p:childTnLst>
                                  <p:subTnLst>
                                    <p:audio>
                                      <p:cMediaNode>
                                        <p:cTn display="0" masterRel="sameClick">
                                          <p:stCondLst>
                                            <p:cond evt="begin" delay="0">
                                              <p:tn val="39"/>
                                            </p:cond>
                                          </p:stCondLst>
                                          <p:endCondLst>
                                            <p:cond evt="onStopAudio" delay="0">
                                              <p:tgtEl>
                                                <p:sldTgt/>
                                              </p:tgtEl>
                                            </p:cond>
                                          </p:endCondLst>
                                        </p:cTn>
                                        <p:tgtEl>
                                          <p:sndTgt r:embed="rId2" name="Windows XP Hardware Remove.wav"/>
                                        </p:tgtEl>
                                      </p:cMediaNode>
                                    </p:audio>
                                  </p:subTnLst>
                                </p:cTn>
                              </p:par>
                            </p:childTnLst>
                          </p:cTn>
                        </p:par>
                      </p:childTnLst>
                    </p:cTn>
                  </p:par>
                  <p:par>
                    <p:cTn id="42" fill="hold">
                      <p:stCondLst>
                        <p:cond delay="indefinite"/>
                      </p:stCondLst>
                      <p:childTnLst>
                        <p:par>
                          <p:cTn id="43" fill="hold">
                            <p:stCondLst>
                              <p:cond delay="0"/>
                            </p:stCondLst>
                            <p:childTnLst>
                              <p:par>
                                <p:cTn id="44" presetID="21" presetClass="entr" presetSubtype="1" fill="hold" grpId="0" nodeType="click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wheel(1)">
                                      <p:cBhvr>
                                        <p:cTn id="46" dur="2000"/>
                                        <p:tgtEl>
                                          <p:spTgt spid="10"/>
                                        </p:tgtEl>
                                      </p:cBhvr>
                                    </p:animEffect>
                                  </p:childTnLst>
                                </p:cTn>
                              </p:par>
                            </p:childTnLst>
                          </p:cTn>
                        </p:par>
                      </p:childTnLst>
                    </p:cTn>
                  </p:par>
                  <p:par>
                    <p:cTn id="47" fill="hold">
                      <p:stCondLst>
                        <p:cond delay="indefinite"/>
                      </p:stCondLst>
                      <p:childTnLst>
                        <p:par>
                          <p:cTn id="48" fill="hold">
                            <p:stCondLst>
                              <p:cond delay="0"/>
                            </p:stCondLst>
                            <p:childTnLst>
                              <p:par>
                                <p:cTn id="49" presetID="18" presetClass="entr" presetSubtype="12" fill="hold" grpId="0" nodeType="click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strips(downLeft)">
                                      <p:cBhvr>
                                        <p:cTn id="51" dur="500"/>
                                        <p:tgtEl>
                                          <p:spTgt spid="11"/>
                                        </p:tgtEl>
                                      </p:cBhvr>
                                    </p:animEffect>
                                  </p:childTnLst>
                                  <p:subTnLst>
                                    <p:audio>
                                      <p:cMediaNode>
                                        <p:cTn display="0" masterRel="sameClick">
                                          <p:stCondLst>
                                            <p:cond evt="begin" delay="0">
                                              <p:tn val="49"/>
                                            </p:cond>
                                          </p:stCondLst>
                                          <p:endCondLst>
                                            <p:cond evt="onStopAudio" delay="0">
                                              <p:tgtEl>
                                                <p:sldTgt/>
                                              </p:tgtEl>
                                            </p:cond>
                                          </p:endCondLst>
                                        </p:cTn>
                                        <p:tgtEl>
                                          <p:sndTgt r:embed="rId2" name="Windows XP Hardware Remov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p:bldP spid="6" grpId="0"/>
      <p:bldP spid="7" grpId="0"/>
      <p:bldP spid="8" grpId="0" animBg="1"/>
      <p:bldP spid="9" grpId="0" animBg="1"/>
      <p:bldP spid="10" grpId="0" animBg="1"/>
      <p:bldP spid="1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PlainRedFolderBlau.png"/>
          <p:cNvPicPr>
            <a:picLocks noChangeAspect="1"/>
          </p:cNvPicPr>
          <p:nvPr/>
        </p:nvPicPr>
        <p:blipFill>
          <a:blip r:embed="rId5" cstate="print"/>
          <a:srcRect/>
          <a:stretch>
            <a:fillRect/>
          </a:stretch>
        </p:blipFill>
        <p:spPr bwMode="auto">
          <a:xfrm>
            <a:off x="4143372" y="223837"/>
            <a:ext cx="5000629" cy="1419213"/>
          </a:xfrm>
          <a:prstGeom prst="rect">
            <a:avLst/>
          </a:prstGeom>
          <a:noFill/>
          <a:ln w="9525">
            <a:noFill/>
            <a:miter lim="800000"/>
            <a:headEnd/>
            <a:tailEnd/>
          </a:ln>
        </p:spPr>
      </p:pic>
      <p:sp>
        <p:nvSpPr>
          <p:cNvPr id="4" name="Rectangle 3"/>
          <p:cNvSpPr>
            <a:spLocks noChangeArrowheads="1"/>
          </p:cNvSpPr>
          <p:nvPr/>
        </p:nvSpPr>
        <p:spPr bwMode="auto">
          <a:xfrm rot="21312587">
            <a:off x="4740390" y="390124"/>
            <a:ext cx="3787127" cy="769441"/>
          </a:xfrm>
          <a:prstGeom prst="rect">
            <a:avLst/>
          </a:prstGeom>
          <a:noFill/>
          <a:ln w="9525">
            <a:noFill/>
            <a:miter lim="800000"/>
            <a:headEnd/>
            <a:tailEnd/>
          </a:ln>
        </p:spPr>
        <p:txBody>
          <a:bodyPr wrap="square">
            <a:spAutoFit/>
          </a:bodyPr>
          <a:lstStyle/>
          <a:p>
            <a:pPr algn="ctr"/>
            <a:r>
              <a:rPr lang="ar-EG" sz="4400" b="1" dirty="0"/>
              <a:t>إرشادات المتعلم</a:t>
            </a:r>
            <a:endParaRPr lang="ar-EG" sz="4400" b="1" dirty="0">
              <a:solidFill>
                <a:srgbClr val="000099"/>
              </a:solidFill>
              <a:latin typeface="Calibri" pitchFamily="34" charset="0"/>
            </a:endParaRPr>
          </a:p>
        </p:txBody>
      </p:sp>
      <p:pic>
        <p:nvPicPr>
          <p:cNvPr id="5" name="Picture 4" descr="BCKLC170.WMF"/>
          <p:cNvPicPr>
            <a:picLocks noChangeAspect="1"/>
          </p:cNvPicPr>
          <p:nvPr/>
        </p:nvPicPr>
        <p:blipFill>
          <a:blip r:embed="rId6" cstate="print"/>
          <a:stretch>
            <a:fillRect/>
          </a:stretch>
        </p:blipFill>
        <p:spPr>
          <a:xfrm>
            <a:off x="214282" y="1500174"/>
            <a:ext cx="8678198" cy="5357826"/>
          </a:xfrm>
          <a:prstGeom prst="flowChartMultidocument">
            <a:avLst/>
          </a:prstGeom>
          <a:ln w="38100">
            <a:solidFill>
              <a:srgbClr val="FF0000"/>
            </a:solidFill>
            <a:prstDash val="sysDash"/>
          </a:ln>
        </p:spPr>
      </p:pic>
      <p:sp>
        <p:nvSpPr>
          <p:cNvPr id="6" name="Rectangle 5"/>
          <p:cNvSpPr>
            <a:spLocks noChangeArrowheads="1"/>
          </p:cNvSpPr>
          <p:nvPr/>
        </p:nvSpPr>
        <p:spPr bwMode="auto">
          <a:xfrm>
            <a:off x="571472" y="2500306"/>
            <a:ext cx="6912767" cy="3539430"/>
          </a:xfrm>
          <a:prstGeom prst="rect">
            <a:avLst/>
          </a:prstGeom>
          <a:noFill/>
          <a:ln w="9525">
            <a:noFill/>
            <a:miter lim="800000"/>
            <a:headEnd/>
            <a:tailEnd/>
          </a:ln>
        </p:spPr>
        <p:txBody>
          <a:bodyPr wrap="square">
            <a:spAutoFit/>
          </a:bodyPr>
          <a:lstStyle/>
          <a:p>
            <a:pPr lvl="0"/>
            <a:r>
              <a:rPr lang="ar-EG" sz="3200" b="1" dirty="0">
                <a:solidFill>
                  <a:schemeClr val="accent2">
                    <a:lumMod val="50000"/>
                  </a:schemeClr>
                </a:solidFill>
              </a:rPr>
              <a:t>1- الكتابة الوظيفية هي أكثر الكتابات انتشاراً في عصرنا الحاضر، فهي تغمر – دون انقطاع وبشكل يومي – كل الإدارات والمؤسسات والشركات. وهي الكتابة الوحيدة التي يستخدمها كل من يعرف ولو يسيراً من أصول الكتابة. حاول في هذه الوحدة التمكن من إتقان الكتابة الصحيحة للفنون الوظيفية؛ لأنك ستعيشها وبكثرة في حياتك العملية القادمة.</a:t>
            </a:r>
            <a:endParaRPr lang="en-US" sz="3200" dirty="0">
              <a:solidFill>
                <a:schemeClr val="accent2">
                  <a:lumMod val="50000"/>
                </a:schemeClr>
              </a:solidFill>
            </a:endParaRPr>
          </a:p>
        </p:txBody>
      </p:sp>
    </p:spTree>
  </p:cSld>
  <p:clrMapOvr>
    <a:masterClrMapping/>
  </p:clrMapOvr>
  <p:transition>
    <p:wedge/>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145">
                                          <p:stCondLst>
                                            <p:cond delay="0"/>
                                          </p:stCondLst>
                                        </p:cTn>
                                        <p:tgtEl>
                                          <p:spTgt spid="3"/>
                                        </p:tgtEl>
                                      </p:cBhvr>
                                    </p:animEffect>
                                    <p:anim calcmode="lin" valueType="num">
                                      <p:cBhvr>
                                        <p:cTn id="8" dur="456"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166"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166" tmFilter="0, 0; 0.125,0.2665; 0.25,0.4; 0.375,0.465; 0.5,0.5;  0.625,0.535; 0.75,0.6; 0.875,0.7335; 1,1">
                                          <p:stCondLst>
                                            <p:cond delay="166"/>
                                          </p:stCondLst>
                                        </p:cTn>
                                        <p:tgtEl>
                                          <p:spTgt spid="3"/>
                                        </p:tgtEl>
                                        <p:attrNameLst>
                                          <p:attrName>ppt_y</p:attrName>
                                        </p:attrNameLst>
                                      </p:cBhvr>
                                      <p:tavLst>
                                        <p:tav tm="0" fmla="#ppt_y-sin(pi*$)/9">
                                          <p:val>
                                            <p:fltVal val="0"/>
                                          </p:val>
                                        </p:tav>
                                        <p:tav tm="100000">
                                          <p:val>
                                            <p:fltVal val="1"/>
                                          </p:val>
                                        </p:tav>
                                      </p:tavLst>
                                    </p:anim>
                                    <p:anim calcmode="lin" valueType="num">
                                      <p:cBhvr>
                                        <p:cTn id="11" dur="83" tmFilter="0, 0; 0.125,0.2665; 0.25,0.4; 0.375,0.465; 0.5,0.5;  0.625,0.535; 0.75,0.6; 0.875,0.7335; 1,1">
                                          <p:stCondLst>
                                            <p:cond delay="331"/>
                                          </p:stCondLst>
                                        </p:cTn>
                                        <p:tgtEl>
                                          <p:spTgt spid="3"/>
                                        </p:tgtEl>
                                        <p:attrNameLst>
                                          <p:attrName>ppt_y</p:attrName>
                                        </p:attrNameLst>
                                      </p:cBhvr>
                                      <p:tavLst>
                                        <p:tav tm="0" fmla="#ppt_y-sin(pi*$)/27">
                                          <p:val>
                                            <p:fltVal val="0"/>
                                          </p:val>
                                        </p:tav>
                                        <p:tav tm="100000">
                                          <p:val>
                                            <p:fltVal val="1"/>
                                          </p:val>
                                        </p:tav>
                                      </p:tavLst>
                                    </p:anim>
                                    <p:anim calcmode="lin" valueType="num">
                                      <p:cBhvr>
                                        <p:cTn id="12" dur="41" tmFilter="0, 0; 0.125,0.2665; 0.25,0.4; 0.375,0.465; 0.5,0.5;  0.625,0.535; 0.75,0.6; 0.875,0.7335; 1,1">
                                          <p:stCondLst>
                                            <p:cond delay="414"/>
                                          </p:stCondLst>
                                        </p:cTn>
                                        <p:tgtEl>
                                          <p:spTgt spid="3"/>
                                        </p:tgtEl>
                                        <p:attrNameLst>
                                          <p:attrName>ppt_y</p:attrName>
                                        </p:attrNameLst>
                                      </p:cBhvr>
                                      <p:tavLst>
                                        <p:tav tm="0" fmla="#ppt_y-sin(pi*$)/81">
                                          <p:val>
                                            <p:fltVal val="0"/>
                                          </p:val>
                                        </p:tav>
                                        <p:tav tm="100000">
                                          <p:val>
                                            <p:fltVal val="1"/>
                                          </p:val>
                                        </p:tav>
                                      </p:tavLst>
                                    </p:anim>
                                    <p:animScale>
                                      <p:cBhvr>
                                        <p:cTn id="13" dur="7">
                                          <p:stCondLst>
                                            <p:cond delay="163"/>
                                          </p:stCondLst>
                                        </p:cTn>
                                        <p:tgtEl>
                                          <p:spTgt spid="3"/>
                                        </p:tgtEl>
                                      </p:cBhvr>
                                      <p:to x="100000" y="60000"/>
                                    </p:animScale>
                                    <p:animScale>
                                      <p:cBhvr>
                                        <p:cTn id="14" dur="42" decel="50000">
                                          <p:stCondLst>
                                            <p:cond delay="169"/>
                                          </p:stCondLst>
                                        </p:cTn>
                                        <p:tgtEl>
                                          <p:spTgt spid="3"/>
                                        </p:tgtEl>
                                      </p:cBhvr>
                                      <p:to x="100000" y="100000"/>
                                    </p:animScale>
                                    <p:animScale>
                                      <p:cBhvr>
                                        <p:cTn id="15" dur="7">
                                          <p:stCondLst>
                                            <p:cond delay="328"/>
                                          </p:stCondLst>
                                        </p:cTn>
                                        <p:tgtEl>
                                          <p:spTgt spid="3"/>
                                        </p:tgtEl>
                                      </p:cBhvr>
                                      <p:to x="100000" y="80000"/>
                                    </p:animScale>
                                    <p:animScale>
                                      <p:cBhvr>
                                        <p:cTn id="16" dur="42" decel="50000">
                                          <p:stCondLst>
                                            <p:cond delay="335"/>
                                          </p:stCondLst>
                                        </p:cTn>
                                        <p:tgtEl>
                                          <p:spTgt spid="3"/>
                                        </p:tgtEl>
                                      </p:cBhvr>
                                      <p:to x="100000" y="100000"/>
                                    </p:animScale>
                                    <p:animScale>
                                      <p:cBhvr>
                                        <p:cTn id="17" dur="7">
                                          <p:stCondLst>
                                            <p:cond delay="411"/>
                                          </p:stCondLst>
                                        </p:cTn>
                                        <p:tgtEl>
                                          <p:spTgt spid="3"/>
                                        </p:tgtEl>
                                      </p:cBhvr>
                                      <p:to x="100000" y="90000"/>
                                    </p:animScale>
                                    <p:animScale>
                                      <p:cBhvr>
                                        <p:cTn id="18" dur="42" decel="50000">
                                          <p:stCondLst>
                                            <p:cond delay="417"/>
                                          </p:stCondLst>
                                        </p:cTn>
                                        <p:tgtEl>
                                          <p:spTgt spid="3"/>
                                        </p:tgtEl>
                                      </p:cBhvr>
                                      <p:to x="100000" y="100000"/>
                                    </p:animScale>
                                    <p:animScale>
                                      <p:cBhvr>
                                        <p:cTn id="19" dur="7">
                                          <p:stCondLst>
                                            <p:cond delay="452"/>
                                          </p:stCondLst>
                                        </p:cTn>
                                        <p:tgtEl>
                                          <p:spTgt spid="3"/>
                                        </p:tgtEl>
                                      </p:cBhvr>
                                      <p:to x="100000" y="95000"/>
                                    </p:animScale>
                                    <p:animScale>
                                      <p:cBhvr>
                                        <p:cTn id="20" dur="42" decel="50000">
                                          <p:stCondLst>
                                            <p:cond delay="459"/>
                                          </p:stCondLst>
                                        </p:cTn>
                                        <p:tgtEl>
                                          <p:spTgt spid="3"/>
                                        </p:tgtEl>
                                      </p:cBhvr>
                                      <p:to x="100000" y="100000"/>
                                    </p:animScale>
                                  </p:childTnLst>
                                  <p:subTnLst>
                                    <p:audio>
                                      <p:cMediaNode>
                                        <p:cTn display="0" masterRel="sameClick">
                                          <p:stCondLst>
                                            <p:cond evt="begin" delay="0">
                                              <p:tn val="5"/>
                                            </p:cond>
                                          </p:stCondLst>
                                          <p:endCondLst>
                                            <p:cond evt="onStopAudio" delay="0">
                                              <p:tgtEl>
                                                <p:sldTgt/>
                                              </p:tgtEl>
                                            </p:cond>
                                          </p:endCondLst>
                                        </p:cTn>
                                        <p:tgtEl>
                                          <p:sndTgt r:embed="rId3" name="cached_endoflevelpop1.wav"/>
                                        </p:tgtEl>
                                      </p:cMediaNode>
                                    </p:audio>
                                  </p:subTnLst>
                                </p:cTn>
                              </p:par>
                              <p:par>
                                <p:cTn id="21" presetID="26" presetClass="entr" presetSubtype="0" fill="hold" grpId="0" nodeType="with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down)">
                                      <p:cBhvr>
                                        <p:cTn id="23" dur="145">
                                          <p:stCondLst>
                                            <p:cond delay="0"/>
                                          </p:stCondLst>
                                        </p:cTn>
                                        <p:tgtEl>
                                          <p:spTgt spid="4"/>
                                        </p:tgtEl>
                                      </p:cBhvr>
                                    </p:animEffect>
                                    <p:anim calcmode="lin" valueType="num">
                                      <p:cBhvr>
                                        <p:cTn id="24" dur="456"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25" dur="166"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26" dur="166" tmFilter="0, 0; 0.125,0.2665; 0.25,0.4; 0.375,0.465; 0.5,0.5;  0.625,0.535; 0.75,0.6; 0.875,0.7335; 1,1">
                                          <p:stCondLst>
                                            <p:cond delay="166"/>
                                          </p:stCondLst>
                                        </p:cTn>
                                        <p:tgtEl>
                                          <p:spTgt spid="4"/>
                                        </p:tgtEl>
                                        <p:attrNameLst>
                                          <p:attrName>ppt_y</p:attrName>
                                        </p:attrNameLst>
                                      </p:cBhvr>
                                      <p:tavLst>
                                        <p:tav tm="0" fmla="#ppt_y-sin(pi*$)/9">
                                          <p:val>
                                            <p:fltVal val="0"/>
                                          </p:val>
                                        </p:tav>
                                        <p:tav tm="100000">
                                          <p:val>
                                            <p:fltVal val="1"/>
                                          </p:val>
                                        </p:tav>
                                      </p:tavLst>
                                    </p:anim>
                                    <p:anim calcmode="lin" valueType="num">
                                      <p:cBhvr>
                                        <p:cTn id="27" dur="83" tmFilter="0, 0; 0.125,0.2665; 0.25,0.4; 0.375,0.465; 0.5,0.5;  0.625,0.535; 0.75,0.6; 0.875,0.7335; 1,1">
                                          <p:stCondLst>
                                            <p:cond delay="331"/>
                                          </p:stCondLst>
                                        </p:cTn>
                                        <p:tgtEl>
                                          <p:spTgt spid="4"/>
                                        </p:tgtEl>
                                        <p:attrNameLst>
                                          <p:attrName>ppt_y</p:attrName>
                                        </p:attrNameLst>
                                      </p:cBhvr>
                                      <p:tavLst>
                                        <p:tav tm="0" fmla="#ppt_y-sin(pi*$)/27">
                                          <p:val>
                                            <p:fltVal val="0"/>
                                          </p:val>
                                        </p:tav>
                                        <p:tav tm="100000">
                                          <p:val>
                                            <p:fltVal val="1"/>
                                          </p:val>
                                        </p:tav>
                                      </p:tavLst>
                                    </p:anim>
                                    <p:anim calcmode="lin" valueType="num">
                                      <p:cBhvr>
                                        <p:cTn id="28" dur="41" tmFilter="0, 0; 0.125,0.2665; 0.25,0.4; 0.375,0.465; 0.5,0.5;  0.625,0.535; 0.75,0.6; 0.875,0.7335; 1,1">
                                          <p:stCondLst>
                                            <p:cond delay="414"/>
                                          </p:stCondLst>
                                        </p:cTn>
                                        <p:tgtEl>
                                          <p:spTgt spid="4"/>
                                        </p:tgtEl>
                                        <p:attrNameLst>
                                          <p:attrName>ppt_y</p:attrName>
                                        </p:attrNameLst>
                                      </p:cBhvr>
                                      <p:tavLst>
                                        <p:tav tm="0" fmla="#ppt_y-sin(pi*$)/81">
                                          <p:val>
                                            <p:fltVal val="0"/>
                                          </p:val>
                                        </p:tav>
                                        <p:tav tm="100000">
                                          <p:val>
                                            <p:fltVal val="1"/>
                                          </p:val>
                                        </p:tav>
                                      </p:tavLst>
                                    </p:anim>
                                    <p:animScale>
                                      <p:cBhvr>
                                        <p:cTn id="29" dur="7">
                                          <p:stCondLst>
                                            <p:cond delay="163"/>
                                          </p:stCondLst>
                                        </p:cTn>
                                        <p:tgtEl>
                                          <p:spTgt spid="4"/>
                                        </p:tgtEl>
                                      </p:cBhvr>
                                      <p:to x="100000" y="60000"/>
                                    </p:animScale>
                                    <p:animScale>
                                      <p:cBhvr>
                                        <p:cTn id="30" dur="42" decel="50000">
                                          <p:stCondLst>
                                            <p:cond delay="169"/>
                                          </p:stCondLst>
                                        </p:cTn>
                                        <p:tgtEl>
                                          <p:spTgt spid="4"/>
                                        </p:tgtEl>
                                      </p:cBhvr>
                                      <p:to x="100000" y="100000"/>
                                    </p:animScale>
                                    <p:animScale>
                                      <p:cBhvr>
                                        <p:cTn id="31" dur="7">
                                          <p:stCondLst>
                                            <p:cond delay="328"/>
                                          </p:stCondLst>
                                        </p:cTn>
                                        <p:tgtEl>
                                          <p:spTgt spid="4"/>
                                        </p:tgtEl>
                                      </p:cBhvr>
                                      <p:to x="100000" y="80000"/>
                                    </p:animScale>
                                    <p:animScale>
                                      <p:cBhvr>
                                        <p:cTn id="32" dur="42" decel="50000">
                                          <p:stCondLst>
                                            <p:cond delay="335"/>
                                          </p:stCondLst>
                                        </p:cTn>
                                        <p:tgtEl>
                                          <p:spTgt spid="4"/>
                                        </p:tgtEl>
                                      </p:cBhvr>
                                      <p:to x="100000" y="100000"/>
                                    </p:animScale>
                                    <p:animScale>
                                      <p:cBhvr>
                                        <p:cTn id="33" dur="7">
                                          <p:stCondLst>
                                            <p:cond delay="411"/>
                                          </p:stCondLst>
                                        </p:cTn>
                                        <p:tgtEl>
                                          <p:spTgt spid="4"/>
                                        </p:tgtEl>
                                      </p:cBhvr>
                                      <p:to x="100000" y="90000"/>
                                    </p:animScale>
                                    <p:animScale>
                                      <p:cBhvr>
                                        <p:cTn id="34" dur="42" decel="50000">
                                          <p:stCondLst>
                                            <p:cond delay="417"/>
                                          </p:stCondLst>
                                        </p:cTn>
                                        <p:tgtEl>
                                          <p:spTgt spid="4"/>
                                        </p:tgtEl>
                                      </p:cBhvr>
                                      <p:to x="100000" y="100000"/>
                                    </p:animScale>
                                    <p:animScale>
                                      <p:cBhvr>
                                        <p:cTn id="35" dur="7">
                                          <p:stCondLst>
                                            <p:cond delay="452"/>
                                          </p:stCondLst>
                                        </p:cTn>
                                        <p:tgtEl>
                                          <p:spTgt spid="4"/>
                                        </p:tgtEl>
                                      </p:cBhvr>
                                      <p:to x="100000" y="95000"/>
                                    </p:animScale>
                                    <p:animScale>
                                      <p:cBhvr>
                                        <p:cTn id="36" dur="42" decel="50000">
                                          <p:stCondLst>
                                            <p:cond delay="459"/>
                                          </p:stCondLst>
                                        </p:cTn>
                                        <p:tgtEl>
                                          <p:spTgt spid="4"/>
                                        </p:tgtEl>
                                      </p:cBhvr>
                                      <p:to x="100000" y="100000"/>
                                    </p:animScale>
                                  </p:childTnLst>
                                </p:cTn>
                              </p:par>
                            </p:childTnLst>
                          </p:cTn>
                        </p:par>
                      </p:childTnLst>
                    </p:cTn>
                  </p:par>
                  <p:par>
                    <p:cTn id="37" fill="hold">
                      <p:stCondLst>
                        <p:cond delay="indefinite"/>
                      </p:stCondLst>
                      <p:childTnLst>
                        <p:par>
                          <p:cTn id="38" fill="hold">
                            <p:stCondLst>
                              <p:cond delay="0"/>
                            </p:stCondLst>
                            <p:childTnLst>
                              <p:par>
                                <p:cTn id="39" presetID="20" presetClass="entr" presetSubtype="0" fill="hold" grpId="0" nodeType="click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wedge">
                                      <p:cBhvr>
                                        <p:cTn id="41" dur="500"/>
                                        <p:tgtEl>
                                          <p:spTgt spid="6"/>
                                        </p:tgtEl>
                                      </p:cBhvr>
                                    </p:animEffect>
                                  </p:childTnLst>
                                  <p:subTnLst>
                                    <p:audio>
                                      <p:cMediaNode>
                                        <p:cTn display="0" masterRel="sameClick">
                                          <p:stCondLst>
                                            <p:cond evt="begin" delay="0">
                                              <p:tn val="39"/>
                                            </p:cond>
                                          </p:stCondLst>
                                          <p:endCondLst>
                                            <p:cond evt="onStopAudio" delay="0">
                                              <p:tgtEl>
                                                <p:sldTgt/>
                                              </p:tgtEl>
                                            </p:cond>
                                          </p:endCondLst>
                                        </p:cTn>
                                        <p:tgtEl>
                                          <p:sndTgt r:embed="rId4" name="Windows XP Logon Sound.wav"/>
                                        </p:tgtEl>
                                      </p:cMediaNode>
                                    </p:audio>
                                  </p:subTnLst>
                                </p:cTn>
                              </p:par>
                              <p:par>
                                <p:cTn id="42" presetID="20" presetClass="entr" presetSubtype="0" fill="hold" nodeType="withEffect">
                                  <p:stCondLst>
                                    <p:cond delay="0"/>
                                  </p:stCondLst>
                                  <p:childTnLst>
                                    <p:set>
                                      <p:cBhvr>
                                        <p:cTn id="43" dur="1" fill="hold">
                                          <p:stCondLst>
                                            <p:cond delay="0"/>
                                          </p:stCondLst>
                                        </p:cTn>
                                        <p:tgtEl>
                                          <p:spTgt spid="5"/>
                                        </p:tgtEl>
                                        <p:attrNameLst>
                                          <p:attrName>style.visibility</p:attrName>
                                        </p:attrNameLst>
                                      </p:cBhvr>
                                      <p:to>
                                        <p:strVal val="visible"/>
                                      </p:to>
                                    </p:set>
                                    <p:animEffect transition="in" filter="wedge">
                                      <p:cBhvr>
                                        <p:cTn id="4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stretch>
            <a:fillRect/>
          </a:stretch>
        </p:blipFill>
        <p:spPr>
          <a:xfrm>
            <a:off x="5292080" y="620688"/>
            <a:ext cx="3110943" cy="648072"/>
          </a:xfrm>
          <a:prstGeom prst="rect">
            <a:avLst/>
          </a:prstGeom>
        </p:spPr>
      </p:pic>
      <p:pic>
        <p:nvPicPr>
          <p:cNvPr id="3" name="صورة 2"/>
          <p:cNvPicPr>
            <a:picLocks noChangeAspect="1"/>
          </p:cNvPicPr>
          <p:nvPr/>
        </p:nvPicPr>
        <p:blipFill>
          <a:blip r:embed="rId3"/>
          <a:stretch>
            <a:fillRect/>
          </a:stretch>
        </p:blipFill>
        <p:spPr>
          <a:xfrm>
            <a:off x="971600" y="1268760"/>
            <a:ext cx="7218529" cy="4860000"/>
          </a:xfrm>
          <a:prstGeom prst="rect">
            <a:avLst/>
          </a:prstGeom>
        </p:spPr>
      </p:pic>
    </p:spTree>
    <p:extLst>
      <p:ext uri="{BB962C8B-B14F-4D97-AF65-F5344CB8AC3E}">
        <p14:creationId xmlns:p14="http://schemas.microsoft.com/office/powerpoint/2010/main" val="29247626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3"/>
          <a:stretch>
            <a:fillRect/>
          </a:stretch>
        </p:blipFill>
        <p:spPr>
          <a:xfrm>
            <a:off x="3635896" y="620688"/>
            <a:ext cx="4709717" cy="576064"/>
          </a:xfrm>
          <a:prstGeom prst="rect">
            <a:avLst/>
          </a:prstGeom>
        </p:spPr>
      </p:pic>
      <p:pic>
        <p:nvPicPr>
          <p:cNvPr id="3" name="صورة 2"/>
          <p:cNvPicPr>
            <a:picLocks noChangeAspect="1"/>
          </p:cNvPicPr>
          <p:nvPr/>
        </p:nvPicPr>
        <p:blipFill>
          <a:blip r:embed="rId4"/>
          <a:stretch>
            <a:fillRect/>
          </a:stretch>
        </p:blipFill>
        <p:spPr>
          <a:xfrm>
            <a:off x="827584" y="1268760"/>
            <a:ext cx="7488832" cy="4896544"/>
          </a:xfrm>
          <a:prstGeom prst="rect">
            <a:avLst/>
          </a:prstGeom>
        </p:spPr>
      </p:pic>
      <p:sp>
        <p:nvSpPr>
          <p:cNvPr id="4" name="TextBox 15"/>
          <p:cNvSpPr txBox="1"/>
          <p:nvPr/>
        </p:nvSpPr>
        <p:spPr>
          <a:xfrm>
            <a:off x="755576" y="2276872"/>
            <a:ext cx="3899520" cy="400110"/>
          </a:xfrm>
          <a:prstGeom prst="rect">
            <a:avLst/>
          </a:prstGeom>
          <a:noFill/>
        </p:spPr>
        <p:txBody>
          <a:bodyPr wrap="square" rtlCol="0">
            <a:spAutoFit/>
          </a:bodyPr>
          <a:lstStyle/>
          <a:p>
            <a:pPr algn="r" rtl="1"/>
            <a:r>
              <a:rPr lang="ar-SA" sz="2000" b="1" dirty="0">
                <a:solidFill>
                  <a:srgbClr val="0000FF"/>
                </a:solidFill>
              </a:rPr>
              <a:t>تحديد الموضوع – تلخيص – المراد فعله</a:t>
            </a:r>
            <a:endParaRPr lang="en-US" sz="2000" b="1" dirty="0">
              <a:solidFill>
                <a:srgbClr val="0000FF"/>
              </a:solidFill>
            </a:endParaRPr>
          </a:p>
        </p:txBody>
      </p:sp>
      <p:sp>
        <p:nvSpPr>
          <p:cNvPr id="5" name="TextBox 16"/>
          <p:cNvSpPr txBox="1"/>
          <p:nvPr/>
        </p:nvSpPr>
        <p:spPr>
          <a:xfrm>
            <a:off x="395536" y="2812866"/>
            <a:ext cx="4470784" cy="400110"/>
          </a:xfrm>
          <a:prstGeom prst="rect">
            <a:avLst/>
          </a:prstGeom>
          <a:noFill/>
        </p:spPr>
        <p:txBody>
          <a:bodyPr wrap="square" rtlCol="0">
            <a:spAutoFit/>
          </a:bodyPr>
          <a:lstStyle/>
          <a:p>
            <a:pPr algn="ctr" rtl="1"/>
            <a:r>
              <a:rPr lang="ar-SA" sz="2000" b="1" dirty="0">
                <a:solidFill>
                  <a:srgbClr val="0000FF"/>
                </a:solidFill>
              </a:rPr>
              <a:t>التحية الختامية – الاسم والتوقيع – التاريخ – العنوان</a:t>
            </a:r>
            <a:endParaRPr lang="en-US" sz="2000" b="1" dirty="0">
              <a:solidFill>
                <a:srgbClr val="0000FF"/>
              </a:solidFill>
            </a:endParaRPr>
          </a:p>
        </p:txBody>
      </p:sp>
      <p:sp>
        <p:nvSpPr>
          <p:cNvPr id="6" name="TextBox 6"/>
          <p:cNvSpPr txBox="1"/>
          <p:nvPr/>
        </p:nvSpPr>
        <p:spPr>
          <a:xfrm>
            <a:off x="4499992" y="3284984"/>
            <a:ext cx="1706109" cy="400110"/>
          </a:xfrm>
          <a:prstGeom prst="rect">
            <a:avLst/>
          </a:prstGeom>
          <a:noFill/>
        </p:spPr>
        <p:txBody>
          <a:bodyPr wrap="square" rtlCol="0">
            <a:spAutoFit/>
          </a:bodyPr>
          <a:lstStyle/>
          <a:p>
            <a:pPr algn="ctr"/>
            <a:r>
              <a:rPr lang="ar-SA" sz="2000" b="1" dirty="0"/>
              <a:t>جمع المعلومات</a:t>
            </a:r>
            <a:endParaRPr lang="en-US" sz="2000" dirty="0">
              <a:solidFill>
                <a:srgbClr val="002060"/>
              </a:solidFill>
            </a:endParaRPr>
          </a:p>
        </p:txBody>
      </p:sp>
      <p:sp>
        <p:nvSpPr>
          <p:cNvPr id="7" name="TextBox 7"/>
          <p:cNvSpPr txBox="1"/>
          <p:nvPr/>
        </p:nvSpPr>
        <p:spPr>
          <a:xfrm>
            <a:off x="4367177" y="3733953"/>
            <a:ext cx="1933015" cy="400110"/>
          </a:xfrm>
          <a:prstGeom prst="rect">
            <a:avLst/>
          </a:prstGeom>
          <a:noFill/>
        </p:spPr>
        <p:txBody>
          <a:bodyPr wrap="square" rtlCol="0">
            <a:spAutoFit/>
          </a:bodyPr>
          <a:lstStyle/>
          <a:p>
            <a:pPr algn="ctr"/>
            <a:r>
              <a:rPr lang="ar-SA" sz="2000" b="1" dirty="0"/>
              <a:t>رسم مخطط الكلمة</a:t>
            </a:r>
            <a:endParaRPr lang="en-US" sz="2000" dirty="0">
              <a:solidFill>
                <a:srgbClr val="002060"/>
              </a:solidFill>
            </a:endParaRPr>
          </a:p>
        </p:txBody>
      </p:sp>
      <p:sp>
        <p:nvSpPr>
          <p:cNvPr id="8" name="TextBox 8"/>
          <p:cNvSpPr txBox="1"/>
          <p:nvPr/>
        </p:nvSpPr>
        <p:spPr>
          <a:xfrm>
            <a:off x="4580690" y="4189822"/>
            <a:ext cx="1562093" cy="400110"/>
          </a:xfrm>
          <a:prstGeom prst="rect">
            <a:avLst/>
          </a:prstGeom>
          <a:noFill/>
        </p:spPr>
        <p:txBody>
          <a:bodyPr wrap="square" rtlCol="0">
            <a:spAutoFit/>
          </a:bodyPr>
          <a:lstStyle/>
          <a:p>
            <a:pPr algn="ctr"/>
            <a:r>
              <a:rPr lang="ar-SA" sz="2000" b="1" dirty="0"/>
              <a:t>التدريب</a:t>
            </a:r>
            <a:endParaRPr lang="en-US" sz="2000" dirty="0">
              <a:solidFill>
                <a:srgbClr val="002060"/>
              </a:solidFill>
            </a:endParaRPr>
          </a:p>
        </p:txBody>
      </p:sp>
      <p:sp>
        <p:nvSpPr>
          <p:cNvPr id="9" name="TextBox 9"/>
          <p:cNvSpPr txBox="1"/>
          <p:nvPr/>
        </p:nvSpPr>
        <p:spPr>
          <a:xfrm>
            <a:off x="1215008" y="3292613"/>
            <a:ext cx="3429000" cy="369332"/>
          </a:xfrm>
          <a:prstGeom prst="rect">
            <a:avLst/>
          </a:prstGeom>
          <a:noFill/>
        </p:spPr>
        <p:txBody>
          <a:bodyPr wrap="square" rtlCol="0">
            <a:spAutoFit/>
          </a:bodyPr>
          <a:lstStyle/>
          <a:p>
            <a:pPr algn="r"/>
            <a:r>
              <a:rPr lang="ar-SA" b="1" dirty="0">
                <a:solidFill>
                  <a:srgbClr val="C00000"/>
                </a:solidFill>
              </a:rPr>
              <a:t>رعاة الحفل – موضوعه – أسبابه</a:t>
            </a:r>
            <a:endParaRPr lang="en-US" dirty="0">
              <a:solidFill>
                <a:srgbClr val="C00000"/>
              </a:solidFill>
            </a:endParaRPr>
          </a:p>
        </p:txBody>
      </p:sp>
      <p:sp>
        <p:nvSpPr>
          <p:cNvPr id="10" name="TextBox 12"/>
          <p:cNvSpPr txBox="1"/>
          <p:nvPr/>
        </p:nvSpPr>
        <p:spPr>
          <a:xfrm>
            <a:off x="1187624" y="3779748"/>
            <a:ext cx="3383629" cy="369332"/>
          </a:xfrm>
          <a:prstGeom prst="rect">
            <a:avLst/>
          </a:prstGeom>
          <a:noFill/>
        </p:spPr>
        <p:txBody>
          <a:bodyPr wrap="square" rtlCol="0">
            <a:spAutoFit/>
          </a:bodyPr>
          <a:lstStyle/>
          <a:p>
            <a:pPr algn="r" rtl="1"/>
            <a:r>
              <a:rPr lang="ar-SA" b="1" dirty="0">
                <a:solidFill>
                  <a:srgbClr val="C00000"/>
                </a:solidFill>
              </a:rPr>
              <a:t>من الحضور – لماذا أقيم – كيف العرض</a:t>
            </a:r>
            <a:endParaRPr lang="en-US" b="1" dirty="0">
              <a:solidFill>
                <a:srgbClr val="C00000"/>
              </a:solidFill>
            </a:endParaRPr>
          </a:p>
        </p:txBody>
      </p:sp>
      <p:sp>
        <p:nvSpPr>
          <p:cNvPr id="11" name="TextBox 13"/>
          <p:cNvSpPr txBox="1"/>
          <p:nvPr/>
        </p:nvSpPr>
        <p:spPr>
          <a:xfrm>
            <a:off x="1105934" y="4273798"/>
            <a:ext cx="3505200" cy="369332"/>
          </a:xfrm>
          <a:prstGeom prst="rect">
            <a:avLst/>
          </a:prstGeom>
          <a:noFill/>
        </p:spPr>
        <p:txBody>
          <a:bodyPr wrap="square" rtlCol="0">
            <a:spAutoFit/>
          </a:bodyPr>
          <a:lstStyle/>
          <a:p>
            <a:pPr algn="r" rtl="1"/>
            <a:r>
              <a:rPr lang="ar-SA" b="1" dirty="0">
                <a:solidFill>
                  <a:srgbClr val="C00000"/>
                </a:solidFill>
              </a:rPr>
              <a:t>التدرب على الإلقاء قبل أدائها أمام الحضور</a:t>
            </a:r>
            <a:endParaRPr lang="en-US" b="1" dirty="0">
              <a:solidFill>
                <a:srgbClr val="C00000"/>
              </a:solidFill>
            </a:endParaRPr>
          </a:p>
        </p:txBody>
      </p:sp>
      <p:sp>
        <p:nvSpPr>
          <p:cNvPr id="12" name="TextBox 6"/>
          <p:cNvSpPr txBox="1"/>
          <p:nvPr/>
        </p:nvSpPr>
        <p:spPr>
          <a:xfrm>
            <a:off x="4756461" y="4718525"/>
            <a:ext cx="1291580" cy="400110"/>
          </a:xfrm>
          <a:prstGeom prst="rect">
            <a:avLst/>
          </a:prstGeom>
          <a:noFill/>
        </p:spPr>
        <p:txBody>
          <a:bodyPr wrap="square" rtlCol="0">
            <a:spAutoFit/>
          </a:bodyPr>
          <a:lstStyle/>
          <a:p>
            <a:pPr algn="ctr"/>
            <a:r>
              <a:rPr lang="ar-SA" sz="2000" b="1" dirty="0"/>
              <a:t>المقدمة</a:t>
            </a:r>
            <a:endParaRPr lang="en-US" sz="2000" dirty="0">
              <a:solidFill>
                <a:srgbClr val="002060"/>
              </a:solidFill>
            </a:endParaRPr>
          </a:p>
        </p:txBody>
      </p:sp>
      <p:sp>
        <p:nvSpPr>
          <p:cNvPr id="13" name="TextBox 7"/>
          <p:cNvSpPr txBox="1"/>
          <p:nvPr/>
        </p:nvSpPr>
        <p:spPr>
          <a:xfrm>
            <a:off x="4678616" y="5189894"/>
            <a:ext cx="1310135" cy="400110"/>
          </a:xfrm>
          <a:prstGeom prst="rect">
            <a:avLst/>
          </a:prstGeom>
          <a:noFill/>
        </p:spPr>
        <p:txBody>
          <a:bodyPr wrap="square" rtlCol="0">
            <a:spAutoFit/>
          </a:bodyPr>
          <a:lstStyle/>
          <a:p>
            <a:pPr algn="ctr"/>
            <a:r>
              <a:rPr lang="ar-SA" sz="2000" b="1" dirty="0"/>
              <a:t>المضمون</a:t>
            </a:r>
            <a:endParaRPr lang="en-US" sz="2000" dirty="0">
              <a:solidFill>
                <a:srgbClr val="002060"/>
              </a:solidFill>
            </a:endParaRPr>
          </a:p>
        </p:txBody>
      </p:sp>
      <p:sp>
        <p:nvSpPr>
          <p:cNvPr id="14" name="TextBox 8"/>
          <p:cNvSpPr txBox="1"/>
          <p:nvPr/>
        </p:nvSpPr>
        <p:spPr>
          <a:xfrm>
            <a:off x="4806885" y="5686252"/>
            <a:ext cx="1173404" cy="400110"/>
          </a:xfrm>
          <a:prstGeom prst="rect">
            <a:avLst/>
          </a:prstGeom>
          <a:noFill/>
        </p:spPr>
        <p:txBody>
          <a:bodyPr wrap="square" rtlCol="0">
            <a:spAutoFit/>
          </a:bodyPr>
          <a:lstStyle/>
          <a:p>
            <a:pPr algn="ctr"/>
            <a:r>
              <a:rPr lang="ar-SA" sz="2000" b="1" dirty="0"/>
              <a:t>الخاتمة</a:t>
            </a:r>
            <a:endParaRPr lang="en-US" sz="2000" dirty="0">
              <a:solidFill>
                <a:srgbClr val="002060"/>
              </a:solidFill>
            </a:endParaRPr>
          </a:p>
        </p:txBody>
      </p:sp>
      <p:sp>
        <p:nvSpPr>
          <p:cNvPr id="15" name="TextBox 9"/>
          <p:cNvSpPr txBox="1"/>
          <p:nvPr/>
        </p:nvSpPr>
        <p:spPr>
          <a:xfrm>
            <a:off x="1127618" y="4739648"/>
            <a:ext cx="3429000" cy="369332"/>
          </a:xfrm>
          <a:prstGeom prst="rect">
            <a:avLst/>
          </a:prstGeom>
          <a:noFill/>
        </p:spPr>
        <p:txBody>
          <a:bodyPr wrap="square" rtlCol="0">
            <a:spAutoFit/>
          </a:bodyPr>
          <a:lstStyle/>
          <a:p>
            <a:pPr algn="r"/>
            <a:r>
              <a:rPr lang="ar-SA" b="1" dirty="0">
                <a:solidFill>
                  <a:srgbClr val="0000FF"/>
                </a:solidFill>
              </a:rPr>
              <a:t>ما الموضوع – أهميته – الهدف منه</a:t>
            </a:r>
            <a:endParaRPr lang="en-US" dirty="0">
              <a:solidFill>
                <a:srgbClr val="0000FF"/>
              </a:solidFill>
            </a:endParaRPr>
          </a:p>
        </p:txBody>
      </p:sp>
      <p:sp>
        <p:nvSpPr>
          <p:cNvPr id="16" name="TextBox 10"/>
          <p:cNvSpPr txBox="1"/>
          <p:nvPr/>
        </p:nvSpPr>
        <p:spPr>
          <a:xfrm>
            <a:off x="395536" y="5219908"/>
            <a:ext cx="4299384" cy="369332"/>
          </a:xfrm>
          <a:prstGeom prst="rect">
            <a:avLst/>
          </a:prstGeom>
          <a:noFill/>
        </p:spPr>
        <p:txBody>
          <a:bodyPr wrap="square" rtlCol="0">
            <a:spAutoFit/>
          </a:bodyPr>
          <a:lstStyle/>
          <a:p>
            <a:pPr algn="r" rtl="1"/>
            <a:r>
              <a:rPr lang="ar-SA" b="1" dirty="0">
                <a:solidFill>
                  <a:srgbClr val="0000FF"/>
                </a:solidFill>
              </a:rPr>
              <a:t>شرح المشكلة – توضيحها – تحليل النتائج – التسلسل</a:t>
            </a:r>
            <a:endParaRPr lang="en-US" b="1" dirty="0">
              <a:solidFill>
                <a:srgbClr val="0000FF"/>
              </a:solidFill>
            </a:endParaRPr>
          </a:p>
        </p:txBody>
      </p:sp>
      <p:sp>
        <p:nvSpPr>
          <p:cNvPr id="17" name="TextBox 11"/>
          <p:cNvSpPr txBox="1"/>
          <p:nvPr/>
        </p:nvSpPr>
        <p:spPr>
          <a:xfrm>
            <a:off x="2411760" y="5723964"/>
            <a:ext cx="2256346" cy="369332"/>
          </a:xfrm>
          <a:prstGeom prst="rect">
            <a:avLst/>
          </a:prstGeom>
          <a:noFill/>
        </p:spPr>
        <p:txBody>
          <a:bodyPr wrap="square" rtlCol="0">
            <a:spAutoFit/>
          </a:bodyPr>
          <a:lstStyle/>
          <a:p>
            <a:pPr algn="r" rtl="1"/>
            <a:r>
              <a:rPr lang="ar-SA" b="1" dirty="0">
                <a:solidFill>
                  <a:srgbClr val="0000FF"/>
                </a:solidFill>
              </a:rPr>
              <a:t>ملخص – نتائج - توصيات</a:t>
            </a:r>
            <a:endParaRPr lang="en-US" b="1" dirty="0">
              <a:solidFill>
                <a:srgbClr val="0000FF"/>
              </a:solidFill>
            </a:endParaRPr>
          </a:p>
        </p:txBody>
      </p:sp>
      <p:sp>
        <p:nvSpPr>
          <p:cNvPr id="18" name="مستطيل مستدير الزوايا 14"/>
          <p:cNvSpPr/>
          <p:nvPr/>
        </p:nvSpPr>
        <p:spPr>
          <a:xfrm>
            <a:off x="6300192" y="2204864"/>
            <a:ext cx="1712616" cy="620702"/>
          </a:xfrm>
          <a:prstGeom prst="roundRect">
            <a:avLst>
              <a:gd name="adj" fmla="val 12471"/>
            </a:avLst>
          </a:prstGeom>
          <a:noFill/>
          <a:ln w="38100">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eaLnBrk="1" fontAlgn="auto" hangingPunct="1">
              <a:spcBef>
                <a:spcPts val="0"/>
              </a:spcBef>
              <a:spcAft>
                <a:spcPts val="0"/>
              </a:spcAft>
              <a:defRPr/>
            </a:pPr>
            <a:endParaRPr lang="ar-SA" sz="1400">
              <a:solidFill>
                <a:srgbClr val="0000FF"/>
              </a:solidFill>
            </a:endParaRPr>
          </a:p>
        </p:txBody>
      </p:sp>
      <p:sp>
        <p:nvSpPr>
          <p:cNvPr id="19" name="مستطيل مستدير الزوايا 14"/>
          <p:cNvSpPr/>
          <p:nvPr/>
        </p:nvSpPr>
        <p:spPr>
          <a:xfrm>
            <a:off x="6420800" y="3653096"/>
            <a:ext cx="1553942" cy="620702"/>
          </a:xfrm>
          <a:prstGeom prst="roundRect">
            <a:avLst>
              <a:gd name="adj" fmla="val 12471"/>
            </a:avLst>
          </a:prstGeom>
          <a:noFill/>
          <a:ln w="38100">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eaLnBrk="1" fontAlgn="auto" hangingPunct="1">
              <a:spcBef>
                <a:spcPts val="0"/>
              </a:spcBef>
              <a:spcAft>
                <a:spcPts val="0"/>
              </a:spcAft>
              <a:defRPr/>
            </a:pPr>
            <a:endParaRPr lang="ar-SA" sz="1400">
              <a:solidFill>
                <a:srgbClr val="0000FF"/>
              </a:solidFill>
            </a:endParaRPr>
          </a:p>
        </p:txBody>
      </p:sp>
      <p:sp>
        <p:nvSpPr>
          <p:cNvPr id="20" name="مستطيل مستدير الزوايا 14"/>
          <p:cNvSpPr/>
          <p:nvPr/>
        </p:nvSpPr>
        <p:spPr>
          <a:xfrm>
            <a:off x="6406052" y="5101328"/>
            <a:ext cx="1553942" cy="622636"/>
          </a:xfrm>
          <a:prstGeom prst="roundRect">
            <a:avLst>
              <a:gd name="adj" fmla="val 12471"/>
            </a:avLst>
          </a:prstGeom>
          <a:noFill/>
          <a:ln w="38100">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eaLnBrk="1" fontAlgn="auto" hangingPunct="1">
              <a:spcBef>
                <a:spcPts val="0"/>
              </a:spcBef>
              <a:spcAft>
                <a:spcPts val="0"/>
              </a:spcAft>
              <a:defRPr/>
            </a:pPr>
            <a:endParaRPr lang="ar-SA" sz="1400">
              <a:solidFill>
                <a:srgbClr val="0000FF"/>
              </a:solidFill>
            </a:endParaRPr>
          </a:p>
        </p:txBody>
      </p:sp>
    </p:spTree>
    <p:extLst>
      <p:ext uri="{BB962C8B-B14F-4D97-AF65-F5344CB8AC3E}">
        <p14:creationId xmlns:p14="http://schemas.microsoft.com/office/powerpoint/2010/main" val="25061863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21" presetClass="entr" presetSubtype="1" fill="hold" grpId="0" nodeType="click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heel(1)">
                                      <p:cBhvr>
                                        <p:cTn id="13" dur="2000"/>
                                        <p:tgtEl>
                                          <p:spTgt spid="18"/>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blinds(horizontal)">
                                      <p:cBhvr>
                                        <p:cTn id="18" dur="500"/>
                                        <p:tgtEl>
                                          <p:spTgt spid="4"/>
                                        </p:tgtEl>
                                      </p:cBhvr>
                                    </p:animEffect>
                                  </p:childTnLst>
                                  <p:subTnLst>
                                    <p:audio>
                                      <p:cMediaNode>
                                        <p:cTn display="0" masterRel="sameClick">
                                          <p:stCondLst>
                                            <p:cond evt="begin" delay="0">
                                              <p:tn val="16"/>
                                            </p:cond>
                                          </p:stCondLst>
                                          <p:endCondLst>
                                            <p:cond evt="onStopAudio" delay="0">
                                              <p:tgtEl>
                                                <p:sldTgt/>
                                              </p:tgtEl>
                                            </p:cond>
                                          </p:endCondLst>
                                        </p:cTn>
                                        <p:tgtEl>
                                          <p:sndTgt r:embed="rId2" name="laser.wav"/>
                                        </p:tgtEl>
                                      </p:cMediaNode>
                                    </p:audio>
                                  </p:sub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blinds(horizontal)">
                                      <p:cBhvr>
                                        <p:cTn id="23" dur="500"/>
                                        <p:tgtEl>
                                          <p:spTgt spid="5"/>
                                        </p:tgtEl>
                                      </p:cBhvr>
                                    </p:animEffect>
                                  </p:childTnLst>
                                  <p:subTnLst>
                                    <p:audio>
                                      <p:cMediaNode>
                                        <p:cTn display="0" masterRel="sameClick">
                                          <p:stCondLst>
                                            <p:cond evt="begin" delay="0">
                                              <p:tn val="21"/>
                                            </p:cond>
                                          </p:stCondLst>
                                          <p:endCondLst>
                                            <p:cond evt="onStopAudio" delay="0">
                                              <p:tgtEl>
                                                <p:sldTgt/>
                                              </p:tgtEl>
                                            </p:cond>
                                          </p:endCondLst>
                                        </p:cTn>
                                        <p:tgtEl>
                                          <p:sndTgt r:embed="rId2" name="laser.wav"/>
                                        </p:tgtEl>
                                      </p:cMediaNode>
                                    </p:audio>
                                  </p:subTnLst>
                                </p:cTn>
                              </p:par>
                            </p:childTnLst>
                          </p:cTn>
                        </p:par>
                      </p:childTnLst>
                    </p:cTn>
                  </p:par>
                  <p:par>
                    <p:cTn id="24" fill="hold">
                      <p:stCondLst>
                        <p:cond delay="indefinite"/>
                      </p:stCondLst>
                      <p:childTnLst>
                        <p:par>
                          <p:cTn id="25" fill="hold">
                            <p:stCondLst>
                              <p:cond delay="0"/>
                            </p:stCondLst>
                            <p:childTnLst>
                              <p:par>
                                <p:cTn id="26" presetID="21" presetClass="entr" presetSubtype="1" fill="hold" grpId="0" nodeType="click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wheel(1)">
                                      <p:cBhvr>
                                        <p:cTn id="28" dur="2000"/>
                                        <p:tgtEl>
                                          <p:spTgt spid="19"/>
                                        </p:tgtEl>
                                      </p:cBhvr>
                                    </p:animEffect>
                                  </p:childTnLst>
                                </p:cTn>
                              </p:par>
                            </p:childTnLst>
                          </p:cTn>
                        </p:par>
                      </p:childTnLst>
                    </p:cTn>
                  </p:par>
                  <p:par>
                    <p:cTn id="29" fill="hold">
                      <p:stCondLst>
                        <p:cond delay="indefinite"/>
                      </p:stCondLst>
                      <p:childTnLst>
                        <p:par>
                          <p:cTn id="30" fill="hold">
                            <p:stCondLst>
                              <p:cond delay="0"/>
                            </p:stCondLst>
                            <p:childTnLst>
                              <p:par>
                                <p:cTn id="31" presetID="26" presetClass="entr" presetSubtype="0" fill="hold" grpId="0" nodeType="click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wipe(down)">
                                      <p:cBhvr>
                                        <p:cTn id="33" dur="580">
                                          <p:stCondLst>
                                            <p:cond delay="0"/>
                                          </p:stCondLst>
                                        </p:cTn>
                                        <p:tgtEl>
                                          <p:spTgt spid="6"/>
                                        </p:tgtEl>
                                      </p:cBhvr>
                                    </p:animEffect>
                                    <p:anim calcmode="lin" valueType="num">
                                      <p:cBhvr>
                                        <p:cTn id="34"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35"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36"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37"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38"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39" dur="26">
                                          <p:stCondLst>
                                            <p:cond delay="650"/>
                                          </p:stCondLst>
                                        </p:cTn>
                                        <p:tgtEl>
                                          <p:spTgt spid="6"/>
                                        </p:tgtEl>
                                      </p:cBhvr>
                                      <p:to x="100000" y="60000"/>
                                    </p:animScale>
                                    <p:animScale>
                                      <p:cBhvr>
                                        <p:cTn id="40" dur="166" decel="50000">
                                          <p:stCondLst>
                                            <p:cond delay="676"/>
                                          </p:stCondLst>
                                        </p:cTn>
                                        <p:tgtEl>
                                          <p:spTgt spid="6"/>
                                        </p:tgtEl>
                                      </p:cBhvr>
                                      <p:to x="100000" y="100000"/>
                                    </p:animScale>
                                    <p:animScale>
                                      <p:cBhvr>
                                        <p:cTn id="41" dur="26">
                                          <p:stCondLst>
                                            <p:cond delay="1312"/>
                                          </p:stCondLst>
                                        </p:cTn>
                                        <p:tgtEl>
                                          <p:spTgt spid="6"/>
                                        </p:tgtEl>
                                      </p:cBhvr>
                                      <p:to x="100000" y="80000"/>
                                    </p:animScale>
                                    <p:animScale>
                                      <p:cBhvr>
                                        <p:cTn id="42" dur="166" decel="50000">
                                          <p:stCondLst>
                                            <p:cond delay="1338"/>
                                          </p:stCondLst>
                                        </p:cTn>
                                        <p:tgtEl>
                                          <p:spTgt spid="6"/>
                                        </p:tgtEl>
                                      </p:cBhvr>
                                      <p:to x="100000" y="100000"/>
                                    </p:animScale>
                                    <p:animScale>
                                      <p:cBhvr>
                                        <p:cTn id="43" dur="26">
                                          <p:stCondLst>
                                            <p:cond delay="1642"/>
                                          </p:stCondLst>
                                        </p:cTn>
                                        <p:tgtEl>
                                          <p:spTgt spid="6"/>
                                        </p:tgtEl>
                                      </p:cBhvr>
                                      <p:to x="100000" y="90000"/>
                                    </p:animScale>
                                    <p:animScale>
                                      <p:cBhvr>
                                        <p:cTn id="44" dur="166" decel="50000">
                                          <p:stCondLst>
                                            <p:cond delay="1668"/>
                                          </p:stCondLst>
                                        </p:cTn>
                                        <p:tgtEl>
                                          <p:spTgt spid="6"/>
                                        </p:tgtEl>
                                      </p:cBhvr>
                                      <p:to x="100000" y="100000"/>
                                    </p:animScale>
                                    <p:animScale>
                                      <p:cBhvr>
                                        <p:cTn id="45" dur="26">
                                          <p:stCondLst>
                                            <p:cond delay="1808"/>
                                          </p:stCondLst>
                                        </p:cTn>
                                        <p:tgtEl>
                                          <p:spTgt spid="6"/>
                                        </p:tgtEl>
                                      </p:cBhvr>
                                      <p:to x="100000" y="95000"/>
                                    </p:animScale>
                                    <p:animScale>
                                      <p:cBhvr>
                                        <p:cTn id="46" dur="166" decel="50000">
                                          <p:stCondLst>
                                            <p:cond delay="1834"/>
                                          </p:stCondLst>
                                        </p:cTn>
                                        <p:tgtEl>
                                          <p:spTgt spid="6"/>
                                        </p:tgtEl>
                                      </p:cBhvr>
                                      <p:to x="100000" y="100000"/>
                                    </p:animScale>
                                  </p:childTnLst>
                                </p:cTn>
                              </p:par>
                            </p:childTnLst>
                          </p:cTn>
                        </p:par>
                      </p:childTnLst>
                    </p:cTn>
                  </p:par>
                  <p:par>
                    <p:cTn id="47" fill="hold">
                      <p:stCondLst>
                        <p:cond delay="indefinite"/>
                      </p:stCondLst>
                      <p:childTnLst>
                        <p:par>
                          <p:cTn id="48" fill="hold">
                            <p:stCondLst>
                              <p:cond delay="0"/>
                            </p:stCondLst>
                            <p:childTnLst>
                              <p:par>
                                <p:cTn id="49" presetID="3" presetClass="entr" presetSubtype="10" fill="hold" grpId="0" nodeType="clickEffect">
                                  <p:stCondLst>
                                    <p:cond delay="0"/>
                                  </p:stCondLst>
                                  <p:childTnLst>
                                    <p:set>
                                      <p:cBhvr>
                                        <p:cTn id="50" dur="1" fill="hold">
                                          <p:stCondLst>
                                            <p:cond delay="0"/>
                                          </p:stCondLst>
                                        </p:cTn>
                                        <p:tgtEl>
                                          <p:spTgt spid="9"/>
                                        </p:tgtEl>
                                        <p:attrNameLst>
                                          <p:attrName>style.visibility</p:attrName>
                                        </p:attrNameLst>
                                      </p:cBhvr>
                                      <p:to>
                                        <p:strVal val="visible"/>
                                      </p:to>
                                    </p:set>
                                    <p:animEffect transition="in" filter="blinds(horizontal)">
                                      <p:cBhvr>
                                        <p:cTn id="51" dur="500"/>
                                        <p:tgtEl>
                                          <p:spTgt spid="9"/>
                                        </p:tgtEl>
                                      </p:cBhvr>
                                    </p:animEffect>
                                  </p:childTnLst>
                                  <p:subTnLst>
                                    <p:audio>
                                      <p:cMediaNode>
                                        <p:cTn display="0" masterRel="sameClick">
                                          <p:stCondLst>
                                            <p:cond evt="begin" delay="0">
                                              <p:tn val="49"/>
                                            </p:cond>
                                          </p:stCondLst>
                                          <p:endCondLst>
                                            <p:cond evt="onStopAudio" delay="0">
                                              <p:tgtEl>
                                                <p:sldTgt/>
                                              </p:tgtEl>
                                            </p:cond>
                                          </p:endCondLst>
                                        </p:cTn>
                                        <p:tgtEl>
                                          <p:sndTgt r:embed="rId2" name="laser.wav"/>
                                        </p:tgtEl>
                                      </p:cMediaNode>
                                    </p:audio>
                                  </p:subTnLst>
                                </p:cTn>
                              </p:par>
                            </p:childTnLst>
                          </p:cTn>
                        </p:par>
                      </p:childTnLst>
                    </p:cTn>
                  </p:par>
                  <p:par>
                    <p:cTn id="52" fill="hold">
                      <p:stCondLst>
                        <p:cond delay="indefinite"/>
                      </p:stCondLst>
                      <p:childTnLst>
                        <p:par>
                          <p:cTn id="53" fill="hold">
                            <p:stCondLst>
                              <p:cond delay="0"/>
                            </p:stCondLst>
                            <p:childTnLst>
                              <p:par>
                                <p:cTn id="54" presetID="26" presetClass="entr" presetSubtype="0" fill="hold" grpId="0" nodeType="clickEffect">
                                  <p:stCondLst>
                                    <p:cond delay="0"/>
                                  </p:stCondLst>
                                  <p:childTnLst>
                                    <p:set>
                                      <p:cBhvr>
                                        <p:cTn id="55" dur="1" fill="hold">
                                          <p:stCondLst>
                                            <p:cond delay="0"/>
                                          </p:stCondLst>
                                        </p:cTn>
                                        <p:tgtEl>
                                          <p:spTgt spid="7"/>
                                        </p:tgtEl>
                                        <p:attrNameLst>
                                          <p:attrName>style.visibility</p:attrName>
                                        </p:attrNameLst>
                                      </p:cBhvr>
                                      <p:to>
                                        <p:strVal val="visible"/>
                                      </p:to>
                                    </p:set>
                                    <p:animEffect transition="in" filter="wipe(down)">
                                      <p:cBhvr>
                                        <p:cTn id="56" dur="580">
                                          <p:stCondLst>
                                            <p:cond delay="0"/>
                                          </p:stCondLst>
                                        </p:cTn>
                                        <p:tgtEl>
                                          <p:spTgt spid="7"/>
                                        </p:tgtEl>
                                      </p:cBhvr>
                                    </p:animEffect>
                                    <p:anim calcmode="lin" valueType="num">
                                      <p:cBhvr>
                                        <p:cTn id="57"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58"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59"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60"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61"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62" dur="26">
                                          <p:stCondLst>
                                            <p:cond delay="650"/>
                                          </p:stCondLst>
                                        </p:cTn>
                                        <p:tgtEl>
                                          <p:spTgt spid="7"/>
                                        </p:tgtEl>
                                      </p:cBhvr>
                                      <p:to x="100000" y="60000"/>
                                    </p:animScale>
                                    <p:animScale>
                                      <p:cBhvr>
                                        <p:cTn id="63" dur="166" decel="50000">
                                          <p:stCondLst>
                                            <p:cond delay="676"/>
                                          </p:stCondLst>
                                        </p:cTn>
                                        <p:tgtEl>
                                          <p:spTgt spid="7"/>
                                        </p:tgtEl>
                                      </p:cBhvr>
                                      <p:to x="100000" y="100000"/>
                                    </p:animScale>
                                    <p:animScale>
                                      <p:cBhvr>
                                        <p:cTn id="64" dur="26">
                                          <p:stCondLst>
                                            <p:cond delay="1312"/>
                                          </p:stCondLst>
                                        </p:cTn>
                                        <p:tgtEl>
                                          <p:spTgt spid="7"/>
                                        </p:tgtEl>
                                      </p:cBhvr>
                                      <p:to x="100000" y="80000"/>
                                    </p:animScale>
                                    <p:animScale>
                                      <p:cBhvr>
                                        <p:cTn id="65" dur="166" decel="50000">
                                          <p:stCondLst>
                                            <p:cond delay="1338"/>
                                          </p:stCondLst>
                                        </p:cTn>
                                        <p:tgtEl>
                                          <p:spTgt spid="7"/>
                                        </p:tgtEl>
                                      </p:cBhvr>
                                      <p:to x="100000" y="100000"/>
                                    </p:animScale>
                                    <p:animScale>
                                      <p:cBhvr>
                                        <p:cTn id="66" dur="26">
                                          <p:stCondLst>
                                            <p:cond delay="1642"/>
                                          </p:stCondLst>
                                        </p:cTn>
                                        <p:tgtEl>
                                          <p:spTgt spid="7"/>
                                        </p:tgtEl>
                                      </p:cBhvr>
                                      <p:to x="100000" y="90000"/>
                                    </p:animScale>
                                    <p:animScale>
                                      <p:cBhvr>
                                        <p:cTn id="67" dur="166" decel="50000">
                                          <p:stCondLst>
                                            <p:cond delay="1668"/>
                                          </p:stCondLst>
                                        </p:cTn>
                                        <p:tgtEl>
                                          <p:spTgt spid="7"/>
                                        </p:tgtEl>
                                      </p:cBhvr>
                                      <p:to x="100000" y="100000"/>
                                    </p:animScale>
                                    <p:animScale>
                                      <p:cBhvr>
                                        <p:cTn id="68" dur="26">
                                          <p:stCondLst>
                                            <p:cond delay="1808"/>
                                          </p:stCondLst>
                                        </p:cTn>
                                        <p:tgtEl>
                                          <p:spTgt spid="7"/>
                                        </p:tgtEl>
                                      </p:cBhvr>
                                      <p:to x="100000" y="95000"/>
                                    </p:animScale>
                                    <p:animScale>
                                      <p:cBhvr>
                                        <p:cTn id="69" dur="166" decel="50000">
                                          <p:stCondLst>
                                            <p:cond delay="1834"/>
                                          </p:stCondLst>
                                        </p:cTn>
                                        <p:tgtEl>
                                          <p:spTgt spid="7"/>
                                        </p:tgtEl>
                                      </p:cBhvr>
                                      <p:to x="100000" y="100000"/>
                                    </p:animScale>
                                  </p:childTnLst>
                                </p:cTn>
                              </p:par>
                            </p:childTnLst>
                          </p:cTn>
                        </p:par>
                      </p:childTnLst>
                    </p:cTn>
                  </p:par>
                  <p:par>
                    <p:cTn id="70" fill="hold">
                      <p:stCondLst>
                        <p:cond delay="indefinite"/>
                      </p:stCondLst>
                      <p:childTnLst>
                        <p:par>
                          <p:cTn id="71" fill="hold">
                            <p:stCondLst>
                              <p:cond delay="0"/>
                            </p:stCondLst>
                            <p:childTnLst>
                              <p:par>
                                <p:cTn id="72" presetID="3" presetClass="entr" presetSubtype="10" fill="hold" grpId="0" nodeType="clickEffect">
                                  <p:stCondLst>
                                    <p:cond delay="0"/>
                                  </p:stCondLst>
                                  <p:childTnLst>
                                    <p:set>
                                      <p:cBhvr>
                                        <p:cTn id="73" dur="1" fill="hold">
                                          <p:stCondLst>
                                            <p:cond delay="0"/>
                                          </p:stCondLst>
                                        </p:cTn>
                                        <p:tgtEl>
                                          <p:spTgt spid="10"/>
                                        </p:tgtEl>
                                        <p:attrNameLst>
                                          <p:attrName>style.visibility</p:attrName>
                                        </p:attrNameLst>
                                      </p:cBhvr>
                                      <p:to>
                                        <p:strVal val="visible"/>
                                      </p:to>
                                    </p:set>
                                    <p:animEffect transition="in" filter="blinds(horizontal)">
                                      <p:cBhvr>
                                        <p:cTn id="74" dur="500"/>
                                        <p:tgtEl>
                                          <p:spTgt spid="10"/>
                                        </p:tgtEl>
                                      </p:cBhvr>
                                    </p:animEffect>
                                  </p:childTnLst>
                                  <p:subTnLst>
                                    <p:audio>
                                      <p:cMediaNode>
                                        <p:cTn display="0" masterRel="sameClick">
                                          <p:stCondLst>
                                            <p:cond evt="begin" delay="0">
                                              <p:tn val="72"/>
                                            </p:cond>
                                          </p:stCondLst>
                                          <p:endCondLst>
                                            <p:cond evt="onStopAudio" delay="0">
                                              <p:tgtEl>
                                                <p:sldTgt/>
                                              </p:tgtEl>
                                            </p:cond>
                                          </p:endCondLst>
                                        </p:cTn>
                                        <p:tgtEl>
                                          <p:sndTgt r:embed="rId2" name="laser.wav"/>
                                        </p:tgtEl>
                                      </p:cMediaNode>
                                    </p:audio>
                                  </p:subTnLst>
                                </p:cTn>
                              </p:par>
                            </p:childTnLst>
                          </p:cTn>
                        </p:par>
                      </p:childTnLst>
                    </p:cTn>
                  </p:par>
                  <p:par>
                    <p:cTn id="75" fill="hold">
                      <p:stCondLst>
                        <p:cond delay="indefinite"/>
                      </p:stCondLst>
                      <p:childTnLst>
                        <p:par>
                          <p:cTn id="76" fill="hold">
                            <p:stCondLst>
                              <p:cond delay="0"/>
                            </p:stCondLst>
                            <p:childTnLst>
                              <p:par>
                                <p:cTn id="77" presetID="26" presetClass="entr" presetSubtype="0" fill="hold" grpId="0" nodeType="clickEffect">
                                  <p:stCondLst>
                                    <p:cond delay="0"/>
                                  </p:stCondLst>
                                  <p:childTnLst>
                                    <p:set>
                                      <p:cBhvr>
                                        <p:cTn id="78" dur="1" fill="hold">
                                          <p:stCondLst>
                                            <p:cond delay="0"/>
                                          </p:stCondLst>
                                        </p:cTn>
                                        <p:tgtEl>
                                          <p:spTgt spid="8"/>
                                        </p:tgtEl>
                                        <p:attrNameLst>
                                          <p:attrName>style.visibility</p:attrName>
                                        </p:attrNameLst>
                                      </p:cBhvr>
                                      <p:to>
                                        <p:strVal val="visible"/>
                                      </p:to>
                                    </p:set>
                                    <p:animEffect transition="in" filter="wipe(down)">
                                      <p:cBhvr>
                                        <p:cTn id="79" dur="580">
                                          <p:stCondLst>
                                            <p:cond delay="0"/>
                                          </p:stCondLst>
                                        </p:cTn>
                                        <p:tgtEl>
                                          <p:spTgt spid="8"/>
                                        </p:tgtEl>
                                      </p:cBhvr>
                                    </p:animEffect>
                                    <p:anim calcmode="lin" valueType="num">
                                      <p:cBhvr>
                                        <p:cTn id="80"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81"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82"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83"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84"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85" dur="26">
                                          <p:stCondLst>
                                            <p:cond delay="650"/>
                                          </p:stCondLst>
                                        </p:cTn>
                                        <p:tgtEl>
                                          <p:spTgt spid="8"/>
                                        </p:tgtEl>
                                      </p:cBhvr>
                                      <p:to x="100000" y="60000"/>
                                    </p:animScale>
                                    <p:animScale>
                                      <p:cBhvr>
                                        <p:cTn id="86" dur="166" decel="50000">
                                          <p:stCondLst>
                                            <p:cond delay="676"/>
                                          </p:stCondLst>
                                        </p:cTn>
                                        <p:tgtEl>
                                          <p:spTgt spid="8"/>
                                        </p:tgtEl>
                                      </p:cBhvr>
                                      <p:to x="100000" y="100000"/>
                                    </p:animScale>
                                    <p:animScale>
                                      <p:cBhvr>
                                        <p:cTn id="87" dur="26">
                                          <p:stCondLst>
                                            <p:cond delay="1312"/>
                                          </p:stCondLst>
                                        </p:cTn>
                                        <p:tgtEl>
                                          <p:spTgt spid="8"/>
                                        </p:tgtEl>
                                      </p:cBhvr>
                                      <p:to x="100000" y="80000"/>
                                    </p:animScale>
                                    <p:animScale>
                                      <p:cBhvr>
                                        <p:cTn id="88" dur="166" decel="50000">
                                          <p:stCondLst>
                                            <p:cond delay="1338"/>
                                          </p:stCondLst>
                                        </p:cTn>
                                        <p:tgtEl>
                                          <p:spTgt spid="8"/>
                                        </p:tgtEl>
                                      </p:cBhvr>
                                      <p:to x="100000" y="100000"/>
                                    </p:animScale>
                                    <p:animScale>
                                      <p:cBhvr>
                                        <p:cTn id="89" dur="26">
                                          <p:stCondLst>
                                            <p:cond delay="1642"/>
                                          </p:stCondLst>
                                        </p:cTn>
                                        <p:tgtEl>
                                          <p:spTgt spid="8"/>
                                        </p:tgtEl>
                                      </p:cBhvr>
                                      <p:to x="100000" y="90000"/>
                                    </p:animScale>
                                    <p:animScale>
                                      <p:cBhvr>
                                        <p:cTn id="90" dur="166" decel="50000">
                                          <p:stCondLst>
                                            <p:cond delay="1668"/>
                                          </p:stCondLst>
                                        </p:cTn>
                                        <p:tgtEl>
                                          <p:spTgt spid="8"/>
                                        </p:tgtEl>
                                      </p:cBhvr>
                                      <p:to x="100000" y="100000"/>
                                    </p:animScale>
                                    <p:animScale>
                                      <p:cBhvr>
                                        <p:cTn id="91" dur="26">
                                          <p:stCondLst>
                                            <p:cond delay="1808"/>
                                          </p:stCondLst>
                                        </p:cTn>
                                        <p:tgtEl>
                                          <p:spTgt spid="8"/>
                                        </p:tgtEl>
                                      </p:cBhvr>
                                      <p:to x="100000" y="95000"/>
                                    </p:animScale>
                                    <p:animScale>
                                      <p:cBhvr>
                                        <p:cTn id="92" dur="166" decel="50000">
                                          <p:stCondLst>
                                            <p:cond delay="1834"/>
                                          </p:stCondLst>
                                        </p:cTn>
                                        <p:tgtEl>
                                          <p:spTgt spid="8"/>
                                        </p:tgtEl>
                                      </p:cBhvr>
                                      <p:to x="100000" y="100000"/>
                                    </p:animScale>
                                  </p:childTnLst>
                                </p:cTn>
                              </p:par>
                            </p:childTnLst>
                          </p:cTn>
                        </p:par>
                      </p:childTnLst>
                    </p:cTn>
                  </p:par>
                  <p:par>
                    <p:cTn id="93" fill="hold">
                      <p:stCondLst>
                        <p:cond delay="indefinite"/>
                      </p:stCondLst>
                      <p:childTnLst>
                        <p:par>
                          <p:cTn id="94" fill="hold">
                            <p:stCondLst>
                              <p:cond delay="0"/>
                            </p:stCondLst>
                            <p:childTnLst>
                              <p:par>
                                <p:cTn id="95" presetID="3" presetClass="entr" presetSubtype="10" fill="hold" grpId="0" nodeType="clickEffect">
                                  <p:stCondLst>
                                    <p:cond delay="0"/>
                                  </p:stCondLst>
                                  <p:childTnLst>
                                    <p:set>
                                      <p:cBhvr>
                                        <p:cTn id="96" dur="1" fill="hold">
                                          <p:stCondLst>
                                            <p:cond delay="0"/>
                                          </p:stCondLst>
                                        </p:cTn>
                                        <p:tgtEl>
                                          <p:spTgt spid="11"/>
                                        </p:tgtEl>
                                        <p:attrNameLst>
                                          <p:attrName>style.visibility</p:attrName>
                                        </p:attrNameLst>
                                      </p:cBhvr>
                                      <p:to>
                                        <p:strVal val="visible"/>
                                      </p:to>
                                    </p:set>
                                    <p:animEffect transition="in" filter="blinds(horizontal)">
                                      <p:cBhvr>
                                        <p:cTn id="97" dur="500"/>
                                        <p:tgtEl>
                                          <p:spTgt spid="11"/>
                                        </p:tgtEl>
                                      </p:cBhvr>
                                    </p:animEffect>
                                  </p:childTnLst>
                                  <p:subTnLst>
                                    <p:audio>
                                      <p:cMediaNode>
                                        <p:cTn display="0" masterRel="sameClick">
                                          <p:stCondLst>
                                            <p:cond evt="begin" delay="0">
                                              <p:tn val="95"/>
                                            </p:cond>
                                          </p:stCondLst>
                                          <p:endCondLst>
                                            <p:cond evt="onStopAudio" delay="0">
                                              <p:tgtEl>
                                                <p:sldTgt/>
                                              </p:tgtEl>
                                            </p:cond>
                                          </p:endCondLst>
                                        </p:cTn>
                                        <p:tgtEl>
                                          <p:sndTgt r:embed="rId2" name="laser.wav"/>
                                        </p:tgtEl>
                                      </p:cMediaNode>
                                    </p:audio>
                                  </p:subTnLst>
                                </p:cTn>
                              </p:par>
                            </p:childTnLst>
                          </p:cTn>
                        </p:par>
                      </p:childTnLst>
                    </p:cTn>
                  </p:par>
                  <p:par>
                    <p:cTn id="98" fill="hold">
                      <p:stCondLst>
                        <p:cond delay="indefinite"/>
                      </p:stCondLst>
                      <p:childTnLst>
                        <p:par>
                          <p:cTn id="99" fill="hold">
                            <p:stCondLst>
                              <p:cond delay="0"/>
                            </p:stCondLst>
                            <p:childTnLst>
                              <p:par>
                                <p:cTn id="100" presetID="21" presetClass="entr" presetSubtype="1" fill="hold" grpId="0" nodeType="clickEffect">
                                  <p:stCondLst>
                                    <p:cond delay="0"/>
                                  </p:stCondLst>
                                  <p:childTnLst>
                                    <p:set>
                                      <p:cBhvr>
                                        <p:cTn id="101" dur="1" fill="hold">
                                          <p:stCondLst>
                                            <p:cond delay="0"/>
                                          </p:stCondLst>
                                        </p:cTn>
                                        <p:tgtEl>
                                          <p:spTgt spid="20"/>
                                        </p:tgtEl>
                                        <p:attrNameLst>
                                          <p:attrName>style.visibility</p:attrName>
                                        </p:attrNameLst>
                                      </p:cBhvr>
                                      <p:to>
                                        <p:strVal val="visible"/>
                                      </p:to>
                                    </p:set>
                                    <p:animEffect transition="in" filter="wheel(1)">
                                      <p:cBhvr>
                                        <p:cTn id="102" dur="2000"/>
                                        <p:tgtEl>
                                          <p:spTgt spid="20"/>
                                        </p:tgtEl>
                                      </p:cBhvr>
                                    </p:animEffect>
                                  </p:childTnLst>
                                </p:cTn>
                              </p:par>
                            </p:childTnLst>
                          </p:cTn>
                        </p:par>
                      </p:childTnLst>
                    </p:cTn>
                  </p:par>
                  <p:par>
                    <p:cTn id="103" fill="hold">
                      <p:stCondLst>
                        <p:cond delay="indefinite"/>
                      </p:stCondLst>
                      <p:childTnLst>
                        <p:par>
                          <p:cTn id="104" fill="hold">
                            <p:stCondLst>
                              <p:cond delay="0"/>
                            </p:stCondLst>
                            <p:childTnLst>
                              <p:par>
                                <p:cTn id="105" presetID="26" presetClass="entr" presetSubtype="0" fill="hold" grpId="0" nodeType="clickEffect">
                                  <p:stCondLst>
                                    <p:cond delay="0"/>
                                  </p:stCondLst>
                                  <p:childTnLst>
                                    <p:set>
                                      <p:cBhvr>
                                        <p:cTn id="106" dur="1" fill="hold">
                                          <p:stCondLst>
                                            <p:cond delay="0"/>
                                          </p:stCondLst>
                                        </p:cTn>
                                        <p:tgtEl>
                                          <p:spTgt spid="12"/>
                                        </p:tgtEl>
                                        <p:attrNameLst>
                                          <p:attrName>style.visibility</p:attrName>
                                        </p:attrNameLst>
                                      </p:cBhvr>
                                      <p:to>
                                        <p:strVal val="visible"/>
                                      </p:to>
                                    </p:set>
                                    <p:animEffect transition="in" filter="wipe(down)">
                                      <p:cBhvr>
                                        <p:cTn id="107" dur="580">
                                          <p:stCondLst>
                                            <p:cond delay="0"/>
                                          </p:stCondLst>
                                        </p:cTn>
                                        <p:tgtEl>
                                          <p:spTgt spid="12"/>
                                        </p:tgtEl>
                                      </p:cBhvr>
                                    </p:animEffect>
                                    <p:anim calcmode="lin" valueType="num">
                                      <p:cBhvr>
                                        <p:cTn id="108" dur="1822"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109" dur="664"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110" dur="664" tmFilter="0, 0; 0.125,0.2665; 0.25,0.4; 0.375,0.465; 0.5,0.5;  0.625,0.535; 0.75,0.6; 0.875,0.7335; 1,1">
                                          <p:stCondLst>
                                            <p:cond delay="664"/>
                                          </p:stCondLst>
                                        </p:cTn>
                                        <p:tgtEl>
                                          <p:spTgt spid="12"/>
                                        </p:tgtEl>
                                        <p:attrNameLst>
                                          <p:attrName>ppt_y</p:attrName>
                                        </p:attrNameLst>
                                      </p:cBhvr>
                                      <p:tavLst>
                                        <p:tav tm="0" fmla="#ppt_y-sin(pi*$)/9">
                                          <p:val>
                                            <p:fltVal val="0"/>
                                          </p:val>
                                        </p:tav>
                                        <p:tav tm="100000">
                                          <p:val>
                                            <p:fltVal val="1"/>
                                          </p:val>
                                        </p:tav>
                                      </p:tavLst>
                                    </p:anim>
                                    <p:anim calcmode="lin" valueType="num">
                                      <p:cBhvr>
                                        <p:cTn id="111" dur="332" tmFilter="0, 0; 0.125,0.2665; 0.25,0.4; 0.375,0.465; 0.5,0.5;  0.625,0.535; 0.75,0.6; 0.875,0.7335; 1,1">
                                          <p:stCondLst>
                                            <p:cond delay="1324"/>
                                          </p:stCondLst>
                                        </p:cTn>
                                        <p:tgtEl>
                                          <p:spTgt spid="12"/>
                                        </p:tgtEl>
                                        <p:attrNameLst>
                                          <p:attrName>ppt_y</p:attrName>
                                        </p:attrNameLst>
                                      </p:cBhvr>
                                      <p:tavLst>
                                        <p:tav tm="0" fmla="#ppt_y-sin(pi*$)/27">
                                          <p:val>
                                            <p:fltVal val="0"/>
                                          </p:val>
                                        </p:tav>
                                        <p:tav tm="100000">
                                          <p:val>
                                            <p:fltVal val="1"/>
                                          </p:val>
                                        </p:tav>
                                      </p:tavLst>
                                    </p:anim>
                                    <p:anim calcmode="lin" valueType="num">
                                      <p:cBhvr>
                                        <p:cTn id="112" dur="164" tmFilter="0, 0; 0.125,0.2665; 0.25,0.4; 0.375,0.465; 0.5,0.5;  0.625,0.535; 0.75,0.6; 0.875,0.7335; 1,1">
                                          <p:stCondLst>
                                            <p:cond delay="1656"/>
                                          </p:stCondLst>
                                        </p:cTn>
                                        <p:tgtEl>
                                          <p:spTgt spid="12"/>
                                        </p:tgtEl>
                                        <p:attrNameLst>
                                          <p:attrName>ppt_y</p:attrName>
                                        </p:attrNameLst>
                                      </p:cBhvr>
                                      <p:tavLst>
                                        <p:tav tm="0" fmla="#ppt_y-sin(pi*$)/81">
                                          <p:val>
                                            <p:fltVal val="0"/>
                                          </p:val>
                                        </p:tav>
                                        <p:tav tm="100000">
                                          <p:val>
                                            <p:fltVal val="1"/>
                                          </p:val>
                                        </p:tav>
                                      </p:tavLst>
                                    </p:anim>
                                    <p:animScale>
                                      <p:cBhvr>
                                        <p:cTn id="113" dur="26">
                                          <p:stCondLst>
                                            <p:cond delay="650"/>
                                          </p:stCondLst>
                                        </p:cTn>
                                        <p:tgtEl>
                                          <p:spTgt spid="12"/>
                                        </p:tgtEl>
                                      </p:cBhvr>
                                      <p:to x="100000" y="60000"/>
                                    </p:animScale>
                                    <p:animScale>
                                      <p:cBhvr>
                                        <p:cTn id="114" dur="166" decel="50000">
                                          <p:stCondLst>
                                            <p:cond delay="676"/>
                                          </p:stCondLst>
                                        </p:cTn>
                                        <p:tgtEl>
                                          <p:spTgt spid="12"/>
                                        </p:tgtEl>
                                      </p:cBhvr>
                                      <p:to x="100000" y="100000"/>
                                    </p:animScale>
                                    <p:animScale>
                                      <p:cBhvr>
                                        <p:cTn id="115" dur="26">
                                          <p:stCondLst>
                                            <p:cond delay="1312"/>
                                          </p:stCondLst>
                                        </p:cTn>
                                        <p:tgtEl>
                                          <p:spTgt spid="12"/>
                                        </p:tgtEl>
                                      </p:cBhvr>
                                      <p:to x="100000" y="80000"/>
                                    </p:animScale>
                                    <p:animScale>
                                      <p:cBhvr>
                                        <p:cTn id="116" dur="166" decel="50000">
                                          <p:stCondLst>
                                            <p:cond delay="1338"/>
                                          </p:stCondLst>
                                        </p:cTn>
                                        <p:tgtEl>
                                          <p:spTgt spid="12"/>
                                        </p:tgtEl>
                                      </p:cBhvr>
                                      <p:to x="100000" y="100000"/>
                                    </p:animScale>
                                    <p:animScale>
                                      <p:cBhvr>
                                        <p:cTn id="117" dur="26">
                                          <p:stCondLst>
                                            <p:cond delay="1642"/>
                                          </p:stCondLst>
                                        </p:cTn>
                                        <p:tgtEl>
                                          <p:spTgt spid="12"/>
                                        </p:tgtEl>
                                      </p:cBhvr>
                                      <p:to x="100000" y="90000"/>
                                    </p:animScale>
                                    <p:animScale>
                                      <p:cBhvr>
                                        <p:cTn id="118" dur="166" decel="50000">
                                          <p:stCondLst>
                                            <p:cond delay="1668"/>
                                          </p:stCondLst>
                                        </p:cTn>
                                        <p:tgtEl>
                                          <p:spTgt spid="12"/>
                                        </p:tgtEl>
                                      </p:cBhvr>
                                      <p:to x="100000" y="100000"/>
                                    </p:animScale>
                                    <p:animScale>
                                      <p:cBhvr>
                                        <p:cTn id="119" dur="26">
                                          <p:stCondLst>
                                            <p:cond delay="1808"/>
                                          </p:stCondLst>
                                        </p:cTn>
                                        <p:tgtEl>
                                          <p:spTgt spid="12"/>
                                        </p:tgtEl>
                                      </p:cBhvr>
                                      <p:to x="100000" y="95000"/>
                                    </p:animScale>
                                    <p:animScale>
                                      <p:cBhvr>
                                        <p:cTn id="120" dur="166" decel="50000">
                                          <p:stCondLst>
                                            <p:cond delay="1834"/>
                                          </p:stCondLst>
                                        </p:cTn>
                                        <p:tgtEl>
                                          <p:spTgt spid="12"/>
                                        </p:tgtEl>
                                      </p:cBhvr>
                                      <p:to x="100000" y="100000"/>
                                    </p:animScale>
                                  </p:childTnLst>
                                </p:cTn>
                              </p:par>
                            </p:childTnLst>
                          </p:cTn>
                        </p:par>
                      </p:childTnLst>
                    </p:cTn>
                  </p:par>
                  <p:par>
                    <p:cTn id="121" fill="hold">
                      <p:stCondLst>
                        <p:cond delay="indefinite"/>
                      </p:stCondLst>
                      <p:childTnLst>
                        <p:par>
                          <p:cTn id="122" fill="hold">
                            <p:stCondLst>
                              <p:cond delay="0"/>
                            </p:stCondLst>
                            <p:childTnLst>
                              <p:par>
                                <p:cTn id="123" presetID="3" presetClass="entr" presetSubtype="10" fill="hold" grpId="0" nodeType="clickEffect">
                                  <p:stCondLst>
                                    <p:cond delay="0"/>
                                  </p:stCondLst>
                                  <p:childTnLst>
                                    <p:set>
                                      <p:cBhvr>
                                        <p:cTn id="124" dur="1" fill="hold">
                                          <p:stCondLst>
                                            <p:cond delay="0"/>
                                          </p:stCondLst>
                                        </p:cTn>
                                        <p:tgtEl>
                                          <p:spTgt spid="15"/>
                                        </p:tgtEl>
                                        <p:attrNameLst>
                                          <p:attrName>style.visibility</p:attrName>
                                        </p:attrNameLst>
                                      </p:cBhvr>
                                      <p:to>
                                        <p:strVal val="visible"/>
                                      </p:to>
                                    </p:set>
                                    <p:animEffect transition="in" filter="blinds(horizontal)">
                                      <p:cBhvr>
                                        <p:cTn id="125" dur="500"/>
                                        <p:tgtEl>
                                          <p:spTgt spid="15"/>
                                        </p:tgtEl>
                                      </p:cBhvr>
                                    </p:animEffect>
                                  </p:childTnLst>
                                  <p:subTnLst>
                                    <p:audio>
                                      <p:cMediaNode>
                                        <p:cTn display="0" masterRel="sameClick">
                                          <p:stCondLst>
                                            <p:cond evt="begin" delay="0">
                                              <p:tn val="123"/>
                                            </p:cond>
                                          </p:stCondLst>
                                          <p:endCondLst>
                                            <p:cond evt="onStopAudio" delay="0">
                                              <p:tgtEl>
                                                <p:sldTgt/>
                                              </p:tgtEl>
                                            </p:cond>
                                          </p:endCondLst>
                                        </p:cTn>
                                        <p:tgtEl>
                                          <p:sndTgt r:embed="rId2" name="laser.wav"/>
                                        </p:tgtEl>
                                      </p:cMediaNode>
                                    </p:audio>
                                  </p:subTnLst>
                                </p:cTn>
                              </p:par>
                            </p:childTnLst>
                          </p:cTn>
                        </p:par>
                      </p:childTnLst>
                    </p:cTn>
                  </p:par>
                  <p:par>
                    <p:cTn id="126" fill="hold">
                      <p:stCondLst>
                        <p:cond delay="indefinite"/>
                      </p:stCondLst>
                      <p:childTnLst>
                        <p:par>
                          <p:cTn id="127" fill="hold">
                            <p:stCondLst>
                              <p:cond delay="0"/>
                            </p:stCondLst>
                            <p:childTnLst>
                              <p:par>
                                <p:cTn id="128" presetID="26" presetClass="entr" presetSubtype="0" fill="hold" grpId="0" nodeType="clickEffect">
                                  <p:stCondLst>
                                    <p:cond delay="0"/>
                                  </p:stCondLst>
                                  <p:childTnLst>
                                    <p:set>
                                      <p:cBhvr>
                                        <p:cTn id="129" dur="1" fill="hold">
                                          <p:stCondLst>
                                            <p:cond delay="0"/>
                                          </p:stCondLst>
                                        </p:cTn>
                                        <p:tgtEl>
                                          <p:spTgt spid="13"/>
                                        </p:tgtEl>
                                        <p:attrNameLst>
                                          <p:attrName>style.visibility</p:attrName>
                                        </p:attrNameLst>
                                      </p:cBhvr>
                                      <p:to>
                                        <p:strVal val="visible"/>
                                      </p:to>
                                    </p:set>
                                    <p:animEffect transition="in" filter="wipe(down)">
                                      <p:cBhvr>
                                        <p:cTn id="130" dur="580">
                                          <p:stCondLst>
                                            <p:cond delay="0"/>
                                          </p:stCondLst>
                                        </p:cTn>
                                        <p:tgtEl>
                                          <p:spTgt spid="13"/>
                                        </p:tgtEl>
                                      </p:cBhvr>
                                    </p:animEffect>
                                    <p:anim calcmode="lin" valueType="num">
                                      <p:cBhvr>
                                        <p:cTn id="131" dur="1822" tmFilter="0,0; 0.14,0.36; 0.43,0.73; 0.71,0.91; 1.0,1.0">
                                          <p:stCondLst>
                                            <p:cond delay="0"/>
                                          </p:stCondLst>
                                        </p:cTn>
                                        <p:tgtEl>
                                          <p:spTgt spid="13"/>
                                        </p:tgtEl>
                                        <p:attrNameLst>
                                          <p:attrName>ppt_x</p:attrName>
                                        </p:attrNameLst>
                                      </p:cBhvr>
                                      <p:tavLst>
                                        <p:tav tm="0">
                                          <p:val>
                                            <p:strVal val="#ppt_x-0.25"/>
                                          </p:val>
                                        </p:tav>
                                        <p:tav tm="100000">
                                          <p:val>
                                            <p:strVal val="#ppt_x"/>
                                          </p:val>
                                        </p:tav>
                                      </p:tavLst>
                                    </p:anim>
                                    <p:anim calcmode="lin" valueType="num">
                                      <p:cBhvr>
                                        <p:cTn id="132" dur="664" tmFilter="0.0,0.0; 0.25,0.07; 0.50,0.2; 0.75,0.467; 1.0,1.0">
                                          <p:stCondLst>
                                            <p:cond delay="0"/>
                                          </p:stCondLst>
                                        </p:cTn>
                                        <p:tgtEl>
                                          <p:spTgt spid="13"/>
                                        </p:tgtEl>
                                        <p:attrNameLst>
                                          <p:attrName>ppt_y</p:attrName>
                                        </p:attrNameLst>
                                      </p:cBhvr>
                                      <p:tavLst>
                                        <p:tav tm="0" fmla="#ppt_y-sin(pi*$)/3">
                                          <p:val>
                                            <p:fltVal val="0.5"/>
                                          </p:val>
                                        </p:tav>
                                        <p:tav tm="100000">
                                          <p:val>
                                            <p:fltVal val="1"/>
                                          </p:val>
                                        </p:tav>
                                      </p:tavLst>
                                    </p:anim>
                                    <p:anim calcmode="lin" valueType="num">
                                      <p:cBhvr>
                                        <p:cTn id="133" dur="664" tmFilter="0, 0; 0.125,0.2665; 0.25,0.4; 0.375,0.465; 0.5,0.5;  0.625,0.535; 0.75,0.6; 0.875,0.7335; 1,1">
                                          <p:stCondLst>
                                            <p:cond delay="664"/>
                                          </p:stCondLst>
                                        </p:cTn>
                                        <p:tgtEl>
                                          <p:spTgt spid="13"/>
                                        </p:tgtEl>
                                        <p:attrNameLst>
                                          <p:attrName>ppt_y</p:attrName>
                                        </p:attrNameLst>
                                      </p:cBhvr>
                                      <p:tavLst>
                                        <p:tav tm="0" fmla="#ppt_y-sin(pi*$)/9">
                                          <p:val>
                                            <p:fltVal val="0"/>
                                          </p:val>
                                        </p:tav>
                                        <p:tav tm="100000">
                                          <p:val>
                                            <p:fltVal val="1"/>
                                          </p:val>
                                        </p:tav>
                                      </p:tavLst>
                                    </p:anim>
                                    <p:anim calcmode="lin" valueType="num">
                                      <p:cBhvr>
                                        <p:cTn id="134" dur="332" tmFilter="0, 0; 0.125,0.2665; 0.25,0.4; 0.375,0.465; 0.5,0.5;  0.625,0.535; 0.75,0.6; 0.875,0.7335; 1,1">
                                          <p:stCondLst>
                                            <p:cond delay="1324"/>
                                          </p:stCondLst>
                                        </p:cTn>
                                        <p:tgtEl>
                                          <p:spTgt spid="13"/>
                                        </p:tgtEl>
                                        <p:attrNameLst>
                                          <p:attrName>ppt_y</p:attrName>
                                        </p:attrNameLst>
                                      </p:cBhvr>
                                      <p:tavLst>
                                        <p:tav tm="0" fmla="#ppt_y-sin(pi*$)/27">
                                          <p:val>
                                            <p:fltVal val="0"/>
                                          </p:val>
                                        </p:tav>
                                        <p:tav tm="100000">
                                          <p:val>
                                            <p:fltVal val="1"/>
                                          </p:val>
                                        </p:tav>
                                      </p:tavLst>
                                    </p:anim>
                                    <p:anim calcmode="lin" valueType="num">
                                      <p:cBhvr>
                                        <p:cTn id="135" dur="164" tmFilter="0, 0; 0.125,0.2665; 0.25,0.4; 0.375,0.465; 0.5,0.5;  0.625,0.535; 0.75,0.6; 0.875,0.7335; 1,1">
                                          <p:stCondLst>
                                            <p:cond delay="1656"/>
                                          </p:stCondLst>
                                        </p:cTn>
                                        <p:tgtEl>
                                          <p:spTgt spid="13"/>
                                        </p:tgtEl>
                                        <p:attrNameLst>
                                          <p:attrName>ppt_y</p:attrName>
                                        </p:attrNameLst>
                                      </p:cBhvr>
                                      <p:tavLst>
                                        <p:tav tm="0" fmla="#ppt_y-sin(pi*$)/81">
                                          <p:val>
                                            <p:fltVal val="0"/>
                                          </p:val>
                                        </p:tav>
                                        <p:tav tm="100000">
                                          <p:val>
                                            <p:fltVal val="1"/>
                                          </p:val>
                                        </p:tav>
                                      </p:tavLst>
                                    </p:anim>
                                    <p:animScale>
                                      <p:cBhvr>
                                        <p:cTn id="136" dur="26">
                                          <p:stCondLst>
                                            <p:cond delay="650"/>
                                          </p:stCondLst>
                                        </p:cTn>
                                        <p:tgtEl>
                                          <p:spTgt spid="13"/>
                                        </p:tgtEl>
                                      </p:cBhvr>
                                      <p:to x="100000" y="60000"/>
                                    </p:animScale>
                                    <p:animScale>
                                      <p:cBhvr>
                                        <p:cTn id="137" dur="166" decel="50000">
                                          <p:stCondLst>
                                            <p:cond delay="676"/>
                                          </p:stCondLst>
                                        </p:cTn>
                                        <p:tgtEl>
                                          <p:spTgt spid="13"/>
                                        </p:tgtEl>
                                      </p:cBhvr>
                                      <p:to x="100000" y="100000"/>
                                    </p:animScale>
                                    <p:animScale>
                                      <p:cBhvr>
                                        <p:cTn id="138" dur="26">
                                          <p:stCondLst>
                                            <p:cond delay="1312"/>
                                          </p:stCondLst>
                                        </p:cTn>
                                        <p:tgtEl>
                                          <p:spTgt spid="13"/>
                                        </p:tgtEl>
                                      </p:cBhvr>
                                      <p:to x="100000" y="80000"/>
                                    </p:animScale>
                                    <p:animScale>
                                      <p:cBhvr>
                                        <p:cTn id="139" dur="166" decel="50000">
                                          <p:stCondLst>
                                            <p:cond delay="1338"/>
                                          </p:stCondLst>
                                        </p:cTn>
                                        <p:tgtEl>
                                          <p:spTgt spid="13"/>
                                        </p:tgtEl>
                                      </p:cBhvr>
                                      <p:to x="100000" y="100000"/>
                                    </p:animScale>
                                    <p:animScale>
                                      <p:cBhvr>
                                        <p:cTn id="140" dur="26">
                                          <p:stCondLst>
                                            <p:cond delay="1642"/>
                                          </p:stCondLst>
                                        </p:cTn>
                                        <p:tgtEl>
                                          <p:spTgt spid="13"/>
                                        </p:tgtEl>
                                      </p:cBhvr>
                                      <p:to x="100000" y="90000"/>
                                    </p:animScale>
                                    <p:animScale>
                                      <p:cBhvr>
                                        <p:cTn id="141" dur="166" decel="50000">
                                          <p:stCondLst>
                                            <p:cond delay="1668"/>
                                          </p:stCondLst>
                                        </p:cTn>
                                        <p:tgtEl>
                                          <p:spTgt spid="13"/>
                                        </p:tgtEl>
                                      </p:cBhvr>
                                      <p:to x="100000" y="100000"/>
                                    </p:animScale>
                                    <p:animScale>
                                      <p:cBhvr>
                                        <p:cTn id="142" dur="26">
                                          <p:stCondLst>
                                            <p:cond delay="1808"/>
                                          </p:stCondLst>
                                        </p:cTn>
                                        <p:tgtEl>
                                          <p:spTgt spid="13"/>
                                        </p:tgtEl>
                                      </p:cBhvr>
                                      <p:to x="100000" y="95000"/>
                                    </p:animScale>
                                    <p:animScale>
                                      <p:cBhvr>
                                        <p:cTn id="143" dur="166" decel="50000">
                                          <p:stCondLst>
                                            <p:cond delay="1834"/>
                                          </p:stCondLst>
                                        </p:cTn>
                                        <p:tgtEl>
                                          <p:spTgt spid="13"/>
                                        </p:tgtEl>
                                      </p:cBhvr>
                                      <p:to x="100000" y="100000"/>
                                    </p:animScale>
                                  </p:childTnLst>
                                </p:cTn>
                              </p:par>
                            </p:childTnLst>
                          </p:cTn>
                        </p:par>
                      </p:childTnLst>
                    </p:cTn>
                  </p:par>
                  <p:par>
                    <p:cTn id="144" fill="hold">
                      <p:stCondLst>
                        <p:cond delay="indefinite"/>
                      </p:stCondLst>
                      <p:childTnLst>
                        <p:par>
                          <p:cTn id="145" fill="hold">
                            <p:stCondLst>
                              <p:cond delay="0"/>
                            </p:stCondLst>
                            <p:childTnLst>
                              <p:par>
                                <p:cTn id="146" presetID="3" presetClass="entr" presetSubtype="10" fill="hold" grpId="0" nodeType="clickEffect">
                                  <p:stCondLst>
                                    <p:cond delay="0"/>
                                  </p:stCondLst>
                                  <p:childTnLst>
                                    <p:set>
                                      <p:cBhvr>
                                        <p:cTn id="147" dur="1" fill="hold">
                                          <p:stCondLst>
                                            <p:cond delay="0"/>
                                          </p:stCondLst>
                                        </p:cTn>
                                        <p:tgtEl>
                                          <p:spTgt spid="16"/>
                                        </p:tgtEl>
                                        <p:attrNameLst>
                                          <p:attrName>style.visibility</p:attrName>
                                        </p:attrNameLst>
                                      </p:cBhvr>
                                      <p:to>
                                        <p:strVal val="visible"/>
                                      </p:to>
                                    </p:set>
                                    <p:animEffect transition="in" filter="blinds(horizontal)">
                                      <p:cBhvr>
                                        <p:cTn id="148" dur="500"/>
                                        <p:tgtEl>
                                          <p:spTgt spid="16"/>
                                        </p:tgtEl>
                                      </p:cBhvr>
                                    </p:animEffect>
                                  </p:childTnLst>
                                  <p:subTnLst>
                                    <p:audio>
                                      <p:cMediaNode>
                                        <p:cTn display="0" masterRel="sameClick">
                                          <p:stCondLst>
                                            <p:cond evt="begin" delay="0">
                                              <p:tn val="146"/>
                                            </p:cond>
                                          </p:stCondLst>
                                          <p:endCondLst>
                                            <p:cond evt="onStopAudio" delay="0">
                                              <p:tgtEl>
                                                <p:sldTgt/>
                                              </p:tgtEl>
                                            </p:cond>
                                          </p:endCondLst>
                                        </p:cTn>
                                        <p:tgtEl>
                                          <p:sndTgt r:embed="rId2" name="laser.wav"/>
                                        </p:tgtEl>
                                      </p:cMediaNode>
                                    </p:audio>
                                  </p:subTnLst>
                                </p:cTn>
                              </p:par>
                            </p:childTnLst>
                          </p:cTn>
                        </p:par>
                      </p:childTnLst>
                    </p:cTn>
                  </p:par>
                  <p:par>
                    <p:cTn id="149" fill="hold">
                      <p:stCondLst>
                        <p:cond delay="indefinite"/>
                      </p:stCondLst>
                      <p:childTnLst>
                        <p:par>
                          <p:cTn id="150" fill="hold">
                            <p:stCondLst>
                              <p:cond delay="0"/>
                            </p:stCondLst>
                            <p:childTnLst>
                              <p:par>
                                <p:cTn id="151" presetID="26" presetClass="entr" presetSubtype="0" fill="hold" grpId="0" nodeType="clickEffect">
                                  <p:stCondLst>
                                    <p:cond delay="0"/>
                                  </p:stCondLst>
                                  <p:childTnLst>
                                    <p:set>
                                      <p:cBhvr>
                                        <p:cTn id="152" dur="1" fill="hold">
                                          <p:stCondLst>
                                            <p:cond delay="0"/>
                                          </p:stCondLst>
                                        </p:cTn>
                                        <p:tgtEl>
                                          <p:spTgt spid="14"/>
                                        </p:tgtEl>
                                        <p:attrNameLst>
                                          <p:attrName>style.visibility</p:attrName>
                                        </p:attrNameLst>
                                      </p:cBhvr>
                                      <p:to>
                                        <p:strVal val="visible"/>
                                      </p:to>
                                    </p:set>
                                    <p:animEffect transition="in" filter="wipe(down)">
                                      <p:cBhvr>
                                        <p:cTn id="153" dur="580">
                                          <p:stCondLst>
                                            <p:cond delay="0"/>
                                          </p:stCondLst>
                                        </p:cTn>
                                        <p:tgtEl>
                                          <p:spTgt spid="14"/>
                                        </p:tgtEl>
                                      </p:cBhvr>
                                    </p:animEffect>
                                    <p:anim calcmode="lin" valueType="num">
                                      <p:cBhvr>
                                        <p:cTn id="154" dur="1822" tmFilter="0,0; 0.14,0.36; 0.43,0.73; 0.71,0.91; 1.0,1.0">
                                          <p:stCondLst>
                                            <p:cond delay="0"/>
                                          </p:stCondLst>
                                        </p:cTn>
                                        <p:tgtEl>
                                          <p:spTgt spid="14"/>
                                        </p:tgtEl>
                                        <p:attrNameLst>
                                          <p:attrName>ppt_x</p:attrName>
                                        </p:attrNameLst>
                                      </p:cBhvr>
                                      <p:tavLst>
                                        <p:tav tm="0">
                                          <p:val>
                                            <p:strVal val="#ppt_x-0.25"/>
                                          </p:val>
                                        </p:tav>
                                        <p:tav tm="100000">
                                          <p:val>
                                            <p:strVal val="#ppt_x"/>
                                          </p:val>
                                        </p:tav>
                                      </p:tavLst>
                                    </p:anim>
                                    <p:anim calcmode="lin" valueType="num">
                                      <p:cBhvr>
                                        <p:cTn id="155" dur="664" tmFilter="0.0,0.0; 0.25,0.07; 0.50,0.2; 0.75,0.467; 1.0,1.0">
                                          <p:stCondLst>
                                            <p:cond delay="0"/>
                                          </p:stCondLst>
                                        </p:cTn>
                                        <p:tgtEl>
                                          <p:spTgt spid="14"/>
                                        </p:tgtEl>
                                        <p:attrNameLst>
                                          <p:attrName>ppt_y</p:attrName>
                                        </p:attrNameLst>
                                      </p:cBhvr>
                                      <p:tavLst>
                                        <p:tav tm="0" fmla="#ppt_y-sin(pi*$)/3">
                                          <p:val>
                                            <p:fltVal val="0.5"/>
                                          </p:val>
                                        </p:tav>
                                        <p:tav tm="100000">
                                          <p:val>
                                            <p:fltVal val="1"/>
                                          </p:val>
                                        </p:tav>
                                      </p:tavLst>
                                    </p:anim>
                                    <p:anim calcmode="lin" valueType="num">
                                      <p:cBhvr>
                                        <p:cTn id="156" dur="664" tmFilter="0, 0; 0.125,0.2665; 0.25,0.4; 0.375,0.465; 0.5,0.5;  0.625,0.535; 0.75,0.6; 0.875,0.7335; 1,1">
                                          <p:stCondLst>
                                            <p:cond delay="664"/>
                                          </p:stCondLst>
                                        </p:cTn>
                                        <p:tgtEl>
                                          <p:spTgt spid="14"/>
                                        </p:tgtEl>
                                        <p:attrNameLst>
                                          <p:attrName>ppt_y</p:attrName>
                                        </p:attrNameLst>
                                      </p:cBhvr>
                                      <p:tavLst>
                                        <p:tav tm="0" fmla="#ppt_y-sin(pi*$)/9">
                                          <p:val>
                                            <p:fltVal val="0"/>
                                          </p:val>
                                        </p:tav>
                                        <p:tav tm="100000">
                                          <p:val>
                                            <p:fltVal val="1"/>
                                          </p:val>
                                        </p:tav>
                                      </p:tavLst>
                                    </p:anim>
                                    <p:anim calcmode="lin" valueType="num">
                                      <p:cBhvr>
                                        <p:cTn id="157" dur="332" tmFilter="0, 0; 0.125,0.2665; 0.25,0.4; 0.375,0.465; 0.5,0.5;  0.625,0.535; 0.75,0.6; 0.875,0.7335; 1,1">
                                          <p:stCondLst>
                                            <p:cond delay="1324"/>
                                          </p:stCondLst>
                                        </p:cTn>
                                        <p:tgtEl>
                                          <p:spTgt spid="14"/>
                                        </p:tgtEl>
                                        <p:attrNameLst>
                                          <p:attrName>ppt_y</p:attrName>
                                        </p:attrNameLst>
                                      </p:cBhvr>
                                      <p:tavLst>
                                        <p:tav tm="0" fmla="#ppt_y-sin(pi*$)/27">
                                          <p:val>
                                            <p:fltVal val="0"/>
                                          </p:val>
                                        </p:tav>
                                        <p:tav tm="100000">
                                          <p:val>
                                            <p:fltVal val="1"/>
                                          </p:val>
                                        </p:tav>
                                      </p:tavLst>
                                    </p:anim>
                                    <p:anim calcmode="lin" valueType="num">
                                      <p:cBhvr>
                                        <p:cTn id="158" dur="164" tmFilter="0, 0; 0.125,0.2665; 0.25,0.4; 0.375,0.465; 0.5,0.5;  0.625,0.535; 0.75,0.6; 0.875,0.7335; 1,1">
                                          <p:stCondLst>
                                            <p:cond delay="1656"/>
                                          </p:stCondLst>
                                        </p:cTn>
                                        <p:tgtEl>
                                          <p:spTgt spid="14"/>
                                        </p:tgtEl>
                                        <p:attrNameLst>
                                          <p:attrName>ppt_y</p:attrName>
                                        </p:attrNameLst>
                                      </p:cBhvr>
                                      <p:tavLst>
                                        <p:tav tm="0" fmla="#ppt_y-sin(pi*$)/81">
                                          <p:val>
                                            <p:fltVal val="0"/>
                                          </p:val>
                                        </p:tav>
                                        <p:tav tm="100000">
                                          <p:val>
                                            <p:fltVal val="1"/>
                                          </p:val>
                                        </p:tav>
                                      </p:tavLst>
                                    </p:anim>
                                    <p:animScale>
                                      <p:cBhvr>
                                        <p:cTn id="159" dur="26">
                                          <p:stCondLst>
                                            <p:cond delay="650"/>
                                          </p:stCondLst>
                                        </p:cTn>
                                        <p:tgtEl>
                                          <p:spTgt spid="14"/>
                                        </p:tgtEl>
                                      </p:cBhvr>
                                      <p:to x="100000" y="60000"/>
                                    </p:animScale>
                                    <p:animScale>
                                      <p:cBhvr>
                                        <p:cTn id="160" dur="166" decel="50000">
                                          <p:stCondLst>
                                            <p:cond delay="676"/>
                                          </p:stCondLst>
                                        </p:cTn>
                                        <p:tgtEl>
                                          <p:spTgt spid="14"/>
                                        </p:tgtEl>
                                      </p:cBhvr>
                                      <p:to x="100000" y="100000"/>
                                    </p:animScale>
                                    <p:animScale>
                                      <p:cBhvr>
                                        <p:cTn id="161" dur="26">
                                          <p:stCondLst>
                                            <p:cond delay="1312"/>
                                          </p:stCondLst>
                                        </p:cTn>
                                        <p:tgtEl>
                                          <p:spTgt spid="14"/>
                                        </p:tgtEl>
                                      </p:cBhvr>
                                      <p:to x="100000" y="80000"/>
                                    </p:animScale>
                                    <p:animScale>
                                      <p:cBhvr>
                                        <p:cTn id="162" dur="166" decel="50000">
                                          <p:stCondLst>
                                            <p:cond delay="1338"/>
                                          </p:stCondLst>
                                        </p:cTn>
                                        <p:tgtEl>
                                          <p:spTgt spid="14"/>
                                        </p:tgtEl>
                                      </p:cBhvr>
                                      <p:to x="100000" y="100000"/>
                                    </p:animScale>
                                    <p:animScale>
                                      <p:cBhvr>
                                        <p:cTn id="163" dur="26">
                                          <p:stCondLst>
                                            <p:cond delay="1642"/>
                                          </p:stCondLst>
                                        </p:cTn>
                                        <p:tgtEl>
                                          <p:spTgt spid="14"/>
                                        </p:tgtEl>
                                      </p:cBhvr>
                                      <p:to x="100000" y="90000"/>
                                    </p:animScale>
                                    <p:animScale>
                                      <p:cBhvr>
                                        <p:cTn id="164" dur="166" decel="50000">
                                          <p:stCondLst>
                                            <p:cond delay="1668"/>
                                          </p:stCondLst>
                                        </p:cTn>
                                        <p:tgtEl>
                                          <p:spTgt spid="14"/>
                                        </p:tgtEl>
                                      </p:cBhvr>
                                      <p:to x="100000" y="100000"/>
                                    </p:animScale>
                                    <p:animScale>
                                      <p:cBhvr>
                                        <p:cTn id="165" dur="26">
                                          <p:stCondLst>
                                            <p:cond delay="1808"/>
                                          </p:stCondLst>
                                        </p:cTn>
                                        <p:tgtEl>
                                          <p:spTgt spid="14"/>
                                        </p:tgtEl>
                                      </p:cBhvr>
                                      <p:to x="100000" y="95000"/>
                                    </p:animScale>
                                    <p:animScale>
                                      <p:cBhvr>
                                        <p:cTn id="166" dur="166" decel="50000">
                                          <p:stCondLst>
                                            <p:cond delay="1834"/>
                                          </p:stCondLst>
                                        </p:cTn>
                                        <p:tgtEl>
                                          <p:spTgt spid="14"/>
                                        </p:tgtEl>
                                      </p:cBhvr>
                                      <p:to x="100000" y="100000"/>
                                    </p:animScale>
                                  </p:childTnLst>
                                </p:cTn>
                              </p:par>
                            </p:childTnLst>
                          </p:cTn>
                        </p:par>
                      </p:childTnLst>
                    </p:cTn>
                  </p:par>
                  <p:par>
                    <p:cTn id="167" fill="hold">
                      <p:stCondLst>
                        <p:cond delay="indefinite"/>
                      </p:stCondLst>
                      <p:childTnLst>
                        <p:par>
                          <p:cTn id="168" fill="hold">
                            <p:stCondLst>
                              <p:cond delay="0"/>
                            </p:stCondLst>
                            <p:childTnLst>
                              <p:par>
                                <p:cTn id="169" presetID="3" presetClass="entr" presetSubtype="10" fill="hold" grpId="0" nodeType="clickEffect">
                                  <p:stCondLst>
                                    <p:cond delay="0"/>
                                  </p:stCondLst>
                                  <p:childTnLst>
                                    <p:set>
                                      <p:cBhvr>
                                        <p:cTn id="170" dur="1" fill="hold">
                                          <p:stCondLst>
                                            <p:cond delay="0"/>
                                          </p:stCondLst>
                                        </p:cTn>
                                        <p:tgtEl>
                                          <p:spTgt spid="17"/>
                                        </p:tgtEl>
                                        <p:attrNameLst>
                                          <p:attrName>style.visibility</p:attrName>
                                        </p:attrNameLst>
                                      </p:cBhvr>
                                      <p:to>
                                        <p:strVal val="visible"/>
                                      </p:to>
                                    </p:set>
                                    <p:animEffect transition="in" filter="blinds(horizontal)">
                                      <p:cBhvr>
                                        <p:cTn id="171" dur="500"/>
                                        <p:tgtEl>
                                          <p:spTgt spid="17"/>
                                        </p:tgtEl>
                                      </p:cBhvr>
                                    </p:animEffect>
                                  </p:childTnLst>
                                  <p:subTnLst>
                                    <p:audio>
                                      <p:cMediaNode>
                                        <p:cTn display="0" masterRel="sameClick">
                                          <p:stCondLst>
                                            <p:cond evt="begin" delay="0">
                                              <p:tn val="169"/>
                                            </p:cond>
                                          </p:stCondLst>
                                          <p:endCondLst>
                                            <p:cond evt="onStopAudio" delay="0">
                                              <p:tgtEl>
                                                <p:sldTgt/>
                                              </p:tgtEl>
                                            </p:cond>
                                          </p:endCondLst>
                                        </p:cTn>
                                        <p:tgtEl>
                                          <p:sndTgt r:embed="rId2" name="laser.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0" grpId="0"/>
      <p:bldP spid="11" grpId="0"/>
      <p:bldP spid="12" grpId="0"/>
      <p:bldP spid="13" grpId="0"/>
      <p:bldP spid="14" grpId="0"/>
      <p:bldP spid="15" grpId="0"/>
      <p:bldP spid="16" grpId="0"/>
      <p:bldP spid="17" grpId="0"/>
      <p:bldP spid="18" grpId="0" animBg="1"/>
      <p:bldP spid="19" grpId="0" animBg="1"/>
      <p:bldP spid="20" grpId="0" animBg="1"/>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4"/>
          <a:stretch>
            <a:fillRect/>
          </a:stretch>
        </p:blipFill>
        <p:spPr>
          <a:xfrm>
            <a:off x="827584" y="764705"/>
            <a:ext cx="7488832" cy="5400599"/>
          </a:xfrm>
          <a:prstGeom prst="rect">
            <a:avLst/>
          </a:prstGeom>
        </p:spPr>
      </p:pic>
      <p:sp>
        <p:nvSpPr>
          <p:cNvPr id="5" name="TextBox 7"/>
          <p:cNvSpPr txBox="1"/>
          <p:nvPr/>
        </p:nvSpPr>
        <p:spPr>
          <a:xfrm>
            <a:off x="2126704" y="2690389"/>
            <a:ext cx="5181600" cy="461665"/>
          </a:xfrm>
          <a:prstGeom prst="rect">
            <a:avLst/>
          </a:prstGeom>
          <a:noFill/>
        </p:spPr>
        <p:txBody>
          <a:bodyPr wrap="square" rtlCol="0">
            <a:spAutoFit/>
          </a:bodyPr>
          <a:lstStyle/>
          <a:p>
            <a:pPr algn="r"/>
            <a:r>
              <a:rPr lang="ar-SA" sz="2400" b="1" dirty="0">
                <a:solidFill>
                  <a:srgbClr val="0000FF"/>
                </a:solidFill>
              </a:rPr>
              <a:t>الحضور – مقدم التقرير – مقدم الرسالة</a:t>
            </a:r>
            <a:endParaRPr lang="en-US" sz="2400" dirty="0">
              <a:solidFill>
                <a:srgbClr val="0000FF"/>
              </a:solidFill>
            </a:endParaRPr>
          </a:p>
        </p:txBody>
      </p:sp>
      <p:sp>
        <p:nvSpPr>
          <p:cNvPr id="6" name="TextBox 8"/>
          <p:cNvSpPr txBox="1"/>
          <p:nvPr/>
        </p:nvSpPr>
        <p:spPr>
          <a:xfrm>
            <a:off x="7137063" y="3431507"/>
            <a:ext cx="1295400" cy="584775"/>
          </a:xfrm>
          <a:prstGeom prst="rect">
            <a:avLst/>
          </a:prstGeom>
          <a:noFill/>
        </p:spPr>
        <p:txBody>
          <a:bodyPr wrap="square" rtlCol="0">
            <a:spAutoFit/>
          </a:bodyPr>
          <a:lstStyle/>
          <a:p>
            <a:pPr algn="ctr"/>
            <a:r>
              <a:rPr lang="ar-SA" sz="3200" b="1" dirty="0">
                <a:solidFill>
                  <a:srgbClr val="C00000"/>
                </a:solidFill>
              </a:rPr>
              <a:t>ماذا؟</a:t>
            </a:r>
            <a:endParaRPr lang="en-US" sz="3200" dirty="0">
              <a:solidFill>
                <a:srgbClr val="C00000"/>
              </a:solidFill>
            </a:endParaRPr>
          </a:p>
        </p:txBody>
      </p:sp>
      <p:sp>
        <p:nvSpPr>
          <p:cNvPr id="7" name="TextBox 9"/>
          <p:cNvSpPr txBox="1"/>
          <p:nvPr/>
        </p:nvSpPr>
        <p:spPr>
          <a:xfrm>
            <a:off x="1331640" y="3361988"/>
            <a:ext cx="5976664" cy="461665"/>
          </a:xfrm>
          <a:prstGeom prst="rect">
            <a:avLst/>
          </a:prstGeom>
          <a:noFill/>
        </p:spPr>
        <p:txBody>
          <a:bodyPr wrap="square" rtlCol="0">
            <a:spAutoFit/>
          </a:bodyPr>
          <a:lstStyle/>
          <a:p>
            <a:pPr algn="r"/>
            <a:r>
              <a:rPr lang="ar-SA" sz="2400" b="1" dirty="0">
                <a:solidFill>
                  <a:srgbClr val="0000FF"/>
                </a:solidFill>
              </a:rPr>
              <a:t>موضوع الحفل – موضوع التقرير – موضوع الرسالة</a:t>
            </a:r>
            <a:endParaRPr lang="en-US" sz="2400" b="1" dirty="0">
              <a:solidFill>
                <a:srgbClr val="0000FF"/>
              </a:solidFill>
            </a:endParaRPr>
          </a:p>
        </p:txBody>
      </p:sp>
      <p:sp>
        <p:nvSpPr>
          <p:cNvPr id="8" name="TextBox 10"/>
          <p:cNvSpPr txBox="1"/>
          <p:nvPr/>
        </p:nvSpPr>
        <p:spPr>
          <a:xfrm>
            <a:off x="7148284" y="4137646"/>
            <a:ext cx="1295400" cy="584775"/>
          </a:xfrm>
          <a:prstGeom prst="rect">
            <a:avLst/>
          </a:prstGeom>
          <a:noFill/>
        </p:spPr>
        <p:txBody>
          <a:bodyPr wrap="square" rtlCol="0">
            <a:spAutoFit/>
          </a:bodyPr>
          <a:lstStyle/>
          <a:p>
            <a:pPr algn="ctr"/>
            <a:r>
              <a:rPr lang="ar-SA" sz="3200" b="1" dirty="0">
                <a:solidFill>
                  <a:srgbClr val="C00000"/>
                </a:solidFill>
              </a:rPr>
              <a:t>لماذا؟</a:t>
            </a:r>
            <a:endParaRPr lang="en-US" sz="3200" dirty="0">
              <a:solidFill>
                <a:srgbClr val="C00000"/>
              </a:solidFill>
            </a:endParaRPr>
          </a:p>
        </p:txBody>
      </p:sp>
      <p:sp>
        <p:nvSpPr>
          <p:cNvPr id="9" name="TextBox 11"/>
          <p:cNvSpPr txBox="1"/>
          <p:nvPr/>
        </p:nvSpPr>
        <p:spPr>
          <a:xfrm>
            <a:off x="1187624" y="4137646"/>
            <a:ext cx="6048672" cy="461665"/>
          </a:xfrm>
          <a:prstGeom prst="rect">
            <a:avLst/>
          </a:prstGeom>
          <a:noFill/>
        </p:spPr>
        <p:txBody>
          <a:bodyPr wrap="square" rtlCol="0">
            <a:spAutoFit/>
          </a:bodyPr>
          <a:lstStyle/>
          <a:p>
            <a:pPr algn="r"/>
            <a:r>
              <a:rPr lang="ar-SA" sz="2400" b="1" dirty="0">
                <a:solidFill>
                  <a:srgbClr val="0000FF"/>
                </a:solidFill>
              </a:rPr>
              <a:t>أسباب إقامة الحفل – أهداف التقرير – المطلوب عمله</a:t>
            </a:r>
            <a:endParaRPr lang="en-US" sz="2400" b="1" dirty="0">
              <a:solidFill>
                <a:srgbClr val="0000FF"/>
              </a:solidFill>
            </a:endParaRPr>
          </a:p>
        </p:txBody>
      </p:sp>
      <p:sp>
        <p:nvSpPr>
          <p:cNvPr id="10" name="TextBox 12"/>
          <p:cNvSpPr txBox="1"/>
          <p:nvPr/>
        </p:nvSpPr>
        <p:spPr>
          <a:xfrm>
            <a:off x="7139003" y="4831768"/>
            <a:ext cx="1295400" cy="584775"/>
          </a:xfrm>
          <a:prstGeom prst="rect">
            <a:avLst/>
          </a:prstGeom>
          <a:noFill/>
        </p:spPr>
        <p:txBody>
          <a:bodyPr wrap="square" rtlCol="0">
            <a:spAutoFit/>
          </a:bodyPr>
          <a:lstStyle/>
          <a:p>
            <a:pPr algn="ctr"/>
            <a:r>
              <a:rPr lang="ar-SA" sz="3200" b="1" dirty="0">
                <a:solidFill>
                  <a:srgbClr val="C00000"/>
                </a:solidFill>
              </a:rPr>
              <a:t>كيف؟</a:t>
            </a:r>
            <a:endParaRPr lang="en-US" sz="3200" dirty="0">
              <a:solidFill>
                <a:srgbClr val="C00000"/>
              </a:solidFill>
            </a:endParaRPr>
          </a:p>
        </p:txBody>
      </p:sp>
      <p:sp>
        <p:nvSpPr>
          <p:cNvPr id="11" name="TextBox 13"/>
          <p:cNvSpPr txBox="1"/>
          <p:nvPr/>
        </p:nvSpPr>
        <p:spPr>
          <a:xfrm>
            <a:off x="1979712" y="4888154"/>
            <a:ext cx="5181600" cy="461665"/>
          </a:xfrm>
          <a:prstGeom prst="rect">
            <a:avLst/>
          </a:prstGeom>
          <a:noFill/>
        </p:spPr>
        <p:txBody>
          <a:bodyPr wrap="square" rtlCol="0">
            <a:spAutoFit/>
          </a:bodyPr>
          <a:lstStyle/>
          <a:p>
            <a:pPr algn="r"/>
            <a:r>
              <a:rPr lang="ar-SA" sz="2400" b="1" dirty="0">
                <a:solidFill>
                  <a:srgbClr val="0000FF"/>
                </a:solidFill>
              </a:rPr>
              <a:t>طريقة العرض</a:t>
            </a:r>
            <a:endParaRPr lang="en-US" sz="2400" b="1" dirty="0">
              <a:solidFill>
                <a:srgbClr val="0000FF"/>
              </a:solidFill>
            </a:endParaRPr>
          </a:p>
        </p:txBody>
      </p:sp>
      <p:sp>
        <p:nvSpPr>
          <p:cNvPr id="12" name="TextBox 14"/>
          <p:cNvSpPr txBox="1"/>
          <p:nvPr/>
        </p:nvSpPr>
        <p:spPr>
          <a:xfrm>
            <a:off x="7130008" y="5498536"/>
            <a:ext cx="1295400" cy="584775"/>
          </a:xfrm>
          <a:prstGeom prst="rect">
            <a:avLst/>
          </a:prstGeom>
          <a:noFill/>
        </p:spPr>
        <p:txBody>
          <a:bodyPr wrap="square" rtlCol="0">
            <a:spAutoFit/>
          </a:bodyPr>
          <a:lstStyle/>
          <a:p>
            <a:pPr algn="ctr"/>
            <a:r>
              <a:rPr lang="ar-SA" sz="3200" b="1" dirty="0">
                <a:solidFill>
                  <a:srgbClr val="C00000"/>
                </a:solidFill>
              </a:rPr>
              <a:t>أين؟</a:t>
            </a:r>
            <a:endParaRPr lang="en-US" sz="3200" dirty="0">
              <a:solidFill>
                <a:srgbClr val="C00000"/>
              </a:solidFill>
            </a:endParaRPr>
          </a:p>
        </p:txBody>
      </p:sp>
      <p:sp>
        <p:nvSpPr>
          <p:cNvPr id="13" name="TextBox 15"/>
          <p:cNvSpPr txBox="1"/>
          <p:nvPr/>
        </p:nvSpPr>
        <p:spPr>
          <a:xfrm>
            <a:off x="1982688" y="5621647"/>
            <a:ext cx="5181600" cy="461665"/>
          </a:xfrm>
          <a:prstGeom prst="rect">
            <a:avLst/>
          </a:prstGeom>
          <a:noFill/>
        </p:spPr>
        <p:txBody>
          <a:bodyPr wrap="square" rtlCol="0">
            <a:spAutoFit/>
          </a:bodyPr>
          <a:lstStyle/>
          <a:p>
            <a:pPr algn="r"/>
            <a:r>
              <a:rPr lang="ar-SA" sz="2400" b="1" dirty="0">
                <a:solidFill>
                  <a:srgbClr val="0000FF"/>
                </a:solidFill>
              </a:rPr>
              <a:t>مكان الحفل</a:t>
            </a:r>
            <a:endParaRPr lang="en-US" sz="2400" b="1" dirty="0">
              <a:solidFill>
                <a:srgbClr val="0000FF"/>
              </a:solidFill>
            </a:endParaRPr>
          </a:p>
        </p:txBody>
      </p:sp>
    </p:spTree>
    <p:extLst>
      <p:ext uri="{BB962C8B-B14F-4D97-AF65-F5344CB8AC3E}">
        <p14:creationId xmlns:p14="http://schemas.microsoft.com/office/powerpoint/2010/main" val="12350124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5" presetClass="entr" presetSubtype="1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checkerboard(across)">
                                      <p:cBhvr>
                                        <p:cTn id="11" dur="500"/>
                                        <p:tgtEl>
                                          <p:spTgt spid="5"/>
                                        </p:tgtEl>
                                      </p:cBhvr>
                                    </p:animEffect>
                                  </p:childTnLst>
                                  <p:subTnLst>
                                    <p:audio>
                                      <p:cMediaNode>
                                        <p:cTn display="0" masterRel="sameClick">
                                          <p:stCondLst>
                                            <p:cond evt="begin" delay="0">
                                              <p:tn val="9"/>
                                            </p:cond>
                                          </p:stCondLst>
                                          <p:endCondLst>
                                            <p:cond evt="onStopAudio" delay="0">
                                              <p:tgtEl>
                                                <p:sldTgt/>
                                              </p:tgtEl>
                                            </p:cond>
                                          </p:endCondLst>
                                        </p:cTn>
                                        <p:tgtEl>
                                          <p:sndTgt r:embed="rId2" name="camera.wav"/>
                                        </p:tgtEl>
                                      </p:cMediaNode>
                                    </p:audio>
                                  </p:subTnLst>
                                </p:cTn>
                              </p:par>
                            </p:childTnLst>
                          </p:cTn>
                        </p:par>
                      </p:childTnLst>
                    </p:cTn>
                  </p:par>
                  <p:par>
                    <p:cTn id="12" fill="hold">
                      <p:stCondLst>
                        <p:cond delay="indefinite"/>
                      </p:stCondLst>
                      <p:childTnLst>
                        <p:par>
                          <p:cTn id="13" fill="hold">
                            <p:stCondLst>
                              <p:cond delay="0"/>
                            </p:stCondLst>
                            <p:childTnLst>
                              <p:par>
                                <p:cTn id="14" presetID="55" presetClass="entr" presetSubtype="0" fill="hold" grpId="0" nodeType="click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p:cTn id="16" dur="500" fill="hold"/>
                                        <p:tgtEl>
                                          <p:spTgt spid="6"/>
                                        </p:tgtEl>
                                        <p:attrNameLst>
                                          <p:attrName>ppt_w</p:attrName>
                                        </p:attrNameLst>
                                      </p:cBhvr>
                                      <p:tavLst>
                                        <p:tav tm="0">
                                          <p:val>
                                            <p:strVal val="#ppt_w*0.70"/>
                                          </p:val>
                                        </p:tav>
                                        <p:tav tm="100000">
                                          <p:val>
                                            <p:strVal val="#ppt_w"/>
                                          </p:val>
                                        </p:tav>
                                      </p:tavLst>
                                    </p:anim>
                                    <p:anim calcmode="lin" valueType="num">
                                      <p:cBhvr>
                                        <p:cTn id="17" dur="500" fill="hold"/>
                                        <p:tgtEl>
                                          <p:spTgt spid="6"/>
                                        </p:tgtEl>
                                        <p:attrNameLst>
                                          <p:attrName>ppt_h</p:attrName>
                                        </p:attrNameLst>
                                      </p:cBhvr>
                                      <p:tavLst>
                                        <p:tav tm="0">
                                          <p:val>
                                            <p:strVal val="#ppt_h"/>
                                          </p:val>
                                        </p:tav>
                                        <p:tav tm="100000">
                                          <p:val>
                                            <p:strVal val="#ppt_h"/>
                                          </p:val>
                                        </p:tav>
                                      </p:tavLst>
                                    </p:anim>
                                    <p:animEffect transition="in" filter="fade">
                                      <p:cBhvr>
                                        <p:cTn id="18" dur="500"/>
                                        <p:tgtEl>
                                          <p:spTgt spid="6"/>
                                        </p:tgtEl>
                                      </p:cBhvr>
                                    </p:animEffect>
                                  </p:childTnLst>
                                  <p:subTnLst>
                                    <p:audio>
                                      <p:cMediaNode>
                                        <p:cTn display="0" masterRel="sameClick">
                                          <p:stCondLst>
                                            <p:cond evt="begin" delay="0">
                                              <p:tn val="14"/>
                                            </p:cond>
                                          </p:stCondLst>
                                          <p:endCondLst>
                                            <p:cond evt="onStopAudio" delay="0">
                                              <p:tgtEl>
                                                <p:sldTgt/>
                                              </p:tgtEl>
                                            </p:cond>
                                          </p:endCondLst>
                                        </p:cTn>
                                        <p:tgtEl>
                                          <p:sndTgt r:embed="rId3" name="breeze.wav"/>
                                        </p:tgtEl>
                                      </p:cMediaNode>
                                    </p:audio>
                                  </p:subTnLst>
                                </p:cTn>
                              </p:par>
                            </p:childTnLst>
                          </p:cTn>
                        </p:par>
                      </p:childTnLst>
                    </p:cTn>
                  </p:par>
                  <p:par>
                    <p:cTn id="19" fill="hold">
                      <p:stCondLst>
                        <p:cond delay="indefinite"/>
                      </p:stCondLst>
                      <p:childTnLst>
                        <p:par>
                          <p:cTn id="20" fill="hold">
                            <p:stCondLst>
                              <p:cond delay="0"/>
                            </p:stCondLst>
                            <p:childTnLst>
                              <p:par>
                                <p:cTn id="21" presetID="5" presetClass="entr" presetSubtype="1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checkerboard(across)">
                                      <p:cBhvr>
                                        <p:cTn id="23" dur="500"/>
                                        <p:tgtEl>
                                          <p:spTgt spid="7"/>
                                        </p:tgtEl>
                                      </p:cBhvr>
                                    </p:animEffect>
                                  </p:childTnLst>
                                  <p:subTnLst>
                                    <p:audio>
                                      <p:cMediaNode>
                                        <p:cTn display="0" masterRel="sameClick">
                                          <p:stCondLst>
                                            <p:cond evt="begin" delay="0">
                                              <p:tn val="21"/>
                                            </p:cond>
                                          </p:stCondLst>
                                          <p:endCondLst>
                                            <p:cond evt="onStopAudio" delay="0">
                                              <p:tgtEl>
                                                <p:sldTgt/>
                                              </p:tgtEl>
                                            </p:cond>
                                          </p:endCondLst>
                                        </p:cTn>
                                        <p:tgtEl>
                                          <p:sndTgt r:embed="rId2" name="camera.wav"/>
                                        </p:tgtEl>
                                      </p:cMediaNode>
                                    </p:audio>
                                  </p:subTnLst>
                                </p:cTn>
                              </p:par>
                            </p:childTnLst>
                          </p:cTn>
                        </p:par>
                      </p:childTnLst>
                    </p:cTn>
                  </p:par>
                  <p:par>
                    <p:cTn id="24" fill="hold">
                      <p:stCondLst>
                        <p:cond delay="indefinite"/>
                      </p:stCondLst>
                      <p:childTnLst>
                        <p:par>
                          <p:cTn id="25" fill="hold">
                            <p:stCondLst>
                              <p:cond delay="0"/>
                            </p:stCondLst>
                            <p:childTnLst>
                              <p:par>
                                <p:cTn id="26" presetID="55" presetClass="entr" presetSubtype="0"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p:cTn id="28" dur="500" fill="hold"/>
                                        <p:tgtEl>
                                          <p:spTgt spid="8"/>
                                        </p:tgtEl>
                                        <p:attrNameLst>
                                          <p:attrName>ppt_w</p:attrName>
                                        </p:attrNameLst>
                                      </p:cBhvr>
                                      <p:tavLst>
                                        <p:tav tm="0">
                                          <p:val>
                                            <p:strVal val="#ppt_w*0.70"/>
                                          </p:val>
                                        </p:tav>
                                        <p:tav tm="100000">
                                          <p:val>
                                            <p:strVal val="#ppt_w"/>
                                          </p:val>
                                        </p:tav>
                                      </p:tavLst>
                                    </p:anim>
                                    <p:anim calcmode="lin" valueType="num">
                                      <p:cBhvr>
                                        <p:cTn id="29" dur="500" fill="hold"/>
                                        <p:tgtEl>
                                          <p:spTgt spid="8"/>
                                        </p:tgtEl>
                                        <p:attrNameLst>
                                          <p:attrName>ppt_h</p:attrName>
                                        </p:attrNameLst>
                                      </p:cBhvr>
                                      <p:tavLst>
                                        <p:tav tm="0">
                                          <p:val>
                                            <p:strVal val="#ppt_h"/>
                                          </p:val>
                                        </p:tav>
                                        <p:tav tm="100000">
                                          <p:val>
                                            <p:strVal val="#ppt_h"/>
                                          </p:val>
                                        </p:tav>
                                      </p:tavLst>
                                    </p:anim>
                                    <p:animEffect transition="in" filter="fade">
                                      <p:cBhvr>
                                        <p:cTn id="30" dur="500"/>
                                        <p:tgtEl>
                                          <p:spTgt spid="8"/>
                                        </p:tgtEl>
                                      </p:cBhvr>
                                    </p:animEffect>
                                  </p:childTnLst>
                                  <p:subTnLst>
                                    <p:audio>
                                      <p:cMediaNode>
                                        <p:cTn display="0" masterRel="sameClick">
                                          <p:stCondLst>
                                            <p:cond evt="begin" delay="0">
                                              <p:tn val="26"/>
                                            </p:cond>
                                          </p:stCondLst>
                                          <p:endCondLst>
                                            <p:cond evt="onStopAudio" delay="0">
                                              <p:tgtEl>
                                                <p:sldTgt/>
                                              </p:tgtEl>
                                            </p:cond>
                                          </p:endCondLst>
                                        </p:cTn>
                                        <p:tgtEl>
                                          <p:sndTgt r:embed="rId3" name="breeze.wav"/>
                                        </p:tgtEl>
                                      </p:cMediaNode>
                                    </p:audio>
                                  </p:subTnLst>
                                </p:cTn>
                              </p:par>
                            </p:childTnLst>
                          </p:cTn>
                        </p:par>
                      </p:childTnLst>
                    </p:cTn>
                  </p:par>
                  <p:par>
                    <p:cTn id="31" fill="hold">
                      <p:stCondLst>
                        <p:cond delay="indefinite"/>
                      </p:stCondLst>
                      <p:childTnLst>
                        <p:par>
                          <p:cTn id="32" fill="hold">
                            <p:stCondLst>
                              <p:cond delay="0"/>
                            </p:stCondLst>
                            <p:childTnLst>
                              <p:par>
                                <p:cTn id="33" presetID="5" presetClass="entr" presetSubtype="10" fill="hold" grpId="0" nodeType="click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checkerboard(across)">
                                      <p:cBhvr>
                                        <p:cTn id="35" dur="500"/>
                                        <p:tgtEl>
                                          <p:spTgt spid="9"/>
                                        </p:tgtEl>
                                      </p:cBhvr>
                                    </p:animEffect>
                                  </p:childTnLst>
                                  <p:subTnLst>
                                    <p:audio>
                                      <p:cMediaNode>
                                        <p:cTn display="0" masterRel="sameClick">
                                          <p:stCondLst>
                                            <p:cond evt="begin" delay="0">
                                              <p:tn val="33"/>
                                            </p:cond>
                                          </p:stCondLst>
                                          <p:endCondLst>
                                            <p:cond evt="onStopAudio" delay="0">
                                              <p:tgtEl>
                                                <p:sldTgt/>
                                              </p:tgtEl>
                                            </p:cond>
                                          </p:endCondLst>
                                        </p:cTn>
                                        <p:tgtEl>
                                          <p:sndTgt r:embed="rId2" name="camera.wav"/>
                                        </p:tgtEl>
                                      </p:cMediaNode>
                                    </p:audio>
                                  </p:subTnLst>
                                </p:cTn>
                              </p:par>
                            </p:childTnLst>
                          </p:cTn>
                        </p:par>
                      </p:childTnLst>
                    </p:cTn>
                  </p:par>
                  <p:par>
                    <p:cTn id="36" fill="hold">
                      <p:stCondLst>
                        <p:cond delay="indefinite"/>
                      </p:stCondLst>
                      <p:childTnLst>
                        <p:par>
                          <p:cTn id="37" fill="hold">
                            <p:stCondLst>
                              <p:cond delay="0"/>
                            </p:stCondLst>
                            <p:childTnLst>
                              <p:par>
                                <p:cTn id="38" presetID="55" presetClass="entr" presetSubtype="0" fill="hold" grpId="0" nodeType="clickEffect">
                                  <p:stCondLst>
                                    <p:cond delay="0"/>
                                  </p:stCondLst>
                                  <p:childTnLst>
                                    <p:set>
                                      <p:cBhvr>
                                        <p:cTn id="39" dur="1" fill="hold">
                                          <p:stCondLst>
                                            <p:cond delay="0"/>
                                          </p:stCondLst>
                                        </p:cTn>
                                        <p:tgtEl>
                                          <p:spTgt spid="10"/>
                                        </p:tgtEl>
                                        <p:attrNameLst>
                                          <p:attrName>style.visibility</p:attrName>
                                        </p:attrNameLst>
                                      </p:cBhvr>
                                      <p:to>
                                        <p:strVal val="visible"/>
                                      </p:to>
                                    </p:set>
                                    <p:anim calcmode="lin" valueType="num">
                                      <p:cBhvr>
                                        <p:cTn id="40" dur="500" fill="hold"/>
                                        <p:tgtEl>
                                          <p:spTgt spid="10"/>
                                        </p:tgtEl>
                                        <p:attrNameLst>
                                          <p:attrName>ppt_w</p:attrName>
                                        </p:attrNameLst>
                                      </p:cBhvr>
                                      <p:tavLst>
                                        <p:tav tm="0">
                                          <p:val>
                                            <p:strVal val="#ppt_w*0.70"/>
                                          </p:val>
                                        </p:tav>
                                        <p:tav tm="100000">
                                          <p:val>
                                            <p:strVal val="#ppt_w"/>
                                          </p:val>
                                        </p:tav>
                                      </p:tavLst>
                                    </p:anim>
                                    <p:anim calcmode="lin" valueType="num">
                                      <p:cBhvr>
                                        <p:cTn id="41" dur="500" fill="hold"/>
                                        <p:tgtEl>
                                          <p:spTgt spid="10"/>
                                        </p:tgtEl>
                                        <p:attrNameLst>
                                          <p:attrName>ppt_h</p:attrName>
                                        </p:attrNameLst>
                                      </p:cBhvr>
                                      <p:tavLst>
                                        <p:tav tm="0">
                                          <p:val>
                                            <p:strVal val="#ppt_h"/>
                                          </p:val>
                                        </p:tav>
                                        <p:tav tm="100000">
                                          <p:val>
                                            <p:strVal val="#ppt_h"/>
                                          </p:val>
                                        </p:tav>
                                      </p:tavLst>
                                    </p:anim>
                                    <p:animEffect transition="in" filter="fade">
                                      <p:cBhvr>
                                        <p:cTn id="42" dur="500"/>
                                        <p:tgtEl>
                                          <p:spTgt spid="10"/>
                                        </p:tgtEl>
                                      </p:cBhvr>
                                    </p:animEffect>
                                  </p:childTnLst>
                                  <p:subTnLst>
                                    <p:audio>
                                      <p:cMediaNode>
                                        <p:cTn display="0" masterRel="sameClick">
                                          <p:stCondLst>
                                            <p:cond evt="begin" delay="0">
                                              <p:tn val="38"/>
                                            </p:cond>
                                          </p:stCondLst>
                                          <p:endCondLst>
                                            <p:cond evt="onStopAudio" delay="0">
                                              <p:tgtEl>
                                                <p:sldTgt/>
                                              </p:tgtEl>
                                            </p:cond>
                                          </p:endCondLst>
                                        </p:cTn>
                                        <p:tgtEl>
                                          <p:sndTgt r:embed="rId3" name="breeze.wav"/>
                                        </p:tgtEl>
                                      </p:cMediaNode>
                                    </p:audio>
                                  </p:subTnLst>
                                </p:cTn>
                              </p:par>
                            </p:childTnLst>
                          </p:cTn>
                        </p:par>
                      </p:childTnLst>
                    </p:cTn>
                  </p:par>
                  <p:par>
                    <p:cTn id="43" fill="hold">
                      <p:stCondLst>
                        <p:cond delay="indefinite"/>
                      </p:stCondLst>
                      <p:childTnLst>
                        <p:par>
                          <p:cTn id="44" fill="hold">
                            <p:stCondLst>
                              <p:cond delay="0"/>
                            </p:stCondLst>
                            <p:childTnLst>
                              <p:par>
                                <p:cTn id="45" presetID="5" presetClass="entr" presetSubtype="10" fill="hold" grpId="0" nodeType="click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checkerboard(across)">
                                      <p:cBhvr>
                                        <p:cTn id="47" dur="500"/>
                                        <p:tgtEl>
                                          <p:spTgt spid="11"/>
                                        </p:tgtEl>
                                      </p:cBhvr>
                                    </p:animEffect>
                                  </p:childTnLst>
                                  <p:subTnLst>
                                    <p:audio>
                                      <p:cMediaNode>
                                        <p:cTn display="0" masterRel="sameClick">
                                          <p:stCondLst>
                                            <p:cond evt="begin" delay="0">
                                              <p:tn val="45"/>
                                            </p:cond>
                                          </p:stCondLst>
                                          <p:endCondLst>
                                            <p:cond evt="onStopAudio" delay="0">
                                              <p:tgtEl>
                                                <p:sldTgt/>
                                              </p:tgtEl>
                                            </p:cond>
                                          </p:endCondLst>
                                        </p:cTn>
                                        <p:tgtEl>
                                          <p:sndTgt r:embed="rId2" name="camera.wav"/>
                                        </p:tgtEl>
                                      </p:cMediaNode>
                                    </p:audio>
                                  </p:subTnLst>
                                </p:cTn>
                              </p:par>
                            </p:childTnLst>
                          </p:cTn>
                        </p:par>
                      </p:childTnLst>
                    </p:cTn>
                  </p:par>
                  <p:par>
                    <p:cTn id="48" fill="hold">
                      <p:stCondLst>
                        <p:cond delay="indefinite"/>
                      </p:stCondLst>
                      <p:childTnLst>
                        <p:par>
                          <p:cTn id="49" fill="hold">
                            <p:stCondLst>
                              <p:cond delay="0"/>
                            </p:stCondLst>
                            <p:childTnLst>
                              <p:par>
                                <p:cTn id="50" presetID="55" presetClass="entr" presetSubtype="0" fill="hold" grpId="0" nodeType="clickEffect">
                                  <p:stCondLst>
                                    <p:cond delay="0"/>
                                  </p:stCondLst>
                                  <p:childTnLst>
                                    <p:set>
                                      <p:cBhvr>
                                        <p:cTn id="51" dur="1" fill="hold">
                                          <p:stCondLst>
                                            <p:cond delay="0"/>
                                          </p:stCondLst>
                                        </p:cTn>
                                        <p:tgtEl>
                                          <p:spTgt spid="12"/>
                                        </p:tgtEl>
                                        <p:attrNameLst>
                                          <p:attrName>style.visibility</p:attrName>
                                        </p:attrNameLst>
                                      </p:cBhvr>
                                      <p:to>
                                        <p:strVal val="visible"/>
                                      </p:to>
                                    </p:set>
                                    <p:anim calcmode="lin" valueType="num">
                                      <p:cBhvr>
                                        <p:cTn id="52" dur="500" fill="hold"/>
                                        <p:tgtEl>
                                          <p:spTgt spid="12"/>
                                        </p:tgtEl>
                                        <p:attrNameLst>
                                          <p:attrName>ppt_w</p:attrName>
                                        </p:attrNameLst>
                                      </p:cBhvr>
                                      <p:tavLst>
                                        <p:tav tm="0">
                                          <p:val>
                                            <p:strVal val="#ppt_w*0.70"/>
                                          </p:val>
                                        </p:tav>
                                        <p:tav tm="100000">
                                          <p:val>
                                            <p:strVal val="#ppt_w"/>
                                          </p:val>
                                        </p:tav>
                                      </p:tavLst>
                                    </p:anim>
                                    <p:anim calcmode="lin" valueType="num">
                                      <p:cBhvr>
                                        <p:cTn id="53" dur="500" fill="hold"/>
                                        <p:tgtEl>
                                          <p:spTgt spid="12"/>
                                        </p:tgtEl>
                                        <p:attrNameLst>
                                          <p:attrName>ppt_h</p:attrName>
                                        </p:attrNameLst>
                                      </p:cBhvr>
                                      <p:tavLst>
                                        <p:tav tm="0">
                                          <p:val>
                                            <p:strVal val="#ppt_h"/>
                                          </p:val>
                                        </p:tav>
                                        <p:tav tm="100000">
                                          <p:val>
                                            <p:strVal val="#ppt_h"/>
                                          </p:val>
                                        </p:tav>
                                      </p:tavLst>
                                    </p:anim>
                                    <p:animEffect transition="in" filter="fade">
                                      <p:cBhvr>
                                        <p:cTn id="54" dur="500"/>
                                        <p:tgtEl>
                                          <p:spTgt spid="12"/>
                                        </p:tgtEl>
                                      </p:cBhvr>
                                    </p:animEffect>
                                  </p:childTnLst>
                                  <p:subTnLst>
                                    <p:audio>
                                      <p:cMediaNode>
                                        <p:cTn display="0" masterRel="sameClick">
                                          <p:stCondLst>
                                            <p:cond evt="begin" delay="0">
                                              <p:tn val="50"/>
                                            </p:cond>
                                          </p:stCondLst>
                                          <p:endCondLst>
                                            <p:cond evt="onStopAudio" delay="0">
                                              <p:tgtEl>
                                                <p:sldTgt/>
                                              </p:tgtEl>
                                            </p:cond>
                                          </p:endCondLst>
                                        </p:cTn>
                                        <p:tgtEl>
                                          <p:sndTgt r:embed="rId3" name="breeze.wav"/>
                                        </p:tgtEl>
                                      </p:cMediaNode>
                                    </p:audio>
                                  </p:subTnLst>
                                </p:cTn>
                              </p:par>
                            </p:childTnLst>
                          </p:cTn>
                        </p:par>
                      </p:childTnLst>
                    </p:cTn>
                  </p:par>
                  <p:par>
                    <p:cTn id="55" fill="hold">
                      <p:stCondLst>
                        <p:cond delay="indefinite"/>
                      </p:stCondLst>
                      <p:childTnLst>
                        <p:par>
                          <p:cTn id="56" fill="hold">
                            <p:stCondLst>
                              <p:cond delay="0"/>
                            </p:stCondLst>
                            <p:childTnLst>
                              <p:par>
                                <p:cTn id="57" presetID="5" presetClass="entr" presetSubtype="10" fill="hold" grpId="0" nodeType="clickEffect">
                                  <p:stCondLst>
                                    <p:cond delay="0"/>
                                  </p:stCondLst>
                                  <p:childTnLst>
                                    <p:set>
                                      <p:cBhvr>
                                        <p:cTn id="58" dur="1" fill="hold">
                                          <p:stCondLst>
                                            <p:cond delay="0"/>
                                          </p:stCondLst>
                                        </p:cTn>
                                        <p:tgtEl>
                                          <p:spTgt spid="13"/>
                                        </p:tgtEl>
                                        <p:attrNameLst>
                                          <p:attrName>style.visibility</p:attrName>
                                        </p:attrNameLst>
                                      </p:cBhvr>
                                      <p:to>
                                        <p:strVal val="visible"/>
                                      </p:to>
                                    </p:set>
                                    <p:animEffect transition="in" filter="checkerboard(across)">
                                      <p:cBhvr>
                                        <p:cTn id="59" dur="500"/>
                                        <p:tgtEl>
                                          <p:spTgt spid="13"/>
                                        </p:tgtEl>
                                      </p:cBhvr>
                                    </p:animEffect>
                                  </p:childTnLst>
                                  <p:subTnLst>
                                    <p:audio>
                                      <p:cMediaNode>
                                        <p:cTn display="0" masterRel="sameClick">
                                          <p:stCondLst>
                                            <p:cond evt="begin" delay="0">
                                              <p:tn val="57"/>
                                            </p:cond>
                                          </p:stCondLst>
                                          <p:endCondLst>
                                            <p:cond evt="onStopAudio" delay="0">
                                              <p:tgtEl>
                                                <p:sldTgt/>
                                              </p:tgtEl>
                                            </p:cond>
                                          </p:endCondLst>
                                        </p:cTn>
                                        <p:tgtEl>
                                          <p:sndTgt r:embed="rId2" name="camera.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P spid="11" grpId="0"/>
      <p:bldP spid="12" grpId="0"/>
      <p:bldP spid="13" grpId="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5"/>
          <a:stretch>
            <a:fillRect/>
          </a:stretch>
        </p:blipFill>
        <p:spPr>
          <a:xfrm>
            <a:off x="971601" y="692696"/>
            <a:ext cx="7056784" cy="2736304"/>
          </a:xfrm>
          <a:prstGeom prst="rect">
            <a:avLst/>
          </a:prstGeom>
        </p:spPr>
      </p:pic>
      <p:pic>
        <p:nvPicPr>
          <p:cNvPr id="3" name="صورة 2"/>
          <p:cNvPicPr>
            <a:picLocks noChangeAspect="1"/>
          </p:cNvPicPr>
          <p:nvPr/>
        </p:nvPicPr>
        <p:blipFill>
          <a:blip r:embed="rId6"/>
          <a:stretch>
            <a:fillRect/>
          </a:stretch>
        </p:blipFill>
        <p:spPr>
          <a:xfrm>
            <a:off x="971601" y="3429000"/>
            <a:ext cx="7056783" cy="2808312"/>
          </a:xfrm>
          <a:prstGeom prst="rect">
            <a:avLst/>
          </a:prstGeom>
        </p:spPr>
      </p:pic>
      <p:sp>
        <p:nvSpPr>
          <p:cNvPr id="4" name="Rectangle 9"/>
          <p:cNvSpPr/>
          <p:nvPr/>
        </p:nvSpPr>
        <p:spPr>
          <a:xfrm>
            <a:off x="2123728" y="1877714"/>
            <a:ext cx="5117232" cy="461665"/>
          </a:xfrm>
          <a:prstGeom prst="rect">
            <a:avLst/>
          </a:prstGeom>
        </p:spPr>
        <p:txBody>
          <a:bodyPr wrap="square">
            <a:spAutoFit/>
          </a:bodyPr>
          <a:lstStyle/>
          <a:p>
            <a:pPr lvl="0" algn="r" rtl="1"/>
            <a:r>
              <a:rPr lang="ar-SA" sz="2400" b="1" dirty="0">
                <a:solidFill>
                  <a:srgbClr val="CC0066"/>
                </a:solidFill>
              </a:rPr>
              <a:t>إشعار المتلقي بحاجته للعرض.</a:t>
            </a:r>
            <a:endParaRPr lang="en-US" sz="2400" dirty="0">
              <a:solidFill>
                <a:srgbClr val="CC0066"/>
              </a:solidFill>
            </a:endParaRPr>
          </a:p>
        </p:txBody>
      </p:sp>
      <p:sp>
        <p:nvSpPr>
          <p:cNvPr id="5" name="Rectangle 11"/>
          <p:cNvSpPr/>
          <p:nvPr/>
        </p:nvSpPr>
        <p:spPr>
          <a:xfrm>
            <a:off x="971598" y="2284024"/>
            <a:ext cx="6222505" cy="461665"/>
          </a:xfrm>
          <a:prstGeom prst="rect">
            <a:avLst/>
          </a:prstGeom>
        </p:spPr>
        <p:txBody>
          <a:bodyPr wrap="square">
            <a:spAutoFit/>
          </a:bodyPr>
          <a:lstStyle/>
          <a:p>
            <a:pPr lvl="0" algn="r" rtl="1"/>
            <a:r>
              <a:rPr lang="ar-SA" sz="2400" b="1" dirty="0">
                <a:solidFill>
                  <a:srgbClr val="CC0066"/>
                </a:solidFill>
              </a:rPr>
              <a:t>تمثيل وتوضيح إيجابيات العرض وفوائده.</a:t>
            </a:r>
            <a:endParaRPr lang="en-US" sz="2400" b="1" dirty="0">
              <a:solidFill>
                <a:srgbClr val="CC0066"/>
              </a:solidFill>
            </a:endParaRPr>
          </a:p>
        </p:txBody>
      </p:sp>
      <p:sp>
        <p:nvSpPr>
          <p:cNvPr id="6" name="Rectangle 13"/>
          <p:cNvSpPr/>
          <p:nvPr/>
        </p:nvSpPr>
        <p:spPr>
          <a:xfrm>
            <a:off x="971600" y="2738355"/>
            <a:ext cx="6244227" cy="461665"/>
          </a:xfrm>
          <a:prstGeom prst="rect">
            <a:avLst/>
          </a:prstGeom>
        </p:spPr>
        <p:txBody>
          <a:bodyPr wrap="square">
            <a:spAutoFit/>
          </a:bodyPr>
          <a:lstStyle/>
          <a:p>
            <a:pPr algn="r" rtl="1"/>
            <a:r>
              <a:rPr lang="ar-SA" sz="2400" b="1" dirty="0">
                <a:solidFill>
                  <a:srgbClr val="CC0066"/>
                </a:solidFill>
              </a:rPr>
              <a:t>دفع المتلقي إلى اتخاذ فعل التبني.</a:t>
            </a:r>
            <a:endParaRPr lang="en-US" sz="2400" b="1" dirty="0">
              <a:solidFill>
                <a:srgbClr val="CC0066"/>
              </a:solidFill>
            </a:endParaRPr>
          </a:p>
        </p:txBody>
      </p:sp>
      <p:sp>
        <p:nvSpPr>
          <p:cNvPr id="7" name="TextBox 7"/>
          <p:cNvSpPr txBox="1"/>
          <p:nvPr/>
        </p:nvSpPr>
        <p:spPr>
          <a:xfrm>
            <a:off x="5734100" y="4653136"/>
            <a:ext cx="2150267" cy="1200329"/>
          </a:xfrm>
          <a:prstGeom prst="rect">
            <a:avLst/>
          </a:prstGeom>
          <a:noFill/>
        </p:spPr>
        <p:txBody>
          <a:bodyPr wrap="square" rtlCol="0">
            <a:spAutoFit/>
          </a:bodyPr>
          <a:lstStyle/>
          <a:p>
            <a:pPr algn="ctr"/>
            <a:r>
              <a:rPr lang="ar-SA" sz="2400" b="1" dirty="0">
                <a:solidFill>
                  <a:srgbClr val="CC0066"/>
                </a:solidFill>
              </a:rPr>
              <a:t>كتابة رسالة مستوفاة لعناصرها الفنية</a:t>
            </a:r>
            <a:endParaRPr lang="en-US" sz="2400" b="1" dirty="0">
              <a:solidFill>
                <a:srgbClr val="CC0066"/>
              </a:solidFill>
            </a:endParaRPr>
          </a:p>
        </p:txBody>
      </p:sp>
      <p:sp>
        <p:nvSpPr>
          <p:cNvPr id="8" name="TextBox 8"/>
          <p:cNvSpPr txBox="1"/>
          <p:nvPr/>
        </p:nvSpPr>
        <p:spPr>
          <a:xfrm>
            <a:off x="3217912" y="4325034"/>
            <a:ext cx="2362200" cy="400110"/>
          </a:xfrm>
          <a:prstGeom prst="rect">
            <a:avLst/>
          </a:prstGeom>
          <a:noFill/>
        </p:spPr>
        <p:txBody>
          <a:bodyPr wrap="square" rtlCol="0">
            <a:spAutoFit/>
          </a:bodyPr>
          <a:lstStyle/>
          <a:p>
            <a:pPr marL="342900" lvl="0" indent="-342900" algn="r" rtl="1">
              <a:buFont typeface="Wingdings" panose="05000000000000000000" pitchFamily="2" charset="2"/>
              <a:buChar char="v"/>
            </a:pPr>
            <a:r>
              <a:rPr lang="ar-SA" sz="2000" b="1" dirty="0">
                <a:solidFill>
                  <a:srgbClr val="0000FF"/>
                </a:solidFill>
              </a:rPr>
              <a:t>كتابة تقرير.</a:t>
            </a:r>
            <a:endParaRPr lang="en-US" sz="2000" dirty="0">
              <a:solidFill>
                <a:srgbClr val="0000FF"/>
              </a:solidFill>
            </a:endParaRPr>
          </a:p>
        </p:txBody>
      </p:sp>
      <p:sp>
        <p:nvSpPr>
          <p:cNvPr id="9" name="TextBox 9"/>
          <p:cNvSpPr txBox="1"/>
          <p:nvPr/>
        </p:nvSpPr>
        <p:spPr>
          <a:xfrm>
            <a:off x="3157805" y="4582305"/>
            <a:ext cx="2414062" cy="707886"/>
          </a:xfrm>
          <a:prstGeom prst="rect">
            <a:avLst/>
          </a:prstGeom>
          <a:noFill/>
        </p:spPr>
        <p:txBody>
          <a:bodyPr wrap="square" rtlCol="0">
            <a:spAutoFit/>
          </a:bodyPr>
          <a:lstStyle/>
          <a:p>
            <a:pPr marL="342900" lvl="0" indent="-342900" algn="r" rtl="1">
              <a:buFont typeface="Wingdings" panose="05000000000000000000" pitchFamily="2" charset="2"/>
              <a:buChar char="v"/>
            </a:pPr>
            <a:r>
              <a:rPr lang="ar-SA" sz="2000" b="1" dirty="0">
                <a:solidFill>
                  <a:srgbClr val="FF0000"/>
                </a:solidFill>
              </a:rPr>
              <a:t>تصميم مخطط لموضوع كلمة محفلية.</a:t>
            </a:r>
            <a:endParaRPr lang="en-US" sz="2000" dirty="0">
              <a:solidFill>
                <a:srgbClr val="FF0000"/>
              </a:solidFill>
            </a:endParaRPr>
          </a:p>
        </p:txBody>
      </p:sp>
      <p:sp>
        <p:nvSpPr>
          <p:cNvPr id="10" name="TextBox 10"/>
          <p:cNvSpPr txBox="1"/>
          <p:nvPr/>
        </p:nvSpPr>
        <p:spPr>
          <a:xfrm>
            <a:off x="3231604" y="5202687"/>
            <a:ext cx="2334816" cy="400110"/>
          </a:xfrm>
          <a:prstGeom prst="rect">
            <a:avLst/>
          </a:prstGeom>
          <a:noFill/>
        </p:spPr>
        <p:txBody>
          <a:bodyPr wrap="square" rtlCol="0">
            <a:spAutoFit/>
          </a:bodyPr>
          <a:lstStyle/>
          <a:p>
            <a:pPr marL="342900" lvl="0" indent="-342900" algn="r" rtl="1">
              <a:buFont typeface="Wingdings" panose="05000000000000000000" pitchFamily="2" charset="2"/>
              <a:buChar char="v"/>
            </a:pPr>
            <a:r>
              <a:rPr lang="ar-SA" sz="2000" b="1" dirty="0">
                <a:solidFill>
                  <a:srgbClr val="0000FF"/>
                </a:solidFill>
              </a:rPr>
              <a:t>كتابة شكوى.</a:t>
            </a:r>
            <a:endParaRPr lang="en-US" sz="2000" b="1" dirty="0">
              <a:solidFill>
                <a:srgbClr val="0000FF"/>
              </a:solidFill>
            </a:endParaRPr>
          </a:p>
        </p:txBody>
      </p:sp>
      <p:sp>
        <p:nvSpPr>
          <p:cNvPr id="11" name="TextBox 11"/>
          <p:cNvSpPr txBox="1"/>
          <p:nvPr/>
        </p:nvSpPr>
        <p:spPr>
          <a:xfrm>
            <a:off x="3059832" y="5517232"/>
            <a:ext cx="2492896" cy="707886"/>
          </a:xfrm>
          <a:prstGeom prst="rect">
            <a:avLst/>
          </a:prstGeom>
          <a:noFill/>
        </p:spPr>
        <p:txBody>
          <a:bodyPr wrap="square" rtlCol="0">
            <a:spAutoFit/>
          </a:bodyPr>
          <a:lstStyle/>
          <a:p>
            <a:pPr marL="342900" lvl="0" indent="-342900" algn="r" rtl="1">
              <a:buFont typeface="Wingdings" panose="05000000000000000000" pitchFamily="2" charset="2"/>
              <a:buChar char="v"/>
            </a:pPr>
            <a:r>
              <a:rPr lang="ar-SA" sz="2000" b="1" dirty="0">
                <a:solidFill>
                  <a:srgbClr val="FF0000"/>
                </a:solidFill>
              </a:rPr>
              <a:t>كتابة محضر مستوفي العناصر الفنية.</a:t>
            </a:r>
            <a:endParaRPr lang="en-US" sz="2000" b="1" dirty="0">
              <a:solidFill>
                <a:srgbClr val="FF0000"/>
              </a:solidFill>
            </a:endParaRPr>
          </a:p>
        </p:txBody>
      </p:sp>
      <p:sp>
        <p:nvSpPr>
          <p:cNvPr id="12" name="TextBox 12"/>
          <p:cNvSpPr txBox="1"/>
          <p:nvPr/>
        </p:nvSpPr>
        <p:spPr>
          <a:xfrm>
            <a:off x="1115615" y="4566017"/>
            <a:ext cx="1872099" cy="1200329"/>
          </a:xfrm>
          <a:prstGeom prst="rect">
            <a:avLst/>
          </a:prstGeom>
          <a:noFill/>
        </p:spPr>
        <p:txBody>
          <a:bodyPr wrap="square" rtlCol="0">
            <a:spAutoFit/>
          </a:bodyPr>
          <a:lstStyle/>
          <a:p>
            <a:pPr lvl="0" algn="ctr" rtl="1"/>
            <a:r>
              <a:rPr lang="ar-SA" sz="2400" b="1" dirty="0">
                <a:solidFill>
                  <a:srgbClr val="CC0066"/>
                </a:solidFill>
              </a:rPr>
              <a:t>استخدام التقنية الحديثة </a:t>
            </a:r>
          </a:p>
          <a:p>
            <a:pPr lvl="0" algn="ctr" rtl="1"/>
            <a:r>
              <a:rPr lang="ar-SA" sz="2400" b="1" dirty="0">
                <a:solidFill>
                  <a:srgbClr val="CC0066"/>
                </a:solidFill>
              </a:rPr>
              <a:t>في الإعلانات</a:t>
            </a:r>
            <a:endParaRPr lang="en-US" sz="2400" b="1" dirty="0">
              <a:solidFill>
                <a:srgbClr val="CC0066"/>
              </a:solidFill>
            </a:endParaRPr>
          </a:p>
        </p:txBody>
      </p:sp>
    </p:spTree>
    <p:extLst>
      <p:ext uri="{BB962C8B-B14F-4D97-AF65-F5344CB8AC3E}">
        <p14:creationId xmlns:p14="http://schemas.microsoft.com/office/powerpoint/2010/main" val="40340722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6"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580">
                                          <p:stCondLst>
                                            <p:cond delay="0"/>
                                          </p:stCondLst>
                                        </p:cTn>
                                        <p:tgtEl>
                                          <p:spTgt spid="4"/>
                                        </p:tgtEl>
                                      </p:cBhvr>
                                    </p:animEffect>
                                    <p:anim calcmode="lin" valueType="num">
                                      <p:cBhvr>
                                        <p:cTn id="12"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13"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4"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5"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6"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7" dur="26">
                                          <p:stCondLst>
                                            <p:cond delay="650"/>
                                          </p:stCondLst>
                                        </p:cTn>
                                        <p:tgtEl>
                                          <p:spTgt spid="4"/>
                                        </p:tgtEl>
                                      </p:cBhvr>
                                      <p:to x="100000" y="60000"/>
                                    </p:animScale>
                                    <p:animScale>
                                      <p:cBhvr>
                                        <p:cTn id="18" dur="166" decel="50000">
                                          <p:stCondLst>
                                            <p:cond delay="676"/>
                                          </p:stCondLst>
                                        </p:cTn>
                                        <p:tgtEl>
                                          <p:spTgt spid="4"/>
                                        </p:tgtEl>
                                      </p:cBhvr>
                                      <p:to x="100000" y="100000"/>
                                    </p:animScale>
                                    <p:animScale>
                                      <p:cBhvr>
                                        <p:cTn id="19" dur="26">
                                          <p:stCondLst>
                                            <p:cond delay="1312"/>
                                          </p:stCondLst>
                                        </p:cTn>
                                        <p:tgtEl>
                                          <p:spTgt spid="4"/>
                                        </p:tgtEl>
                                      </p:cBhvr>
                                      <p:to x="100000" y="80000"/>
                                    </p:animScale>
                                    <p:animScale>
                                      <p:cBhvr>
                                        <p:cTn id="20" dur="166" decel="50000">
                                          <p:stCondLst>
                                            <p:cond delay="1338"/>
                                          </p:stCondLst>
                                        </p:cTn>
                                        <p:tgtEl>
                                          <p:spTgt spid="4"/>
                                        </p:tgtEl>
                                      </p:cBhvr>
                                      <p:to x="100000" y="100000"/>
                                    </p:animScale>
                                    <p:animScale>
                                      <p:cBhvr>
                                        <p:cTn id="21" dur="26">
                                          <p:stCondLst>
                                            <p:cond delay="1642"/>
                                          </p:stCondLst>
                                        </p:cTn>
                                        <p:tgtEl>
                                          <p:spTgt spid="4"/>
                                        </p:tgtEl>
                                      </p:cBhvr>
                                      <p:to x="100000" y="90000"/>
                                    </p:animScale>
                                    <p:animScale>
                                      <p:cBhvr>
                                        <p:cTn id="22" dur="166" decel="50000">
                                          <p:stCondLst>
                                            <p:cond delay="1668"/>
                                          </p:stCondLst>
                                        </p:cTn>
                                        <p:tgtEl>
                                          <p:spTgt spid="4"/>
                                        </p:tgtEl>
                                      </p:cBhvr>
                                      <p:to x="100000" y="100000"/>
                                    </p:animScale>
                                    <p:animScale>
                                      <p:cBhvr>
                                        <p:cTn id="23" dur="26">
                                          <p:stCondLst>
                                            <p:cond delay="1808"/>
                                          </p:stCondLst>
                                        </p:cTn>
                                        <p:tgtEl>
                                          <p:spTgt spid="4"/>
                                        </p:tgtEl>
                                      </p:cBhvr>
                                      <p:to x="100000" y="95000"/>
                                    </p:animScale>
                                    <p:animScale>
                                      <p:cBhvr>
                                        <p:cTn id="24" dur="166" decel="50000">
                                          <p:stCondLst>
                                            <p:cond delay="1834"/>
                                          </p:stCondLst>
                                        </p:cTn>
                                        <p:tgtEl>
                                          <p:spTgt spid="4"/>
                                        </p:tgtEl>
                                      </p:cBhvr>
                                      <p:to x="100000" y="100000"/>
                                    </p:animScale>
                                  </p:childTnLst>
                                </p:cTn>
                              </p:par>
                            </p:childTnLst>
                          </p:cTn>
                        </p:par>
                      </p:childTnLst>
                    </p:cTn>
                  </p:par>
                  <p:par>
                    <p:cTn id="25" fill="hold">
                      <p:stCondLst>
                        <p:cond delay="indefinite"/>
                      </p:stCondLst>
                      <p:childTnLst>
                        <p:par>
                          <p:cTn id="26" fill="hold">
                            <p:stCondLst>
                              <p:cond delay="0"/>
                            </p:stCondLst>
                            <p:childTnLst>
                              <p:par>
                                <p:cTn id="27" presetID="26" presetClass="entr" presetSubtype="0" fill="hold" grpId="0" nodeType="click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down)">
                                      <p:cBhvr>
                                        <p:cTn id="29" dur="580">
                                          <p:stCondLst>
                                            <p:cond delay="0"/>
                                          </p:stCondLst>
                                        </p:cTn>
                                        <p:tgtEl>
                                          <p:spTgt spid="5"/>
                                        </p:tgtEl>
                                      </p:cBhvr>
                                    </p:animEffect>
                                    <p:anim calcmode="lin" valueType="num">
                                      <p:cBhvr>
                                        <p:cTn id="30"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31"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32"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33"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34"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35" dur="26">
                                          <p:stCondLst>
                                            <p:cond delay="650"/>
                                          </p:stCondLst>
                                        </p:cTn>
                                        <p:tgtEl>
                                          <p:spTgt spid="5"/>
                                        </p:tgtEl>
                                      </p:cBhvr>
                                      <p:to x="100000" y="60000"/>
                                    </p:animScale>
                                    <p:animScale>
                                      <p:cBhvr>
                                        <p:cTn id="36" dur="166" decel="50000">
                                          <p:stCondLst>
                                            <p:cond delay="676"/>
                                          </p:stCondLst>
                                        </p:cTn>
                                        <p:tgtEl>
                                          <p:spTgt spid="5"/>
                                        </p:tgtEl>
                                      </p:cBhvr>
                                      <p:to x="100000" y="100000"/>
                                    </p:animScale>
                                    <p:animScale>
                                      <p:cBhvr>
                                        <p:cTn id="37" dur="26">
                                          <p:stCondLst>
                                            <p:cond delay="1312"/>
                                          </p:stCondLst>
                                        </p:cTn>
                                        <p:tgtEl>
                                          <p:spTgt spid="5"/>
                                        </p:tgtEl>
                                      </p:cBhvr>
                                      <p:to x="100000" y="80000"/>
                                    </p:animScale>
                                    <p:animScale>
                                      <p:cBhvr>
                                        <p:cTn id="38" dur="166" decel="50000">
                                          <p:stCondLst>
                                            <p:cond delay="1338"/>
                                          </p:stCondLst>
                                        </p:cTn>
                                        <p:tgtEl>
                                          <p:spTgt spid="5"/>
                                        </p:tgtEl>
                                      </p:cBhvr>
                                      <p:to x="100000" y="100000"/>
                                    </p:animScale>
                                    <p:animScale>
                                      <p:cBhvr>
                                        <p:cTn id="39" dur="26">
                                          <p:stCondLst>
                                            <p:cond delay="1642"/>
                                          </p:stCondLst>
                                        </p:cTn>
                                        <p:tgtEl>
                                          <p:spTgt spid="5"/>
                                        </p:tgtEl>
                                      </p:cBhvr>
                                      <p:to x="100000" y="90000"/>
                                    </p:animScale>
                                    <p:animScale>
                                      <p:cBhvr>
                                        <p:cTn id="40" dur="166" decel="50000">
                                          <p:stCondLst>
                                            <p:cond delay="1668"/>
                                          </p:stCondLst>
                                        </p:cTn>
                                        <p:tgtEl>
                                          <p:spTgt spid="5"/>
                                        </p:tgtEl>
                                      </p:cBhvr>
                                      <p:to x="100000" y="100000"/>
                                    </p:animScale>
                                    <p:animScale>
                                      <p:cBhvr>
                                        <p:cTn id="41" dur="26">
                                          <p:stCondLst>
                                            <p:cond delay="1808"/>
                                          </p:stCondLst>
                                        </p:cTn>
                                        <p:tgtEl>
                                          <p:spTgt spid="5"/>
                                        </p:tgtEl>
                                      </p:cBhvr>
                                      <p:to x="100000" y="95000"/>
                                    </p:animScale>
                                    <p:animScale>
                                      <p:cBhvr>
                                        <p:cTn id="42" dur="166" decel="50000">
                                          <p:stCondLst>
                                            <p:cond delay="1834"/>
                                          </p:stCondLst>
                                        </p:cTn>
                                        <p:tgtEl>
                                          <p:spTgt spid="5"/>
                                        </p:tgtEl>
                                      </p:cBhvr>
                                      <p:to x="100000" y="100000"/>
                                    </p:animScale>
                                  </p:childTnLst>
                                </p:cTn>
                              </p:par>
                            </p:childTnLst>
                          </p:cTn>
                        </p:par>
                      </p:childTnLst>
                    </p:cTn>
                  </p:par>
                  <p:par>
                    <p:cTn id="43" fill="hold">
                      <p:stCondLst>
                        <p:cond delay="indefinite"/>
                      </p:stCondLst>
                      <p:childTnLst>
                        <p:par>
                          <p:cTn id="44" fill="hold">
                            <p:stCondLst>
                              <p:cond delay="0"/>
                            </p:stCondLst>
                            <p:childTnLst>
                              <p:par>
                                <p:cTn id="45" presetID="26" presetClass="entr" presetSubtype="0" fill="hold" grpId="0" nodeType="clickEffect">
                                  <p:stCondLst>
                                    <p:cond delay="0"/>
                                  </p:stCondLst>
                                  <p:childTnLst>
                                    <p:set>
                                      <p:cBhvr>
                                        <p:cTn id="46" dur="1" fill="hold">
                                          <p:stCondLst>
                                            <p:cond delay="0"/>
                                          </p:stCondLst>
                                        </p:cTn>
                                        <p:tgtEl>
                                          <p:spTgt spid="6"/>
                                        </p:tgtEl>
                                        <p:attrNameLst>
                                          <p:attrName>style.visibility</p:attrName>
                                        </p:attrNameLst>
                                      </p:cBhvr>
                                      <p:to>
                                        <p:strVal val="visible"/>
                                      </p:to>
                                    </p:set>
                                    <p:animEffect transition="in" filter="wipe(down)">
                                      <p:cBhvr>
                                        <p:cTn id="47" dur="580">
                                          <p:stCondLst>
                                            <p:cond delay="0"/>
                                          </p:stCondLst>
                                        </p:cTn>
                                        <p:tgtEl>
                                          <p:spTgt spid="6"/>
                                        </p:tgtEl>
                                      </p:cBhvr>
                                    </p:animEffect>
                                    <p:anim calcmode="lin" valueType="num">
                                      <p:cBhvr>
                                        <p:cTn id="48"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49"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50"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51"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52"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53" dur="26">
                                          <p:stCondLst>
                                            <p:cond delay="650"/>
                                          </p:stCondLst>
                                        </p:cTn>
                                        <p:tgtEl>
                                          <p:spTgt spid="6"/>
                                        </p:tgtEl>
                                      </p:cBhvr>
                                      <p:to x="100000" y="60000"/>
                                    </p:animScale>
                                    <p:animScale>
                                      <p:cBhvr>
                                        <p:cTn id="54" dur="166" decel="50000">
                                          <p:stCondLst>
                                            <p:cond delay="676"/>
                                          </p:stCondLst>
                                        </p:cTn>
                                        <p:tgtEl>
                                          <p:spTgt spid="6"/>
                                        </p:tgtEl>
                                      </p:cBhvr>
                                      <p:to x="100000" y="100000"/>
                                    </p:animScale>
                                    <p:animScale>
                                      <p:cBhvr>
                                        <p:cTn id="55" dur="26">
                                          <p:stCondLst>
                                            <p:cond delay="1312"/>
                                          </p:stCondLst>
                                        </p:cTn>
                                        <p:tgtEl>
                                          <p:spTgt spid="6"/>
                                        </p:tgtEl>
                                      </p:cBhvr>
                                      <p:to x="100000" y="80000"/>
                                    </p:animScale>
                                    <p:animScale>
                                      <p:cBhvr>
                                        <p:cTn id="56" dur="166" decel="50000">
                                          <p:stCondLst>
                                            <p:cond delay="1338"/>
                                          </p:stCondLst>
                                        </p:cTn>
                                        <p:tgtEl>
                                          <p:spTgt spid="6"/>
                                        </p:tgtEl>
                                      </p:cBhvr>
                                      <p:to x="100000" y="100000"/>
                                    </p:animScale>
                                    <p:animScale>
                                      <p:cBhvr>
                                        <p:cTn id="57" dur="26">
                                          <p:stCondLst>
                                            <p:cond delay="1642"/>
                                          </p:stCondLst>
                                        </p:cTn>
                                        <p:tgtEl>
                                          <p:spTgt spid="6"/>
                                        </p:tgtEl>
                                      </p:cBhvr>
                                      <p:to x="100000" y="90000"/>
                                    </p:animScale>
                                    <p:animScale>
                                      <p:cBhvr>
                                        <p:cTn id="58" dur="166" decel="50000">
                                          <p:stCondLst>
                                            <p:cond delay="1668"/>
                                          </p:stCondLst>
                                        </p:cTn>
                                        <p:tgtEl>
                                          <p:spTgt spid="6"/>
                                        </p:tgtEl>
                                      </p:cBhvr>
                                      <p:to x="100000" y="100000"/>
                                    </p:animScale>
                                    <p:animScale>
                                      <p:cBhvr>
                                        <p:cTn id="59" dur="26">
                                          <p:stCondLst>
                                            <p:cond delay="1808"/>
                                          </p:stCondLst>
                                        </p:cTn>
                                        <p:tgtEl>
                                          <p:spTgt spid="6"/>
                                        </p:tgtEl>
                                      </p:cBhvr>
                                      <p:to x="100000" y="95000"/>
                                    </p:animScale>
                                    <p:animScale>
                                      <p:cBhvr>
                                        <p:cTn id="60" dur="166" decel="50000">
                                          <p:stCondLst>
                                            <p:cond delay="1834"/>
                                          </p:stCondLst>
                                        </p:cTn>
                                        <p:tgtEl>
                                          <p:spTgt spid="6"/>
                                        </p:tgtEl>
                                      </p:cBhvr>
                                      <p:to x="100000" y="100000"/>
                                    </p:animScale>
                                  </p:childTnLst>
                                </p:cTn>
                              </p:par>
                            </p:childTnLst>
                          </p:cTn>
                        </p:par>
                      </p:childTnLst>
                    </p:cTn>
                  </p:par>
                  <p:par>
                    <p:cTn id="61" fill="hold">
                      <p:stCondLst>
                        <p:cond delay="indefinite"/>
                      </p:stCondLst>
                      <p:childTnLst>
                        <p:par>
                          <p:cTn id="62" fill="hold">
                            <p:stCondLst>
                              <p:cond delay="0"/>
                            </p:stCondLst>
                            <p:childTnLst>
                              <p:par>
                                <p:cTn id="63" presetID="21" presetClass="entr" presetSubtype="1" fill="hold" nodeType="clickEffect">
                                  <p:stCondLst>
                                    <p:cond delay="0"/>
                                  </p:stCondLst>
                                  <p:childTnLst>
                                    <p:set>
                                      <p:cBhvr>
                                        <p:cTn id="64" dur="1" fill="hold">
                                          <p:stCondLst>
                                            <p:cond delay="0"/>
                                          </p:stCondLst>
                                        </p:cTn>
                                        <p:tgtEl>
                                          <p:spTgt spid="3"/>
                                        </p:tgtEl>
                                        <p:attrNameLst>
                                          <p:attrName>style.visibility</p:attrName>
                                        </p:attrNameLst>
                                      </p:cBhvr>
                                      <p:to>
                                        <p:strVal val="visible"/>
                                      </p:to>
                                    </p:set>
                                    <p:animEffect transition="in" filter="wheel(1)">
                                      <p:cBhvr>
                                        <p:cTn id="65" dur="2000"/>
                                        <p:tgtEl>
                                          <p:spTgt spid="3"/>
                                        </p:tgtEl>
                                      </p:cBhvr>
                                    </p:animEffect>
                                  </p:childTnLst>
                                </p:cTn>
                              </p:par>
                            </p:childTnLst>
                          </p:cTn>
                        </p:par>
                      </p:childTnLst>
                    </p:cTn>
                  </p:par>
                  <p:par>
                    <p:cTn id="66" fill="hold">
                      <p:stCondLst>
                        <p:cond delay="indefinite"/>
                      </p:stCondLst>
                      <p:childTnLst>
                        <p:par>
                          <p:cTn id="67" fill="hold">
                            <p:stCondLst>
                              <p:cond delay="0"/>
                            </p:stCondLst>
                            <p:childTnLst>
                              <p:par>
                                <p:cTn id="68" presetID="23" presetClass="entr" presetSubtype="16" fill="hold" grpId="0" nodeType="clickEffect">
                                  <p:stCondLst>
                                    <p:cond delay="0"/>
                                  </p:stCondLst>
                                  <p:childTnLst>
                                    <p:set>
                                      <p:cBhvr>
                                        <p:cTn id="69" dur="1" fill="hold">
                                          <p:stCondLst>
                                            <p:cond delay="0"/>
                                          </p:stCondLst>
                                        </p:cTn>
                                        <p:tgtEl>
                                          <p:spTgt spid="7"/>
                                        </p:tgtEl>
                                        <p:attrNameLst>
                                          <p:attrName>style.visibility</p:attrName>
                                        </p:attrNameLst>
                                      </p:cBhvr>
                                      <p:to>
                                        <p:strVal val="visible"/>
                                      </p:to>
                                    </p:set>
                                    <p:anim calcmode="lin" valueType="num">
                                      <p:cBhvr>
                                        <p:cTn id="70" dur="500" fill="hold"/>
                                        <p:tgtEl>
                                          <p:spTgt spid="7"/>
                                        </p:tgtEl>
                                        <p:attrNameLst>
                                          <p:attrName>ppt_w</p:attrName>
                                        </p:attrNameLst>
                                      </p:cBhvr>
                                      <p:tavLst>
                                        <p:tav tm="0">
                                          <p:val>
                                            <p:fltVal val="0"/>
                                          </p:val>
                                        </p:tav>
                                        <p:tav tm="100000">
                                          <p:val>
                                            <p:strVal val="#ppt_w"/>
                                          </p:val>
                                        </p:tav>
                                      </p:tavLst>
                                    </p:anim>
                                    <p:anim calcmode="lin" valueType="num">
                                      <p:cBhvr>
                                        <p:cTn id="71" dur="500" fill="hold"/>
                                        <p:tgtEl>
                                          <p:spTgt spid="7"/>
                                        </p:tgtEl>
                                        <p:attrNameLst>
                                          <p:attrName>ppt_h</p:attrName>
                                        </p:attrNameLst>
                                      </p:cBhvr>
                                      <p:tavLst>
                                        <p:tav tm="0">
                                          <p:val>
                                            <p:fltVal val="0"/>
                                          </p:val>
                                        </p:tav>
                                        <p:tav tm="100000">
                                          <p:val>
                                            <p:strVal val="#ppt_h"/>
                                          </p:val>
                                        </p:tav>
                                      </p:tavLst>
                                    </p:anim>
                                  </p:childTnLst>
                                  <p:subTnLst>
                                    <p:audio>
                                      <p:cMediaNode>
                                        <p:cTn display="0" masterRel="sameClick">
                                          <p:stCondLst>
                                            <p:cond evt="begin" delay="0">
                                              <p:tn val="68"/>
                                            </p:cond>
                                          </p:stCondLst>
                                          <p:endCondLst>
                                            <p:cond evt="onStopAudio" delay="0">
                                              <p:tgtEl>
                                                <p:sldTgt/>
                                              </p:tgtEl>
                                            </p:cond>
                                          </p:endCondLst>
                                        </p:cTn>
                                        <p:tgtEl>
                                          <p:sndTgt r:embed="rId2" name="voltage.wav"/>
                                        </p:tgtEl>
                                      </p:cMediaNode>
                                    </p:audio>
                                  </p:subTnLst>
                                </p:cTn>
                              </p:par>
                            </p:childTnLst>
                          </p:cTn>
                        </p:par>
                      </p:childTnLst>
                    </p:cTn>
                  </p:par>
                  <p:par>
                    <p:cTn id="72" fill="hold">
                      <p:stCondLst>
                        <p:cond delay="indefinite"/>
                      </p:stCondLst>
                      <p:childTnLst>
                        <p:par>
                          <p:cTn id="73" fill="hold">
                            <p:stCondLst>
                              <p:cond delay="0"/>
                            </p:stCondLst>
                            <p:childTnLst>
                              <p:par>
                                <p:cTn id="74" presetID="54" presetClass="entr" presetSubtype="0" accel="100000" fill="hold" grpId="0" nodeType="clickEffect">
                                  <p:stCondLst>
                                    <p:cond delay="0"/>
                                  </p:stCondLst>
                                  <p:childTnLst>
                                    <p:set>
                                      <p:cBhvr>
                                        <p:cTn id="75" dur="1" fill="hold">
                                          <p:stCondLst>
                                            <p:cond delay="0"/>
                                          </p:stCondLst>
                                        </p:cTn>
                                        <p:tgtEl>
                                          <p:spTgt spid="8"/>
                                        </p:tgtEl>
                                        <p:attrNameLst>
                                          <p:attrName>style.visibility</p:attrName>
                                        </p:attrNameLst>
                                      </p:cBhvr>
                                      <p:to>
                                        <p:strVal val="visible"/>
                                      </p:to>
                                    </p:set>
                                    <p:anim calcmode="lin" valueType="num">
                                      <p:cBhvr>
                                        <p:cTn id="76" dur="500" fill="hold"/>
                                        <p:tgtEl>
                                          <p:spTgt spid="8"/>
                                        </p:tgtEl>
                                        <p:attrNameLst>
                                          <p:attrName>ppt_w</p:attrName>
                                        </p:attrNameLst>
                                      </p:cBhvr>
                                      <p:tavLst>
                                        <p:tav tm="0">
                                          <p:val>
                                            <p:strVal val="#ppt_w*0.05"/>
                                          </p:val>
                                        </p:tav>
                                        <p:tav tm="100000">
                                          <p:val>
                                            <p:strVal val="#ppt_w"/>
                                          </p:val>
                                        </p:tav>
                                      </p:tavLst>
                                    </p:anim>
                                    <p:anim calcmode="lin" valueType="num">
                                      <p:cBhvr>
                                        <p:cTn id="77" dur="500" fill="hold"/>
                                        <p:tgtEl>
                                          <p:spTgt spid="8"/>
                                        </p:tgtEl>
                                        <p:attrNameLst>
                                          <p:attrName>ppt_h</p:attrName>
                                        </p:attrNameLst>
                                      </p:cBhvr>
                                      <p:tavLst>
                                        <p:tav tm="0">
                                          <p:val>
                                            <p:strVal val="#ppt_h"/>
                                          </p:val>
                                        </p:tav>
                                        <p:tav tm="100000">
                                          <p:val>
                                            <p:strVal val="#ppt_h"/>
                                          </p:val>
                                        </p:tav>
                                      </p:tavLst>
                                    </p:anim>
                                    <p:anim calcmode="lin" valueType="num">
                                      <p:cBhvr>
                                        <p:cTn id="78" dur="500" fill="hold"/>
                                        <p:tgtEl>
                                          <p:spTgt spid="8"/>
                                        </p:tgtEl>
                                        <p:attrNameLst>
                                          <p:attrName>ppt_x</p:attrName>
                                        </p:attrNameLst>
                                      </p:cBhvr>
                                      <p:tavLst>
                                        <p:tav tm="0">
                                          <p:val>
                                            <p:strVal val="#ppt_x-.2"/>
                                          </p:val>
                                        </p:tav>
                                        <p:tav tm="100000">
                                          <p:val>
                                            <p:strVal val="#ppt_x"/>
                                          </p:val>
                                        </p:tav>
                                      </p:tavLst>
                                    </p:anim>
                                    <p:anim calcmode="lin" valueType="num">
                                      <p:cBhvr>
                                        <p:cTn id="79" dur="500" fill="hold"/>
                                        <p:tgtEl>
                                          <p:spTgt spid="8"/>
                                        </p:tgtEl>
                                        <p:attrNameLst>
                                          <p:attrName>ppt_y</p:attrName>
                                        </p:attrNameLst>
                                      </p:cBhvr>
                                      <p:tavLst>
                                        <p:tav tm="0">
                                          <p:val>
                                            <p:strVal val="#ppt_y"/>
                                          </p:val>
                                        </p:tav>
                                        <p:tav tm="100000">
                                          <p:val>
                                            <p:strVal val="#ppt_y"/>
                                          </p:val>
                                        </p:tav>
                                      </p:tavLst>
                                    </p:anim>
                                    <p:animEffect transition="in" filter="fade">
                                      <p:cBhvr>
                                        <p:cTn id="80" dur="500"/>
                                        <p:tgtEl>
                                          <p:spTgt spid="8"/>
                                        </p:tgtEl>
                                      </p:cBhvr>
                                    </p:animEffect>
                                  </p:childTnLst>
                                  <p:subTnLst>
                                    <p:audio>
                                      <p:cMediaNode>
                                        <p:cTn display="0" masterRel="sameClick">
                                          <p:stCondLst>
                                            <p:cond evt="begin" delay="0">
                                              <p:tn val="74"/>
                                            </p:cond>
                                          </p:stCondLst>
                                          <p:endCondLst>
                                            <p:cond evt="onStopAudio" delay="0">
                                              <p:tgtEl>
                                                <p:sldTgt/>
                                              </p:tgtEl>
                                            </p:cond>
                                          </p:endCondLst>
                                        </p:cTn>
                                        <p:tgtEl>
                                          <p:sndTgt r:embed="rId3" name="click.wav"/>
                                        </p:tgtEl>
                                      </p:cMediaNode>
                                    </p:audio>
                                  </p:subTnLst>
                                </p:cTn>
                              </p:par>
                            </p:childTnLst>
                          </p:cTn>
                        </p:par>
                      </p:childTnLst>
                    </p:cTn>
                  </p:par>
                  <p:par>
                    <p:cTn id="81" fill="hold">
                      <p:stCondLst>
                        <p:cond delay="indefinite"/>
                      </p:stCondLst>
                      <p:childTnLst>
                        <p:par>
                          <p:cTn id="82" fill="hold">
                            <p:stCondLst>
                              <p:cond delay="0"/>
                            </p:stCondLst>
                            <p:childTnLst>
                              <p:par>
                                <p:cTn id="83" presetID="54" presetClass="entr" presetSubtype="0" accel="100000" fill="hold" grpId="0" nodeType="clickEffect">
                                  <p:stCondLst>
                                    <p:cond delay="0"/>
                                  </p:stCondLst>
                                  <p:childTnLst>
                                    <p:set>
                                      <p:cBhvr>
                                        <p:cTn id="84" dur="1" fill="hold">
                                          <p:stCondLst>
                                            <p:cond delay="0"/>
                                          </p:stCondLst>
                                        </p:cTn>
                                        <p:tgtEl>
                                          <p:spTgt spid="9"/>
                                        </p:tgtEl>
                                        <p:attrNameLst>
                                          <p:attrName>style.visibility</p:attrName>
                                        </p:attrNameLst>
                                      </p:cBhvr>
                                      <p:to>
                                        <p:strVal val="visible"/>
                                      </p:to>
                                    </p:set>
                                    <p:anim calcmode="lin" valueType="num">
                                      <p:cBhvr>
                                        <p:cTn id="85" dur="500" fill="hold"/>
                                        <p:tgtEl>
                                          <p:spTgt spid="9"/>
                                        </p:tgtEl>
                                        <p:attrNameLst>
                                          <p:attrName>ppt_w</p:attrName>
                                        </p:attrNameLst>
                                      </p:cBhvr>
                                      <p:tavLst>
                                        <p:tav tm="0">
                                          <p:val>
                                            <p:strVal val="#ppt_w*0.05"/>
                                          </p:val>
                                        </p:tav>
                                        <p:tav tm="100000">
                                          <p:val>
                                            <p:strVal val="#ppt_w"/>
                                          </p:val>
                                        </p:tav>
                                      </p:tavLst>
                                    </p:anim>
                                    <p:anim calcmode="lin" valueType="num">
                                      <p:cBhvr>
                                        <p:cTn id="86" dur="500" fill="hold"/>
                                        <p:tgtEl>
                                          <p:spTgt spid="9"/>
                                        </p:tgtEl>
                                        <p:attrNameLst>
                                          <p:attrName>ppt_h</p:attrName>
                                        </p:attrNameLst>
                                      </p:cBhvr>
                                      <p:tavLst>
                                        <p:tav tm="0">
                                          <p:val>
                                            <p:strVal val="#ppt_h"/>
                                          </p:val>
                                        </p:tav>
                                        <p:tav tm="100000">
                                          <p:val>
                                            <p:strVal val="#ppt_h"/>
                                          </p:val>
                                        </p:tav>
                                      </p:tavLst>
                                    </p:anim>
                                    <p:anim calcmode="lin" valueType="num">
                                      <p:cBhvr>
                                        <p:cTn id="87" dur="500" fill="hold"/>
                                        <p:tgtEl>
                                          <p:spTgt spid="9"/>
                                        </p:tgtEl>
                                        <p:attrNameLst>
                                          <p:attrName>ppt_x</p:attrName>
                                        </p:attrNameLst>
                                      </p:cBhvr>
                                      <p:tavLst>
                                        <p:tav tm="0">
                                          <p:val>
                                            <p:strVal val="#ppt_x-.2"/>
                                          </p:val>
                                        </p:tav>
                                        <p:tav tm="100000">
                                          <p:val>
                                            <p:strVal val="#ppt_x"/>
                                          </p:val>
                                        </p:tav>
                                      </p:tavLst>
                                    </p:anim>
                                    <p:anim calcmode="lin" valueType="num">
                                      <p:cBhvr>
                                        <p:cTn id="88" dur="500" fill="hold"/>
                                        <p:tgtEl>
                                          <p:spTgt spid="9"/>
                                        </p:tgtEl>
                                        <p:attrNameLst>
                                          <p:attrName>ppt_y</p:attrName>
                                        </p:attrNameLst>
                                      </p:cBhvr>
                                      <p:tavLst>
                                        <p:tav tm="0">
                                          <p:val>
                                            <p:strVal val="#ppt_y"/>
                                          </p:val>
                                        </p:tav>
                                        <p:tav tm="100000">
                                          <p:val>
                                            <p:strVal val="#ppt_y"/>
                                          </p:val>
                                        </p:tav>
                                      </p:tavLst>
                                    </p:anim>
                                    <p:animEffect transition="in" filter="fade">
                                      <p:cBhvr>
                                        <p:cTn id="89" dur="500"/>
                                        <p:tgtEl>
                                          <p:spTgt spid="9"/>
                                        </p:tgtEl>
                                      </p:cBhvr>
                                    </p:animEffect>
                                  </p:childTnLst>
                                  <p:subTnLst>
                                    <p:audio>
                                      <p:cMediaNode>
                                        <p:cTn display="0" masterRel="sameClick">
                                          <p:stCondLst>
                                            <p:cond evt="begin" delay="0">
                                              <p:tn val="83"/>
                                            </p:cond>
                                          </p:stCondLst>
                                          <p:endCondLst>
                                            <p:cond evt="onStopAudio" delay="0">
                                              <p:tgtEl>
                                                <p:sldTgt/>
                                              </p:tgtEl>
                                            </p:cond>
                                          </p:endCondLst>
                                        </p:cTn>
                                        <p:tgtEl>
                                          <p:sndTgt r:embed="rId3" name="click.wav"/>
                                        </p:tgtEl>
                                      </p:cMediaNode>
                                    </p:audio>
                                  </p:subTnLst>
                                </p:cTn>
                              </p:par>
                            </p:childTnLst>
                          </p:cTn>
                        </p:par>
                      </p:childTnLst>
                    </p:cTn>
                  </p:par>
                  <p:par>
                    <p:cTn id="90" fill="hold">
                      <p:stCondLst>
                        <p:cond delay="indefinite"/>
                      </p:stCondLst>
                      <p:childTnLst>
                        <p:par>
                          <p:cTn id="91" fill="hold">
                            <p:stCondLst>
                              <p:cond delay="0"/>
                            </p:stCondLst>
                            <p:childTnLst>
                              <p:par>
                                <p:cTn id="92" presetID="54" presetClass="entr" presetSubtype="0" accel="100000" fill="hold" grpId="0" nodeType="clickEffect">
                                  <p:stCondLst>
                                    <p:cond delay="0"/>
                                  </p:stCondLst>
                                  <p:childTnLst>
                                    <p:set>
                                      <p:cBhvr>
                                        <p:cTn id="93" dur="1" fill="hold">
                                          <p:stCondLst>
                                            <p:cond delay="0"/>
                                          </p:stCondLst>
                                        </p:cTn>
                                        <p:tgtEl>
                                          <p:spTgt spid="10"/>
                                        </p:tgtEl>
                                        <p:attrNameLst>
                                          <p:attrName>style.visibility</p:attrName>
                                        </p:attrNameLst>
                                      </p:cBhvr>
                                      <p:to>
                                        <p:strVal val="visible"/>
                                      </p:to>
                                    </p:set>
                                    <p:anim calcmode="lin" valueType="num">
                                      <p:cBhvr>
                                        <p:cTn id="94" dur="500" fill="hold"/>
                                        <p:tgtEl>
                                          <p:spTgt spid="10"/>
                                        </p:tgtEl>
                                        <p:attrNameLst>
                                          <p:attrName>ppt_w</p:attrName>
                                        </p:attrNameLst>
                                      </p:cBhvr>
                                      <p:tavLst>
                                        <p:tav tm="0">
                                          <p:val>
                                            <p:strVal val="#ppt_w*0.05"/>
                                          </p:val>
                                        </p:tav>
                                        <p:tav tm="100000">
                                          <p:val>
                                            <p:strVal val="#ppt_w"/>
                                          </p:val>
                                        </p:tav>
                                      </p:tavLst>
                                    </p:anim>
                                    <p:anim calcmode="lin" valueType="num">
                                      <p:cBhvr>
                                        <p:cTn id="95" dur="500" fill="hold"/>
                                        <p:tgtEl>
                                          <p:spTgt spid="10"/>
                                        </p:tgtEl>
                                        <p:attrNameLst>
                                          <p:attrName>ppt_h</p:attrName>
                                        </p:attrNameLst>
                                      </p:cBhvr>
                                      <p:tavLst>
                                        <p:tav tm="0">
                                          <p:val>
                                            <p:strVal val="#ppt_h"/>
                                          </p:val>
                                        </p:tav>
                                        <p:tav tm="100000">
                                          <p:val>
                                            <p:strVal val="#ppt_h"/>
                                          </p:val>
                                        </p:tav>
                                      </p:tavLst>
                                    </p:anim>
                                    <p:anim calcmode="lin" valueType="num">
                                      <p:cBhvr>
                                        <p:cTn id="96" dur="500" fill="hold"/>
                                        <p:tgtEl>
                                          <p:spTgt spid="10"/>
                                        </p:tgtEl>
                                        <p:attrNameLst>
                                          <p:attrName>ppt_x</p:attrName>
                                        </p:attrNameLst>
                                      </p:cBhvr>
                                      <p:tavLst>
                                        <p:tav tm="0">
                                          <p:val>
                                            <p:strVal val="#ppt_x-.2"/>
                                          </p:val>
                                        </p:tav>
                                        <p:tav tm="100000">
                                          <p:val>
                                            <p:strVal val="#ppt_x"/>
                                          </p:val>
                                        </p:tav>
                                      </p:tavLst>
                                    </p:anim>
                                    <p:anim calcmode="lin" valueType="num">
                                      <p:cBhvr>
                                        <p:cTn id="97" dur="500" fill="hold"/>
                                        <p:tgtEl>
                                          <p:spTgt spid="10"/>
                                        </p:tgtEl>
                                        <p:attrNameLst>
                                          <p:attrName>ppt_y</p:attrName>
                                        </p:attrNameLst>
                                      </p:cBhvr>
                                      <p:tavLst>
                                        <p:tav tm="0">
                                          <p:val>
                                            <p:strVal val="#ppt_y"/>
                                          </p:val>
                                        </p:tav>
                                        <p:tav tm="100000">
                                          <p:val>
                                            <p:strVal val="#ppt_y"/>
                                          </p:val>
                                        </p:tav>
                                      </p:tavLst>
                                    </p:anim>
                                    <p:animEffect transition="in" filter="fade">
                                      <p:cBhvr>
                                        <p:cTn id="98" dur="500"/>
                                        <p:tgtEl>
                                          <p:spTgt spid="10"/>
                                        </p:tgtEl>
                                      </p:cBhvr>
                                    </p:animEffect>
                                  </p:childTnLst>
                                  <p:subTnLst>
                                    <p:audio>
                                      <p:cMediaNode>
                                        <p:cTn display="0" masterRel="sameClick">
                                          <p:stCondLst>
                                            <p:cond evt="begin" delay="0">
                                              <p:tn val="92"/>
                                            </p:cond>
                                          </p:stCondLst>
                                          <p:endCondLst>
                                            <p:cond evt="onStopAudio" delay="0">
                                              <p:tgtEl>
                                                <p:sldTgt/>
                                              </p:tgtEl>
                                            </p:cond>
                                          </p:endCondLst>
                                        </p:cTn>
                                        <p:tgtEl>
                                          <p:sndTgt r:embed="rId3" name="click.wav"/>
                                        </p:tgtEl>
                                      </p:cMediaNode>
                                    </p:audio>
                                  </p:subTnLst>
                                </p:cTn>
                              </p:par>
                            </p:childTnLst>
                          </p:cTn>
                        </p:par>
                      </p:childTnLst>
                    </p:cTn>
                  </p:par>
                  <p:par>
                    <p:cTn id="99" fill="hold">
                      <p:stCondLst>
                        <p:cond delay="indefinite"/>
                      </p:stCondLst>
                      <p:childTnLst>
                        <p:par>
                          <p:cTn id="100" fill="hold">
                            <p:stCondLst>
                              <p:cond delay="0"/>
                            </p:stCondLst>
                            <p:childTnLst>
                              <p:par>
                                <p:cTn id="101" presetID="54" presetClass="entr" presetSubtype="0" accel="100000" fill="hold" grpId="0" nodeType="clickEffect">
                                  <p:stCondLst>
                                    <p:cond delay="0"/>
                                  </p:stCondLst>
                                  <p:childTnLst>
                                    <p:set>
                                      <p:cBhvr>
                                        <p:cTn id="102" dur="1" fill="hold">
                                          <p:stCondLst>
                                            <p:cond delay="0"/>
                                          </p:stCondLst>
                                        </p:cTn>
                                        <p:tgtEl>
                                          <p:spTgt spid="11"/>
                                        </p:tgtEl>
                                        <p:attrNameLst>
                                          <p:attrName>style.visibility</p:attrName>
                                        </p:attrNameLst>
                                      </p:cBhvr>
                                      <p:to>
                                        <p:strVal val="visible"/>
                                      </p:to>
                                    </p:set>
                                    <p:anim calcmode="lin" valueType="num">
                                      <p:cBhvr>
                                        <p:cTn id="103" dur="500" fill="hold"/>
                                        <p:tgtEl>
                                          <p:spTgt spid="11"/>
                                        </p:tgtEl>
                                        <p:attrNameLst>
                                          <p:attrName>ppt_w</p:attrName>
                                        </p:attrNameLst>
                                      </p:cBhvr>
                                      <p:tavLst>
                                        <p:tav tm="0">
                                          <p:val>
                                            <p:strVal val="#ppt_w*0.05"/>
                                          </p:val>
                                        </p:tav>
                                        <p:tav tm="100000">
                                          <p:val>
                                            <p:strVal val="#ppt_w"/>
                                          </p:val>
                                        </p:tav>
                                      </p:tavLst>
                                    </p:anim>
                                    <p:anim calcmode="lin" valueType="num">
                                      <p:cBhvr>
                                        <p:cTn id="104" dur="500" fill="hold"/>
                                        <p:tgtEl>
                                          <p:spTgt spid="11"/>
                                        </p:tgtEl>
                                        <p:attrNameLst>
                                          <p:attrName>ppt_h</p:attrName>
                                        </p:attrNameLst>
                                      </p:cBhvr>
                                      <p:tavLst>
                                        <p:tav tm="0">
                                          <p:val>
                                            <p:strVal val="#ppt_h"/>
                                          </p:val>
                                        </p:tav>
                                        <p:tav tm="100000">
                                          <p:val>
                                            <p:strVal val="#ppt_h"/>
                                          </p:val>
                                        </p:tav>
                                      </p:tavLst>
                                    </p:anim>
                                    <p:anim calcmode="lin" valueType="num">
                                      <p:cBhvr>
                                        <p:cTn id="105" dur="500" fill="hold"/>
                                        <p:tgtEl>
                                          <p:spTgt spid="11"/>
                                        </p:tgtEl>
                                        <p:attrNameLst>
                                          <p:attrName>ppt_x</p:attrName>
                                        </p:attrNameLst>
                                      </p:cBhvr>
                                      <p:tavLst>
                                        <p:tav tm="0">
                                          <p:val>
                                            <p:strVal val="#ppt_x-.2"/>
                                          </p:val>
                                        </p:tav>
                                        <p:tav tm="100000">
                                          <p:val>
                                            <p:strVal val="#ppt_x"/>
                                          </p:val>
                                        </p:tav>
                                      </p:tavLst>
                                    </p:anim>
                                    <p:anim calcmode="lin" valueType="num">
                                      <p:cBhvr>
                                        <p:cTn id="106" dur="500" fill="hold"/>
                                        <p:tgtEl>
                                          <p:spTgt spid="11"/>
                                        </p:tgtEl>
                                        <p:attrNameLst>
                                          <p:attrName>ppt_y</p:attrName>
                                        </p:attrNameLst>
                                      </p:cBhvr>
                                      <p:tavLst>
                                        <p:tav tm="0">
                                          <p:val>
                                            <p:strVal val="#ppt_y"/>
                                          </p:val>
                                        </p:tav>
                                        <p:tav tm="100000">
                                          <p:val>
                                            <p:strVal val="#ppt_y"/>
                                          </p:val>
                                        </p:tav>
                                      </p:tavLst>
                                    </p:anim>
                                    <p:animEffect transition="in" filter="fade">
                                      <p:cBhvr>
                                        <p:cTn id="107" dur="500"/>
                                        <p:tgtEl>
                                          <p:spTgt spid="11"/>
                                        </p:tgtEl>
                                      </p:cBhvr>
                                    </p:animEffect>
                                  </p:childTnLst>
                                  <p:subTnLst>
                                    <p:audio>
                                      <p:cMediaNode>
                                        <p:cTn display="0" masterRel="sameClick">
                                          <p:stCondLst>
                                            <p:cond evt="begin" delay="0">
                                              <p:tn val="101"/>
                                            </p:cond>
                                          </p:stCondLst>
                                          <p:endCondLst>
                                            <p:cond evt="onStopAudio" delay="0">
                                              <p:tgtEl>
                                                <p:sldTgt/>
                                              </p:tgtEl>
                                            </p:cond>
                                          </p:endCondLst>
                                        </p:cTn>
                                        <p:tgtEl>
                                          <p:sndTgt r:embed="rId3" name="click.wav"/>
                                        </p:tgtEl>
                                      </p:cMediaNode>
                                    </p:audio>
                                  </p:subTnLst>
                                </p:cTn>
                              </p:par>
                            </p:childTnLst>
                          </p:cTn>
                        </p:par>
                      </p:childTnLst>
                    </p:cTn>
                  </p:par>
                  <p:par>
                    <p:cTn id="108" fill="hold">
                      <p:stCondLst>
                        <p:cond delay="indefinite"/>
                      </p:stCondLst>
                      <p:childTnLst>
                        <p:par>
                          <p:cTn id="109" fill="hold">
                            <p:stCondLst>
                              <p:cond delay="0"/>
                            </p:stCondLst>
                            <p:childTnLst>
                              <p:par>
                                <p:cTn id="110" presetID="54" presetClass="entr" presetSubtype="0" accel="100000" fill="hold" grpId="0" nodeType="clickEffect">
                                  <p:stCondLst>
                                    <p:cond delay="0"/>
                                  </p:stCondLst>
                                  <p:childTnLst>
                                    <p:set>
                                      <p:cBhvr>
                                        <p:cTn id="111" dur="1" fill="hold">
                                          <p:stCondLst>
                                            <p:cond delay="0"/>
                                          </p:stCondLst>
                                        </p:cTn>
                                        <p:tgtEl>
                                          <p:spTgt spid="12"/>
                                        </p:tgtEl>
                                        <p:attrNameLst>
                                          <p:attrName>style.visibility</p:attrName>
                                        </p:attrNameLst>
                                      </p:cBhvr>
                                      <p:to>
                                        <p:strVal val="visible"/>
                                      </p:to>
                                    </p:set>
                                    <p:anim calcmode="lin" valueType="num">
                                      <p:cBhvr>
                                        <p:cTn id="112" dur="500" fill="hold"/>
                                        <p:tgtEl>
                                          <p:spTgt spid="12"/>
                                        </p:tgtEl>
                                        <p:attrNameLst>
                                          <p:attrName>ppt_w</p:attrName>
                                        </p:attrNameLst>
                                      </p:cBhvr>
                                      <p:tavLst>
                                        <p:tav tm="0">
                                          <p:val>
                                            <p:strVal val="#ppt_w*0.05"/>
                                          </p:val>
                                        </p:tav>
                                        <p:tav tm="100000">
                                          <p:val>
                                            <p:strVal val="#ppt_w"/>
                                          </p:val>
                                        </p:tav>
                                      </p:tavLst>
                                    </p:anim>
                                    <p:anim calcmode="lin" valueType="num">
                                      <p:cBhvr>
                                        <p:cTn id="113" dur="500" fill="hold"/>
                                        <p:tgtEl>
                                          <p:spTgt spid="12"/>
                                        </p:tgtEl>
                                        <p:attrNameLst>
                                          <p:attrName>ppt_h</p:attrName>
                                        </p:attrNameLst>
                                      </p:cBhvr>
                                      <p:tavLst>
                                        <p:tav tm="0">
                                          <p:val>
                                            <p:strVal val="#ppt_h"/>
                                          </p:val>
                                        </p:tav>
                                        <p:tav tm="100000">
                                          <p:val>
                                            <p:strVal val="#ppt_h"/>
                                          </p:val>
                                        </p:tav>
                                      </p:tavLst>
                                    </p:anim>
                                    <p:anim calcmode="lin" valueType="num">
                                      <p:cBhvr>
                                        <p:cTn id="114" dur="500" fill="hold"/>
                                        <p:tgtEl>
                                          <p:spTgt spid="12"/>
                                        </p:tgtEl>
                                        <p:attrNameLst>
                                          <p:attrName>ppt_x</p:attrName>
                                        </p:attrNameLst>
                                      </p:cBhvr>
                                      <p:tavLst>
                                        <p:tav tm="0">
                                          <p:val>
                                            <p:strVal val="#ppt_x-.2"/>
                                          </p:val>
                                        </p:tav>
                                        <p:tav tm="100000">
                                          <p:val>
                                            <p:strVal val="#ppt_x"/>
                                          </p:val>
                                        </p:tav>
                                      </p:tavLst>
                                    </p:anim>
                                    <p:anim calcmode="lin" valueType="num">
                                      <p:cBhvr>
                                        <p:cTn id="115" dur="500" fill="hold"/>
                                        <p:tgtEl>
                                          <p:spTgt spid="12"/>
                                        </p:tgtEl>
                                        <p:attrNameLst>
                                          <p:attrName>ppt_y</p:attrName>
                                        </p:attrNameLst>
                                      </p:cBhvr>
                                      <p:tavLst>
                                        <p:tav tm="0">
                                          <p:val>
                                            <p:strVal val="#ppt_y"/>
                                          </p:val>
                                        </p:tav>
                                        <p:tav tm="100000">
                                          <p:val>
                                            <p:strVal val="#ppt_y"/>
                                          </p:val>
                                        </p:tav>
                                      </p:tavLst>
                                    </p:anim>
                                    <p:animEffect transition="in" filter="fade">
                                      <p:cBhvr>
                                        <p:cTn id="116" dur="500"/>
                                        <p:tgtEl>
                                          <p:spTgt spid="12"/>
                                        </p:tgtEl>
                                      </p:cBhvr>
                                    </p:animEffect>
                                  </p:childTnLst>
                                  <p:subTnLst>
                                    <p:audio>
                                      <p:cMediaNode>
                                        <p:cTn display="0" masterRel="sameClick">
                                          <p:stCondLst>
                                            <p:cond evt="begin" delay="0">
                                              <p:tn val="110"/>
                                            </p:cond>
                                          </p:stCondLst>
                                          <p:endCondLst>
                                            <p:cond evt="onStopAudio" delay="0">
                                              <p:tgtEl>
                                                <p:sldTgt/>
                                              </p:tgtEl>
                                            </p:cond>
                                          </p:endCondLst>
                                        </p:cTn>
                                        <p:tgtEl>
                                          <p:sndTgt r:embed="rId4" name="hammer.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0" grpId="0"/>
      <p:bldP spid="11" grpId="0"/>
      <p:bldP spid="12"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stretch>
            <a:fillRect/>
          </a:stretch>
        </p:blipFill>
        <p:spPr>
          <a:xfrm>
            <a:off x="6012160" y="620688"/>
            <a:ext cx="2424312" cy="576064"/>
          </a:xfrm>
          <a:prstGeom prst="rect">
            <a:avLst/>
          </a:prstGeom>
        </p:spPr>
      </p:pic>
      <p:pic>
        <p:nvPicPr>
          <p:cNvPr id="3" name="صورة 2"/>
          <p:cNvPicPr>
            <a:picLocks noChangeAspect="1"/>
          </p:cNvPicPr>
          <p:nvPr/>
        </p:nvPicPr>
        <p:blipFill>
          <a:blip r:embed="rId3"/>
          <a:stretch>
            <a:fillRect/>
          </a:stretch>
        </p:blipFill>
        <p:spPr>
          <a:xfrm>
            <a:off x="2051720" y="1191112"/>
            <a:ext cx="6048672" cy="437688"/>
          </a:xfrm>
          <a:prstGeom prst="rect">
            <a:avLst/>
          </a:prstGeom>
        </p:spPr>
      </p:pic>
      <p:graphicFrame>
        <p:nvGraphicFramePr>
          <p:cNvPr id="5" name="رسم تخطيطي 4"/>
          <p:cNvGraphicFramePr/>
          <p:nvPr>
            <p:extLst>
              <p:ext uri="{D42A27DB-BD31-4B8C-83A1-F6EECF244321}">
                <p14:modId xmlns:p14="http://schemas.microsoft.com/office/powerpoint/2010/main" val="2971435635"/>
              </p:ext>
            </p:extLst>
          </p:nvPr>
        </p:nvGraphicFramePr>
        <p:xfrm>
          <a:off x="899592" y="1628800"/>
          <a:ext cx="7277472" cy="453650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8007448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5"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ppt_x"/>
                                          </p:val>
                                        </p:tav>
                                        <p:tav tm="100000">
                                          <p:val>
                                            <p:strVal val="#ppt_x"/>
                                          </p:val>
                                        </p:tav>
                                      </p:tavLst>
                                    </p:anim>
                                    <p:anim calcmode="lin" valueType="num">
                                      <p:cBhvr additive="base">
                                        <p:cTn id="1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5">
        <p:bldAsOne/>
      </p:bldGraphic>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صورة 15"/>
          <p:cNvPicPr>
            <a:picLocks noChangeAspect="1"/>
          </p:cNvPicPr>
          <p:nvPr/>
        </p:nvPicPr>
        <p:blipFill>
          <a:blip r:embed="rId2"/>
          <a:stretch>
            <a:fillRect/>
          </a:stretch>
        </p:blipFill>
        <p:spPr>
          <a:xfrm>
            <a:off x="1691680" y="620688"/>
            <a:ext cx="6729677" cy="648072"/>
          </a:xfrm>
          <a:prstGeom prst="rect">
            <a:avLst/>
          </a:prstGeom>
        </p:spPr>
      </p:pic>
      <p:pic>
        <p:nvPicPr>
          <p:cNvPr id="17" name="صورة 16"/>
          <p:cNvPicPr>
            <a:picLocks noChangeAspect="1"/>
          </p:cNvPicPr>
          <p:nvPr/>
        </p:nvPicPr>
        <p:blipFill>
          <a:blip r:embed="rId3"/>
          <a:stretch>
            <a:fillRect/>
          </a:stretch>
        </p:blipFill>
        <p:spPr>
          <a:xfrm>
            <a:off x="827584" y="1268760"/>
            <a:ext cx="7593774" cy="4968552"/>
          </a:xfrm>
          <a:prstGeom prst="rect">
            <a:avLst/>
          </a:prstGeom>
        </p:spPr>
      </p:pic>
      <p:sp>
        <p:nvSpPr>
          <p:cNvPr id="18" name="مستطيل 17"/>
          <p:cNvSpPr/>
          <p:nvPr/>
        </p:nvSpPr>
        <p:spPr>
          <a:xfrm>
            <a:off x="3275856" y="1340768"/>
            <a:ext cx="2659415" cy="461665"/>
          </a:xfrm>
          <a:prstGeom prst="rect">
            <a:avLst/>
          </a:prstGeom>
        </p:spPr>
        <p:txBody>
          <a:bodyPr wrap="square">
            <a:spAutoFit/>
          </a:bodyPr>
          <a:lstStyle/>
          <a:p>
            <a:r>
              <a:rPr lang="ar-SA" sz="2400" b="1" dirty="0">
                <a:solidFill>
                  <a:srgbClr val="0000FF"/>
                </a:solidFill>
                <a:latin typeface="Times New Roman,Bold"/>
              </a:rPr>
              <a:t>بسم الله الرحمن الرحيم</a:t>
            </a:r>
            <a:endParaRPr lang="ar-SA" sz="2400" dirty="0"/>
          </a:p>
        </p:txBody>
      </p:sp>
      <p:sp>
        <p:nvSpPr>
          <p:cNvPr id="20" name="مستطيل 19"/>
          <p:cNvSpPr/>
          <p:nvPr/>
        </p:nvSpPr>
        <p:spPr>
          <a:xfrm>
            <a:off x="2051720" y="1751898"/>
            <a:ext cx="6418777" cy="461665"/>
          </a:xfrm>
          <a:prstGeom prst="rect">
            <a:avLst/>
          </a:prstGeom>
        </p:spPr>
        <p:txBody>
          <a:bodyPr wrap="square">
            <a:spAutoFit/>
          </a:bodyPr>
          <a:lstStyle/>
          <a:p>
            <a:r>
              <a:rPr lang="ar-SA" sz="2400" b="1" dirty="0">
                <a:solidFill>
                  <a:srgbClr val="0000FF"/>
                </a:solidFill>
                <a:latin typeface="Times New Roman,Bold"/>
              </a:rPr>
              <a:t>المكرم الأستاذ الفاضل / احمد عبدالفتاح            حفظه الله</a:t>
            </a:r>
            <a:endParaRPr lang="ar-SA" sz="2400" dirty="0"/>
          </a:p>
        </p:txBody>
      </p:sp>
      <p:sp>
        <p:nvSpPr>
          <p:cNvPr id="21" name="مستطيل 20"/>
          <p:cNvSpPr/>
          <p:nvPr/>
        </p:nvSpPr>
        <p:spPr>
          <a:xfrm>
            <a:off x="2777945" y="2224813"/>
            <a:ext cx="5205625" cy="461665"/>
          </a:xfrm>
          <a:prstGeom prst="rect">
            <a:avLst/>
          </a:prstGeom>
        </p:spPr>
        <p:txBody>
          <a:bodyPr wrap="square">
            <a:spAutoFit/>
          </a:bodyPr>
          <a:lstStyle/>
          <a:p>
            <a:r>
              <a:rPr lang="ar-SA" sz="2400" b="1" dirty="0">
                <a:solidFill>
                  <a:srgbClr val="0000FF"/>
                </a:solidFill>
                <a:latin typeface="Times New Roman,Bold"/>
              </a:rPr>
              <a:t>السلام عليكم ورحمة الله وبركاته           وبعد:</a:t>
            </a:r>
            <a:endParaRPr lang="ar-SA" sz="2400" dirty="0"/>
          </a:p>
        </p:txBody>
      </p:sp>
      <p:sp>
        <p:nvSpPr>
          <p:cNvPr id="23" name="Rectangle 4"/>
          <p:cNvSpPr/>
          <p:nvPr/>
        </p:nvSpPr>
        <p:spPr>
          <a:xfrm>
            <a:off x="1115615" y="2708920"/>
            <a:ext cx="7056785" cy="1938992"/>
          </a:xfrm>
          <a:prstGeom prst="rect">
            <a:avLst/>
          </a:prstGeom>
        </p:spPr>
        <p:txBody>
          <a:bodyPr wrap="square">
            <a:spAutoFit/>
          </a:bodyPr>
          <a:lstStyle/>
          <a:p>
            <a:pPr algn="just" rtl="1"/>
            <a:r>
              <a:rPr lang="ar-SA" sz="2400" b="1" dirty="0">
                <a:solidFill>
                  <a:srgbClr val="0000FF"/>
                </a:solidFill>
                <a:cs typeface="+mj-cs"/>
              </a:rPr>
              <a:t>    احيط سيادتكم علماً أنني حصلت على نسبة غير مرضية في مادتكم وذلك بسبب عدم تمكني من مراجعتها نظراً لمرضي الشديد اليومين السابقين الذي ألزمني الفراش وعدم القدرة على المذاكرة لذا ألتمس من كريم فضلكم الموافقة بإعادة تقويمي مرة أخرى... </a:t>
            </a:r>
            <a:endParaRPr lang="en-US" sz="2400" b="1" dirty="0">
              <a:solidFill>
                <a:srgbClr val="0033CC"/>
              </a:solidFill>
            </a:endParaRPr>
          </a:p>
          <a:p>
            <a:pPr algn="ctr" rtl="1"/>
            <a:r>
              <a:rPr lang="ar-SA" sz="2400" b="1" dirty="0">
                <a:solidFill>
                  <a:srgbClr val="0033CC"/>
                </a:solidFill>
              </a:rPr>
              <a:t>والله يرعاكم</a:t>
            </a:r>
            <a:endParaRPr lang="en-US" sz="2400" b="1" dirty="0">
              <a:solidFill>
                <a:srgbClr val="0033CC"/>
              </a:solidFill>
            </a:endParaRPr>
          </a:p>
        </p:txBody>
      </p:sp>
      <p:sp>
        <p:nvSpPr>
          <p:cNvPr id="24" name="مستطيل 23"/>
          <p:cNvSpPr/>
          <p:nvPr/>
        </p:nvSpPr>
        <p:spPr>
          <a:xfrm>
            <a:off x="2339752" y="4797152"/>
            <a:ext cx="2376264" cy="1200329"/>
          </a:xfrm>
          <a:prstGeom prst="rect">
            <a:avLst/>
          </a:prstGeom>
        </p:spPr>
        <p:txBody>
          <a:bodyPr wrap="square">
            <a:spAutoFit/>
          </a:bodyPr>
          <a:lstStyle/>
          <a:p>
            <a:pPr algn="ctr"/>
            <a:r>
              <a:rPr lang="ar-SA" sz="2400" b="1" dirty="0">
                <a:solidFill>
                  <a:srgbClr val="0000FF"/>
                </a:solidFill>
                <a:latin typeface="Times New Roman,Bold"/>
              </a:rPr>
              <a:t>مقدمة ابنكم الطالب</a:t>
            </a:r>
          </a:p>
          <a:p>
            <a:pPr algn="ctr"/>
            <a:r>
              <a:rPr lang="ar-SA" sz="2400" b="1" dirty="0">
                <a:solidFill>
                  <a:srgbClr val="0000FF"/>
                </a:solidFill>
                <a:latin typeface="Times New Roman,Bold"/>
              </a:rPr>
              <a:t>تركي الحمد </a:t>
            </a:r>
          </a:p>
          <a:p>
            <a:pPr algn="ctr"/>
            <a:r>
              <a:rPr lang="ar-SA" sz="2400" b="1" dirty="0">
                <a:solidFill>
                  <a:srgbClr val="0000FF"/>
                </a:solidFill>
                <a:latin typeface="Times New Roman,Bold"/>
              </a:rPr>
              <a:t>الصف الثالث الثانوي</a:t>
            </a:r>
            <a:endParaRPr lang="ar-SA" sz="2400" dirty="0"/>
          </a:p>
        </p:txBody>
      </p:sp>
    </p:spTree>
    <p:extLst>
      <p:ext uri="{BB962C8B-B14F-4D97-AF65-F5344CB8AC3E}">
        <p14:creationId xmlns:p14="http://schemas.microsoft.com/office/powerpoint/2010/main" val="6787952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randombar(horizontal)">
                                      <p:cBhvr>
                                        <p:cTn id="15" dur="500"/>
                                        <p:tgtEl>
                                          <p:spTgt spid="18"/>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randombar(horizontal)">
                                      <p:cBhvr>
                                        <p:cTn id="20" dur="500"/>
                                        <p:tgtEl>
                                          <p:spTgt spid="20"/>
                                        </p:tgtEl>
                                      </p:cBhvr>
                                    </p:animEffect>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grpId="0" nodeType="click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randombar(horizontal)">
                                      <p:cBhvr>
                                        <p:cTn id="25" dur="500"/>
                                        <p:tgtEl>
                                          <p:spTgt spid="21"/>
                                        </p:tgtEl>
                                      </p:cBhvr>
                                    </p:animEffect>
                                  </p:childTnLst>
                                </p:cTn>
                              </p:par>
                            </p:childTnLst>
                          </p:cTn>
                        </p:par>
                      </p:childTnLst>
                    </p:cTn>
                  </p:par>
                  <p:par>
                    <p:cTn id="26" fill="hold">
                      <p:stCondLst>
                        <p:cond delay="indefinite"/>
                      </p:stCondLst>
                      <p:childTnLst>
                        <p:par>
                          <p:cTn id="27" fill="hold">
                            <p:stCondLst>
                              <p:cond delay="0"/>
                            </p:stCondLst>
                            <p:childTnLst>
                              <p:par>
                                <p:cTn id="28" presetID="45" presetClass="entr" presetSubtype="0" fill="hold" grpId="0" nodeType="click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fade">
                                      <p:cBhvr>
                                        <p:cTn id="30" dur="2000"/>
                                        <p:tgtEl>
                                          <p:spTgt spid="23"/>
                                        </p:tgtEl>
                                      </p:cBhvr>
                                    </p:animEffect>
                                    <p:anim calcmode="lin" valueType="num">
                                      <p:cBhvr>
                                        <p:cTn id="31" dur="2000" fill="hold"/>
                                        <p:tgtEl>
                                          <p:spTgt spid="23"/>
                                        </p:tgtEl>
                                        <p:attrNameLst>
                                          <p:attrName>ppt_w</p:attrName>
                                        </p:attrNameLst>
                                      </p:cBhvr>
                                      <p:tavLst>
                                        <p:tav tm="0" fmla="#ppt_w*sin(2.5*pi*$)">
                                          <p:val>
                                            <p:fltVal val="0"/>
                                          </p:val>
                                        </p:tav>
                                        <p:tav tm="100000">
                                          <p:val>
                                            <p:fltVal val="1"/>
                                          </p:val>
                                        </p:tav>
                                      </p:tavLst>
                                    </p:anim>
                                    <p:anim calcmode="lin" valueType="num">
                                      <p:cBhvr>
                                        <p:cTn id="32" dur="2000" fill="hold"/>
                                        <p:tgtEl>
                                          <p:spTgt spid="23"/>
                                        </p:tgtEl>
                                        <p:attrNameLst>
                                          <p:attrName>ppt_h</p:attrName>
                                        </p:attrNameLst>
                                      </p:cBhvr>
                                      <p:tavLst>
                                        <p:tav tm="0">
                                          <p:val>
                                            <p:strVal val="#ppt_h"/>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grpId="0" nodeType="click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randombar(horizontal)">
                                      <p:cBhvr>
                                        <p:cTn id="3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0" grpId="0"/>
      <p:bldP spid="21" grpId="0"/>
      <p:bldP spid="23" grpId="0"/>
      <p:bldP spid="24"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stretch>
            <a:fillRect/>
          </a:stretch>
        </p:blipFill>
        <p:spPr>
          <a:xfrm>
            <a:off x="2699792" y="620688"/>
            <a:ext cx="5830586" cy="648072"/>
          </a:xfrm>
          <a:prstGeom prst="rect">
            <a:avLst/>
          </a:prstGeom>
        </p:spPr>
      </p:pic>
      <p:pic>
        <p:nvPicPr>
          <p:cNvPr id="3" name="صورة 2"/>
          <p:cNvPicPr>
            <a:picLocks noChangeAspect="1"/>
          </p:cNvPicPr>
          <p:nvPr/>
        </p:nvPicPr>
        <p:blipFill>
          <a:blip r:embed="rId3"/>
          <a:stretch>
            <a:fillRect/>
          </a:stretch>
        </p:blipFill>
        <p:spPr>
          <a:xfrm>
            <a:off x="899592" y="1268760"/>
            <a:ext cx="7344816" cy="4968552"/>
          </a:xfrm>
          <a:prstGeom prst="rect">
            <a:avLst/>
          </a:prstGeom>
        </p:spPr>
      </p:pic>
      <p:sp>
        <p:nvSpPr>
          <p:cNvPr id="4" name="مستطيل 3"/>
          <p:cNvSpPr/>
          <p:nvPr/>
        </p:nvSpPr>
        <p:spPr>
          <a:xfrm>
            <a:off x="3851920" y="1412776"/>
            <a:ext cx="2267744" cy="923330"/>
          </a:xfrm>
          <a:prstGeom prst="rect">
            <a:avLst/>
          </a:prstGeom>
        </p:spPr>
        <p:txBody>
          <a:bodyPr wrap="square">
            <a:spAutoFit/>
          </a:bodyPr>
          <a:lstStyle/>
          <a:p>
            <a:pPr marL="285750" indent="-285750" algn="r" rtl="1">
              <a:buFont typeface="Wingdings" panose="05000000000000000000" pitchFamily="2" charset="2"/>
              <a:buChar char="v"/>
            </a:pPr>
            <a:r>
              <a:rPr lang="ar-SA" b="1" dirty="0">
                <a:solidFill>
                  <a:srgbClr val="FF0000"/>
                </a:solidFill>
              </a:rPr>
              <a:t>الكتابة الوظيفية.</a:t>
            </a:r>
          </a:p>
          <a:p>
            <a:pPr marL="285750" indent="-285750" algn="r" rtl="1">
              <a:buFont typeface="Wingdings" panose="05000000000000000000" pitchFamily="2" charset="2"/>
              <a:buChar char="v"/>
            </a:pPr>
            <a:r>
              <a:rPr lang="ar-SA" b="1" dirty="0">
                <a:solidFill>
                  <a:srgbClr val="FF0000"/>
                </a:solidFill>
              </a:rPr>
              <a:t>خصائصها.</a:t>
            </a:r>
          </a:p>
          <a:p>
            <a:pPr marL="285750" indent="-285750" algn="r" rtl="1">
              <a:buFont typeface="Wingdings" panose="05000000000000000000" pitchFamily="2" charset="2"/>
              <a:buChar char="v"/>
            </a:pPr>
            <a:r>
              <a:rPr lang="ar-SA" b="1" dirty="0">
                <a:solidFill>
                  <a:srgbClr val="FF0000"/>
                </a:solidFill>
              </a:rPr>
              <a:t>أساليب عرض كتاباتها.</a:t>
            </a:r>
            <a:endParaRPr lang="en-US" dirty="0">
              <a:solidFill>
                <a:srgbClr val="FF0000"/>
              </a:solidFill>
            </a:endParaRPr>
          </a:p>
        </p:txBody>
      </p:sp>
      <p:sp>
        <p:nvSpPr>
          <p:cNvPr id="5" name="مستطيل 4"/>
          <p:cNvSpPr/>
          <p:nvPr/>
        </p:nvSpPr>
        <p:spPr>
          <a:xfrm>
            <a:off x="6084168" y="2420888"/>
            <a:ext cx="2052736" cy="2031325"/>
          </a:xfrm>
          <a:prstGeom prst="rect">
            <a:avLst/>
          </a:prstGeom>
        </p:spPr>
        <p:txBody>
          <a:bodyPr wrap="square">
            <a:spAutoFit/>
          </a:bodyPr>
          <a:lstStyle/>
          <a:p>
            <a:pPr marL="285750" indent="-285750" algn="r" rtl="1">
              <a:buFont typeface="Wingdings" panose="05000000000000000000" pitchFamily="2" charset="2"/>
              <a:buChar char="v"/>
            </a:pPr>
            <a:r>
              <a:rPr lang="ar-SA" b="1" dirty="0">
                <a:solidFill>
                  <a:srgbClr val="0000FF"/>
                </a:solidFill>
              </a:rPr>
              <a:t>الرسائل</a:t>
            </a:r>
          </a:p>
          <a:p>
            <a:pPr marL="285750" indent="-285750" algn="r" rtl="1">
              <a:buFont typeface="Wingdings" panose="05000000000000000000" pitchFamily="2" charset="2"/>
              <a:buChar char="v"/>
            </a:pPr>
            <a:r>
              <a:rPr lang="ar-SA" b="1" dirty="0">
                <a:solidFill>
                  <a:srgbClr val="0000FF"/>
                </a:solidFill>
              </a:rPr>
              <a:t>التقارير</a:t>
            </a:r>
          </a:p>
          <a:p>
            <a:pPr marL="285750" indent="-285750" algn="r" rtl="1">
              <a:buFont typeface="Wingdings" panose="05000000000000000000" pitchFamily="2" charset="2"/>
              <a:buChar char="v"/>
            </a:pPr>
            <a:r>
              <a:rPr lang="ar-SA" b="1" dirty="0">
                <a:solidFill>
                  <a:srgbClr val="0000FF"/>
                </a:solidFill>
              </a:rPr>
              <a:t>المحاضر</a:t>
            </a:r>
          </a:p>
          <a:p>
            <a:pPr marL="285750" indent="-285750" algn="r" rtl="1">
              <a:buFont typeface="Wingdings" panose="05000000000000000000" pitchFamily="2" charset="2"/>
              <a:buChar char="v"/>
            </a:pPr>
            <a:r>
              <a:rPr lang="ar-SA" b="1" dirty="0">
                <a:solidFill>
                  <a:srgbClr val="0000FF"/>
                </a:solidFill>
              </a:rPr>
              <a:t>الكلمات والخطب المحفلية</a:t>
            </a:r>
          </a:p>
          <a:p>
            <a:pPr marL="285750" indent="-285750" algn="r" rtl="1">
              <a:buFont typeface="Wingdings" panose="05000000000000000000" pitchFamily="2" charset="2"/>
              <a:buChar char="v"/>
            </a:pPr>
            <a:r>
              <a:rPr lang="ar-SA" b="1" dirty="0">
                <a:solidFill>
                  <a:srgbClr val="0000FF"/>
                </a:solidFill>
              </a:rPr>
              <a:t>الإعلان.</a:t>
            </a:r>
          </a:p>
          <a:p>
            <a:pPr marL="285750" indent="-285750" algn="r" rtl="1">
              <a:buFont typeface="Wingdings" panose="05000000000000000000" pitchFamily="2" charset="2"/>
              <a:buChar char="v"/>
            </a:pPr>
            <a:r>
              <a:rPr lang="ar-SA" b="1" dirty="0">
                <a:solidFill>
                  <a:srgbClr val="0000FF"/>
                </a:solidFill>
              </a:rPr>
              <a:t>العروض التسويقية.</a:t>
            </a:r>
            <a:endParaRPr lang="en-US" dirty="0">
              <a:solidFill>
                <a:srgbClr val="0000FF"/>
              </a:solidFill>
            </a:endParaRPr>
          </a:p>
        </p:txBody>
      </p:sp>
      <p:sp>
        <p:nvSpPr>
          <p:cNvPr id="8" name="مستطيل 7"/>
          <p:cNvSpPr/>
          <p:nvPr/>
        </p:nvSpPr>
        <p:spPr>
          <a:xfrm>
            <a:off x="863080" y="2649686"/>
            <a:ext cx="2052736" cy="923330"/>
          </a:xfrm>
          <a:prstGeom prst="rect">
            <a:avLst/>
          </a:prstGeom>
        </p:spPr>
        <p:txBody>
          <a:bodyPr wrap="square">
            <a:spAutoFit/>
          </a:bodyPr>
          <a:lstStyle/>
          <a:p>
            <a:pPr marL="285750" indent="-285750" algn="r" rtl="1">
              <a:buFont typeface="Wingdings" panose="05000000000000000000" pitchFamily="2" charset="2"/>
              <a:buChar char="v"/>
            </a:pPr>
            <a:r>
              <a:rPr lang="ar-SA" b="1" dirty="0">
                <a:solidFill>
                  <a:srgbClr val="FF0000"/>
                </a:solidFill>
              </a:rPr>
              <a:t>التعرف على فنون الكتابة واستيفاء عناصرها.</a:t>
            </a:r>
          </a:p>
        </p:txBody>
      </p:sp>
      <p:sp>
        <p:nvSpPr>
          <p:cNvPr id="9" name="مستطيل 8"/>
          <p:cNvSpPr/>
          <p:nvPr/>
        </p:nvSpPr>
        <p:spPr>
          <a:xfrm>
            <a:off x="1115615" y="4532927"/>
            <a:ext cx="1872327" cy="1200329"/>
          </a:xfrm>
          <a:prstGeom prst="rect">
            <a:avLst/>
          </a:prstGeom>
        </p:spPr>
        <p:txBody>
          <a:bodyPr wrap="square">
            <a:spAutoFit/>
          </a:bodyPr>
          <a:lstStyle/>
          <a:p>
            <a:pPr marL="285750" indent="-285750" algn="r" rtl="1">
              <a:buFont typeface="Wingdings" panose="05000000000000000000" pitchFamily="2" charset="2"/>
              <a:buChar char="v"/>
            </a:pPr>
            <a:r>
              <a:rPr lang="ar-SA" b="1" dirty="0">
                <a:solidFill>
                  <a:srgbClr val="FF0000"/>
                </a:solidFill>
              </a:rPr>
              <a:t>تصميم وكتابة مخطط لها.</a:t>
            </a:r>
          </a:p>
          <a:p>
            <a:pPr marL="285750" indent="-285750" algn="r" rtl="1">
              <a:buFont typeface="Wingdings" panose="05000000000000000000" pitchFamily="2" charset="2"/>
              <a:buChar char="v"/>
            </a:pPr>
            <a:r>
              <a:rPr lang="ar-SA" b="1" dirty="0">
                <a:solidFill>
                  <a:srgbClr val="FF0000"/>
                </a:solidFill>
              </a:rPr>
              <a:t>كتابة الملاحظات والتفاعل البناء.</a:t>
            </a:r>
          </a:p>
        </p:txBody>
      </p:sp>
      <p:sp>
        <p:nvSpPr>
          <p:cNvPr id="10" name="مستطيل 9"/>
          <p:cNvSpPr/>
          <p:nvPr/>
        </p:nvSpPr>
        <p:spPr>
          <a:xfrm>
            <a:off x="6011263" y="4653136"/>
            <a:ext cx="1872327" cy="923330"/>
          </a:xfrm>
          <a:prstGeom prst="rect">
            <a:avLst/>
          </a:prstGeom>
        </p:spPr>
        <p:txBody>
          <a:bodyPr wrap="square">
            <a:spAutoFit/>
          </a:bodyPr>
          <a:lstStyle/>
          <a:p>
            <a:pPr marL="285750" indent="-285750" algn="r" rtl="1">
              <a:buFont typeface="Wingdings" panose="05000000000000000000" pitchFamily="2" charset="2"/>
              <a:buChar char="v"/>
            </a:pPr>
            <a:r>
              <a:rPr lang="ar-SA" b="1" dirty="0">
                <a:solidFill>
                  <a:srgbClr val="FF0000"/>
                </a:solidFill>
              </a:rPr>
              <a:t>مفيدة للتدريب </a:t>
            </a:r>
            <a:r>
              <a:rPr lang="ar-SA" b="1" dirty="0">
                <a:solidFill>
                  <a:srgbClr val="FF0000"/>
                </a:solidFill>
              </a:rPr>
              <a:t>والتفاعل البناء.</a:t>
            </a:r>
            <a:endParaRPr lang="ar-SA" b="1" dirty="0">
              <a:solidFill>
                <a:srgbClr val="FF0000"/>
              </a:solidFill>
            </a:endParaRPr>
          </a:p>
          <a:p>
            <a:pPr marL="285750" indent="-285750" algn="r" rtl="1">
              <a:buFont typeface="Wingdings" panose="05000000000000000000" pitchFamily="2" charset="2"/>
              <a:buChar char="v"/>
            </a:pPr>
            <a:r>
              <a:rPr lang="ar-SA" b="1" dirty="0">
                <a:solidFill>
                  <a:srgbClr val="FF0000"/>
                </a:solidFill>
              </a:rPr>
              <a:t>تلامس الاحتياج.</a:t>
            </a:r>
          </a:p>
        </p:txBody>
      </p:sp>
    </p:spTree>
    <p:extLst>
      <p:ext uri="{BB962C8B-B14F-4D97-AF65-F5344CB8AC3E}">
        <p14:creationId xmlns:p14="http://schemas.microsoft.com/office/powerpoint/2010/main" val="42824334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500" fill="hold"/>
                                        <p:tgtEl>
                                          <p:spTgt spid="5"/>
                                        </p:tgtEl>
                                        <p:attrNameLst>
                                          <p:attrName>ppt_x</p:attrName>
                                        </p:attrNameLst>
                                      </p:cBhvr>
                                      <p:tavLst>
                                        <p:tav tm="0">
                                          <p:val>
                                            <p:strVal val="#ppt_x"/>
                                          </p:val>
                                        </p:tav>
                                        <p:tav tm="100000">
                                          <p:val>
                                            <p:strVal val="#ppt_x"/>
                                          </p:val>
                                        </p:tav>
                                      </p:tavLst>
                                    </p:anim>
                                    <p:anim calcmode="lin" valueType="num">
                                      <p:cBhvr additive="base">
                                        <p:cTn id="2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fill="hold"/>
                                        <p:tgtEl>
                                          <p:spTgt spid="8"/>
                                        </p:tgtEl>
                                        <p:attrNameLst>
                                          <p:attrName>ppt_x</p:attrName>
                                        </p:attrNameLst>
                                      </p:cBhvr>
                                      <p:tavLst>
                                        <p:tav tm="0">
                                          <p:val>
                                            <p:strVal val="#ppt_x"/>
                                          </p:val>
                                        </p:tav>
                                        <p:tav tm="100000">
                                          <p:val>
                                            <p:strVal val="#ppt_x"/>
                                          </p:val>
                                        </p:tav>
                                      </p:tavLst>
                                    </p:anim>
                                    <p:anim calcmode="lin" valueType="num">
                                      <p:cBhvr additive="base">
                                        <p:cTn id="2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8" grpId="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stretch>
            <a:fillRect/>
          </a:stretch>
        </p:blipFill>
        <p:spPr>
          <a:xfrm>
            <a:off x="755577" y="764704"/>
            <a:ext cx="7560840" cy="5472608"/>
          </a:xfrm>
          <a:prstGeom prst="rect">
            <a:avLst/>
          </a:prstGeom>
        </p:spPr>
      </p:pic>
      <p:sp>
        <p:nvSpPr>
          <p:cNvPr id="4" name="مستطيل مستدير الزوايا 14"/>
          <p:cNvSpPr/>
          <p:nvPr/>
        </p:nvSpPr>
        <p:spPr>
          <a:xfrm>
            <a:off x="6948263" y="685302"/>
            <a:ext cx="1368153" cy="367434"/>
          </a:xfrm>
          <a:prstGeom prst="roundRect">
            <a:avLst>
              <a:gd name="adj" fmla="val 12471"/>
            </a:avLst>
          </a:prstGeom>
          <a:noFill/>
          <a:ln w="38100">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eaLnBrk="1" fontAlgn="auto" hangingPunct="1">
              <a:spcBef>
                <a:spcPts val="0"/>
              </a:spcBef>
              <a:spcAft>
                <a:spcPts val="0"/>
              </a:spcAft>
              <a:defRPr/>
            </a:pPr>
            <a:endParaRPr lang="ar-SA" sz="1400">
              <a:solidFill>
                <a:srgbClr val="0000FF"/>
              </a:solidFill>
            </a:endParaRPr>
          </a:p>
        </p:txBody>
      </p:sp>
      <p:sp>
        <p:nvSpPr>
          <p:cNvPr id="5" name="Rectangle 4"/>
          <p:cNvSpPr/>
          <p:nvPr/>
        </p:nvSpPr>
        <p:spPr>
          <a:xfrm>
            <a:off x="972376" y="2420888"/>
            <a:ext cx="6984000" cy="3662541"/>
          </a:xfrm>
          <a:prstGeom prst="rect">
            <a:avLst/>
          </a:prstGeom>
        </p:spPr>
        <p:txBody>
          <a:bodyPr wrap="square">
            <a:spAutoFit/>
          </a:bodyPr>
          <a:lstStyle/>
          <a:p>
            <a:pPr algn="just" rtl="1"/>
            <a:r>
              <a:rPr lang="ar-SA" sz="2400" b="1" dirty="0">
                <a:solidFill>
                  <a:srgbClr val="0000FF"/>
                </a:solidFill>
                <a:cs typeface="+mj-cs"/>
              </a:rPr>
              <a:t>      </a:t>
            </a:r>
            <a:r>
              <a:rPr lang="ar-SA" sz="2000" b="1" dirty="0">
                <a:solidFill>
                  <a:srgbClr val="0000FF"/>
                </a:solidFill>
                <a:cs typeface="+mj-cs"/>
              </a:rPr>
              <a:t>بناءً على طلب سعادة مدير عام المناهج       وفقه الله</a:t>
            </a:r>
          </a:p>
          <a:p>
            <a:pPr algn="just" rtl="1"/>
            <a:r>
              <a:rPr lang="ar-SA" sz="2000" b="1" dirty="0">
                <a:solidFill>
                  <a:srgbClr val="0000FF"/>
                </a:solidFill>
                <a:cs typeface="+mj-cs"/>
              </a:rPr>
              <a:t>   يسرني أن أقدم تقريراً عن وحدة الكتابة الوظيفية بهدف الوقوف على مدى استفادة الطلاب من دراسة الوحدة بموضوعاتها ودروسها المختلفة.</a:t>
            </a:r>
          </a:p>
          <a:p>
            <a:pPr algn="just" rtl="1"/>
            <a:r>
              <a:rPr lang="ar-SA" sz="2000" b="1" dirty="0">
                <a:solidFill>
                  <a:srgbClr val="0000FF"/>
                </a:solidFill>
                <a:cs typeface="+mj-cs"/>
              </a:rPr>
              <a:t>   وقد قام الطلاب بدراسة الوحدة بموضوعاتها ودروسها وتعرفوا على فنونها واستيفاء عناصرها وكان هناك تفاعل واضح بين الطلاب وأظهروا استجابات وإبداعات ملحوظة</a:t>
            </a:r>
          </a:p>
          <a:p>
            <a:pPr algn="just" rtl="1"/>
            <a:r>
              <a:rPr lang="ar-SA" sz="2000" b="1" dirty="0">
                <a:solidFill>
                  <a:srgbClr val="0000FF"/>
                </a:solidFill>
                <a:cs typeface="+mj-cs"/>
              </a:rPr>
              <a:t>وفي الختام أوصي بما يلي:</a:t>
            </a:r>
          </a:p>
          <a:p>
            <a:pPr marL="457200" indent="-457200" algn="just" rtl="1">
              <a:buAutoNum type="arabicPeriod"/>
            </a:pPr>
            <a:r>
              <a:rPr lang="ar-SA" sz="2000" b="1" dirty="0">
                <a:solidFill>
                  <a:srgbClr val="0000FF"/>
                </a:solidFill>
                <a:cs typeface="+mj-cs"/>
              </a:rPr>
              <a:t>تقديم برامج توعوية تحث الطلاب على القراءة.</a:t>
            </a:r>
          </a:p>
          <a:p>
            <a:pPr marL="457200" indent="-457200" algn="just" rtl="1">
              <a:buAutoNum type="arabicPeriod"/>
            </a:pPr>
            <a:r>
              <a:rPr lang="ar-SA" sz="2000" b="1" dirty="0">
                <a:solidFill>
                  <a:srgbClr val="0000FF"/>
                </a:solidFill>
                <a:cs typeface="+mj-cs"/>
              </a:rPr>
              <a:t>شكر السيد مدير عام المناهج والمسئولين على دعمهم الدائم وجهدهم الدؤوب.</a:t>
            </a:r>
            <a:endParaRPr lang="en-US" sz="2000" b="1" dirty="0">
              <a:solidFill>
                <a:srgbClr val="0000FF"/>
              </a:solidFill>
            </a:endParaRPr>
          </a:p>
          <a:p>
            <a:pPr algn="ctr" rtl="1"/>
            <a:endParaRPr lang="ar-SA" sz="2000" b="1" dirty="0">
              <a:solidFill>
                <a:srgbClr val="0000FF"/>
              </a:solidFill>
            </a:endParaRPr>
          </a:p>
          <a:p>
            <a:pPr algn="ctr" rtl="1"/>
            <a:r>
              <a:rPr lang="ar-SA" sz="2400" b="1" dirty="0">
                <a:solidFill>
                  <a:srgbClr val="0000FF"/>
                </a:solidFill>
              </a:rPr>
              <a:t>والله يرعاكم</a:t>
            </a:r>
            <a:endParaRPr lang="en-US" sz="2400" b="1" dirty="0">
              <a:solidFill>
                <a:srgbClr val="0000FF"/>
              </a:solidFill>
            </a:endParaRPr>
          </a:p>
        </p:txBody>
      </p:sp>
      <p:sp>
        <p:nvSpPr>
          <p:cNvPr id="6" name="مستطيل 5"/>
          <p:cNvSpPr/>
          <p:nvPr/>
        </p:nvSpPr>
        <p:spPr>
          <a:xfrm>
            <a:off x="3386308" y="918972"/>
            <a:ext cx="2659415" cy="461665"/>
          </a:xfrm>
          <a:prstGeom prst="rect">
            <a:avLst/>
          </a:prstGeom>
        </p:spPr>
        <p:txBody>
          <a:bodyPr wrap="square">
            <a:spAutoFit/>
          </a:bodyPr>
          <a:lstStyle/>
          <a:p>
            <a:r>
              <a:rPr lang="ar-SA" sz="2400" b="1" dirty="0">
                <a:solidFill>
                  <a:srgbClr val="0000FF"/>
                </a:solidFill>
                <a:latin typeface="Times New Roman,Bold"/>
              </a:rPr>
              <a:t>بسم الله الرحمن الرحيم</a:t>
            </a:r>
            <a:endParaRPr lang="ar-SA" sz="2400" dirty="0">
              <a:solidFill>
                <a:srgbClr val="0000FF"/>
              </a:solidFill>
            </a:endParaRPr>
          </a:p>
        </p:txBody>
      </p:sp>
      <p:sp>
        <p:nvSpPr>
          <p:cNvPr id="7" name="مستطيل 6"/>
          <p:cNvSpPr/>
          <p:nvPr/>
        </p:nvSpPr>
        <p:spPr>
          <a:xfrm>
            <a:off x="1439650" y="1380637"/>
            <a:ext cx="6192689" cy="400110"/>
          </a:xfrm>
          <a:prstGeom prst="rect">
            <a:avLst/>
          </a:prstGeom>
        </p:spPr>
        <p:txBody>
          <a:bodyPr wrap="square">
            <a:spAutoFit/>
          </a:bodyPr>
          <a:lstStyle/>
          <a:p>
            <a:pPr algn="ctr"/>
            <a:r>
              <a:rPr lang="ar-SA" sz="2000" b="1" u="sng" dirty="0">
                <a:solidFill>
                  <a:srgbClr val="0000FF"/>
                </a:solidFill>
                <a:latin typeface="Times New Roman,Bold"/>
              </a:rPr>
              <a:t>تقرير عن وحدة الكتابة الوظيفية</a:t>
            </a:r>
            <a:endParaRPr lang="ar-SA" sz="2000" u="sng" dirty="0">
              <a:solidFill>
                <a:srgbClr val="0000FF"/>
              </a:solidFill>
            </a:endParaRPr>
          </a:p>
        </p:txBody>
      </p:sp>
      <p:sp>
        <p:nvSpPr>
          <p:cNvPr id="8" name="مستطيل 7"/>
          <p:cNvSpPr/>
          <p:nvPr/>
        </p:nvSpPr>
        <p:spPr>
          <a:xfrm>
            <a:off x="1440040" y="2108648"/>
            <a:ext cx="6048672" cy="400110"/>
          </a:xfrm>
          <a:prstGeom prst="rect">
            <a:avLst/>
          </a:prstGeom>
        </p:spPr>
        <p:txBody>
          <a:bodyPr wrap="square">
            <a:spAutoFit/>
          </a:bodyPr>
          <a:lstStyle/>
          <a:p>
            <a:pPr algn="r"/>
            <a:r>
              <a:rPr lang="ar-SA" sz="2000" b="1" dirty="0">
                <a:solidFill>
                  <a:srgbClr val="0000FF"/>
                </a:solidFill>
                <a:latin typeface="Times New Roman,Bold"/>
              </a:rPr>
              <a:t>الحمد لله رب العالمين والصلاة والسلام على أشرف المرسلين      وبعد:</a:t>
            </a:r>
            <a:endParaRPr lang="ar-SA" sz="2000" dirty="0">
              <a:solidFill>
                <a:srgbClr val="0000FF"/>
              </a:solidFill>
            </a:endParaRPr>
          </a:p>
        </p:txBody>
      </p:sp>
      <p:sp>
        <p:nvSpPr>
          <p:cNvPr id="9" name="مستطيل 8"/>
          <p:cNvSpPr/>
          <p:nvPr/>
        </p:nvSpPr>
        <p:spPr>
          <a:xfrm>
            <a:off x="1439650" y="1772816"/>
            <a:ext cx="6192689" cy="400110"/>
          </a:xfrm>
          <a:prstGeom prst="rect">
            <a:avLst/>
          </a:prstGeom>
        </p:spPr>
        <p:txBody>
          <a:bodyPr wrap="square">
            <a:spAutoFit/>
          </a:bodyPr>
          <a:lstStyle/>
          <a:p>
            <a:pPr algn="ctr"/>
            <a:r>
              <a:rPr lang="ar-SA" sz="2000" b="1" dirty="0">
                <a:solidFill>
                  <a:srgbClr val="0000FF"/>
                </a:solidFill>
                <a:latin typeface="Times New Roman,Bold"/>
              </a:rPr>
              <a:t>إعداد الطالب/ ماجد الخالد</a:t>
            </a:r>
            <a:endParaRPr lang="ar-SA" sz="2000" dirty="0">
              <a:solidFill>
                <a:srgbClr val="0000FF"/>
              </a:solidFill>
            </a:endParaRPr>
          </a:p>
        </p:txBody>
      </p:sp>
    </p:spTree>
    <p:extLst>
      <p:ext uri="{BB962C8B-B14F-4D97-AF65-F5344CB8AC3E}">
        <p14:creationId xmlns:p14="http://schemas.microsoft.com/office/powerpoint/2010/main" val="6647609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1" presetClass="entr" presetSubtype="1"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heel(1)">
                                      <p:cBhvr>
                                        <p:cTn id="11" dur="2000"/>
                                        <p:tgtEl>
                                          <p:spTgt spid="4"/>
                                        </p:tgtEl>
                                      </p:cBhvr>
                                    </p:animEffect>
                                  </p:childTnLst>
                                </p:cTn>
                              </p:par>
                            </p:childTnLst>
                          </p:cTn>
                        </p:par>
                      </p:childTnLst>
                    </p:cTn>
                  </p:par>
                  <p:par>
                    <p:cTn id="12" fill="hold">
                      <p:stCondLst>
                        <p:cond delay="indefinite"/>
                      </p:stCondLst>
                      <p:childTnLst>
                        <p:par>
                          <p:cTn id="13" fill="hold">
                            <p:stCondLst>
                              <p:cond delay="0"/>
                            </p:stCondLst>
                            <p:childTnLst>
                              <p:par>
                                <p:cTn id="14" presetID="14" presetClass="entr" presetSubtype="10" fill="hold" grpId="0" nodeType="click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randombar(horizontal)">
                                      <p:cBhvr>
                                        <p:cTn id="16" dur="5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14" presetClass="entr" presetSubtype="1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randombar(horizontal)">
                                      <p:cBhvr>
                                        <p:cTn id="21" dur="500"/>
                                        <p:tgtEl>
                                          <p:spTgt spid="7"/>
                                        </p:tgtEl>
                                      </p:cBhvr>
                                    </p:animEffect>
                                  </p:childTnLst>
                                </p:cTn>
                              </p:par>
                            </p:childTnLst>
                          </p:cTn>
                        </p:par>
                      </p:childTnLst>
                    </p:cTn>
                  </p:par>
                  <p:par>
                    <p:cTn id="22" fill="hold">
                      <p:stCondLst>
                        <p:cond delay="indefinite"/>
                      </p:stCondLst>
                      <p:childTnLst>
                        <p:par>
                          <p:cTn id="23" fill="hold">
                            <p:stCondLst>
                              <p:cond delay="0"/>
                            </p:stCondLst>
                            <p:childTnLst>
                              <p:par>
                                <p:cTn id="24" presetID="14" presetClass="entr" presetSubtype="10" fill="hold" grpId="0" nodeType="click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randombar(horizontal)">
                                      <p:cBhvr>
                                        <p:cTn id="26" dur="500"/>
                                        <p:tgtEl>
                                          <p:spTgt spid="9"/>
                                        </p:tgtEl>
                                      </p:cBhvr>
                                    </p:animEffect>
                                  </p:childTnLst>
                                </p:cTn>
                              </p:par>
                            </p:childTnLst>
                          </p:cTn>
                        </p:par>
                      </p:childTnLst>
                    </p:cTn>
                  </p:par>
                  <p:par>
                    <p:cTn id="27" fill="hold">
                      <p:stCondLst>
                        <p:cond delay="indefinite"/>
                      </p:stCondLst>
                      <p:childTnLst>
                        <p:par>
                          <p:cTn id="28" fill="hold">
                            <p:stCondLst>
                              <p:cond delay="0"/>
                            </p:stCondLst>
                            <p:childTnLst>
                              <p:par>
                                <p:cTn id="29" presetID="14" presetClass="entr" presetSubtype="10"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randombar(horizontal)">
                                      <p:cBhvr>
                                        <p:cTn id="31" dur="500"/>
                                        <p:tgtEl>
                                          <p:spTgt spid="8"/>
                                        </p:tgtEl>
                                      </p:cBhvr>
                                    </p:animEffect>
                                  </p:childTnLst>
                                </p:cTn>
                              </p:par>
                            </p:childTnLst>
                          </p:cTn>
                        </p:par>
                      </p:childTnLst>
                    </p:cTn>
                  </p:par>
                  <p:par>
                    <p:cTn id="32" fill="hold">
                      <p:stCondLst>
                        <p:cond delay="indefinite"/>
                      </p:stCondLst>
                      <p:childTnLst>
                        <p:par>
                          <p:cTn id="33" fill="hold">
                            <p:stCondLst>
                              <p:cond delay="0"/>
                            </p:stCondLst>
                            <p:childTnLst>
                              <p:par>
                                <p:cTn id="34" presetID="45" presetClass="entr" presetSubtype="0" fill="hold" grpId="0" nodeType="clickEffect">
                                  <p:stCondLst>
                                    <p:cond delay="0"/>
                                  </p:stCondLst>
                                  <p:childTnLst>
                                    <p:set>
                                      <p:cBhvr>
                                        <p:cTn id="35" dur="1" fill="hold">
                                          <p:stCondLst>
                                            <p:cond delay="0"/>
                                          </p:stCondLst>
                                        </p:cTn>
                                        <p:tgtEl>
                                          <p:spTgt spid="5"/>
                                        </p:tgtEl>
                                        <p:attrNameLst>
                                          <p:attrName>style.visibility</p:attrName>
                                        </p:attrNameLst>
                                      </p:cBhvr>
                                      <p:to>
                                        <p:strVal val="visible"/>
                                      </p:to>
                                    </p:set>
                                    <p:animEffect transition="in" filter="fade">
                                      <p:cBhvr>
                                        <p:cTn id="36" dur="2000"/>
                                        <p:tgtEl>
                                          <p:spTgt spid="5"/>
                                        </p:tgtEl>
                                      </p:cBhvr>
                                    </p:animEffect>
                                    <p:anim calcmode="lin" valueType="num">
                                      <p:cBhvr>
                                        <p:cTn id="37" dur="2000" fill="hold"/>
                                        <p:tgtEl>
                                          <p:spTgt spid="5"/>
                                        </p:tgtEl>
                                        <p:attrNameLst>
                                          <p:attrName>ppt_w</p:attrName>
                                        </p:attrNameLst>
                                      </p:cBhvr>
                                      <p:tavLst>
                                        <p:tav tm="0" fmla="#ppt_w*sin(2.5*pi*$)">
                                          <p:val>
                                            <p:fltVal val="0"/>
                                          </p:val>
                                        </p:tav>
                                        <p:tav tm="100000">
                                          <p:val>
                                            <p:fltVal val="1"/>
                                          </p:val>
                                        </p:tav>
                                      </p:tavLst>
                                    </p:anim>
                                    <p:anim calcmode="lin" valueType="num">
                                      <p:cBhvr>
                                        <p:cTn id="38" dur="20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7" grpId="0"/>
      <p:bldP spid="8" grpId="0"/>
      <p:bldP spid="9" grpId="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stretch>
            <a:fillRect/>
          </a:stretch>
        </p:blipFill>
        <p:spPr>
          <a:xfrm>
            <a:off x="827584" y="620688"/>
            <a:ext cx="7416823" cy="5616623"/>
          </a:xfrm>
          <a:prstGeom prst="rect">
            <a:avLst/>
          </a:prstGeom>
        </p:spPr>
      </p:pic>
      <p:sp>
        <p:nvSpPr>
          <p:cNvPr id="3" name="مستطيل 2"/>
          <p:cNvSpPr/>
          <p:nvPr/>
        </p:nvSpPr>
        <p:spPr>
          <a:xfrm>
            <a:off x="1187624" y="2967334"/>
            <a:ext cx="2267744" cy="2246769"/>
          </a:xfrm>
          <a:prstGeom prst="rect">
            <a:avLst/>
          </a:prstGeom>
        </p:spPr>
        <p:txBody>
          <a:bodyPr wrap="square">
            <a:spAutoFit/>
          </a:bodyPr>
          <a:lstStyle/>
          <a:p>
            <a:pPr algn="ctr" rtl="1"/>
            <a:r>
              <a:rPr lang="ar-SA" sz="2800" dirty="0">
                <a:solidFill>
                  <a:srgbClr val="FF0000"/>
                </a:solidFill>
              </a:rPr>
              <a:t>التدرب اكثر على نماذج الكتابة الوظيفية بأنواعها المختلفة واتقان عناصرها الفنية</a:t>
            </a:r>
            <a:endParaRPr lang="en-US" sz="2800" dirty="0">
              <a:solidFill>
                <a:srgbClr val="FF0000"/>
              </a:solidFill>
            </a:endParaRPr>
          </a:p>
        </p:txBody>
      </p:sp>
      <p:sp>
        <p:nvSpPr>
          <p:cNvPr id="4" name="مستطيل مستدير الزوايا 14"/>
          <p:cNvSpPr/>
          <p:nvPr/>
        </p:nvSpPr>
        <p:spPr>
          <a:xfrm>
            <a:off x="5436097" y="620688"/>
            <a:ext cx="2808311" cy="504056"/>
          </a:xfrm>
          <a:prstGeom prst="roundRect">
            <a:avLst>
              <a:gd name="adj" fmla="val 12471"/>
            </a:avLst>
          </a:prstGeom>
          <a:noFill/>
          <a:ln w="38100">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eaLnBrk="1" fontAlgn="auto" hangingPunct="1">
              <a:spcBef>
                <a:spcPts val="0"/>
              </a:spcBef>
              <a:spcAft>
                <a:spcPts val="0"/>
              </a:spcAft>
              <a:defRPr/>
            </a:pPr>
            <a:endParaRPr lang="ar-SA" sz="1400">
              <a:solidFill>
                <a:srgbClr val="0000FF"/>
              </a:solidFill>
            </a:endParaRPr>
          </a:p>
        </p:txBody>
      </p:sp>
      <p:sp>
        <p:nvSpPr>
          <p:cNvPr id="5" name="مستطيل 4"/>
          <p:cNvSpPr/>
          <p:nvPr/>
        </p:nvSpPr>
        <p:spPr>
          <a:xfrm>
            <a:off x="5040104" y="2329716"/>
            <a:ext cx="468000" cy="523220"/>
          </a:xfrm>
          <a:prstGeom prst="rect">
            <a:avLst/>
          </a:prstGeom>
        </p:spPr>
        <p:txBody>
          <a:bodyPr wrap="square">
            <a:spAutoFit/>
          </a:bodyPr>
          <a:lstStyle/>
          <a:p>
            <a:pPr algn="r" rtl="1"/>
            <a:r>
              <a:rPr lang="ar-SA" sz="2400" b="1" dirty="0">
                <a:solidFill>
                  <a:srgbClr val="FF0000"/>
                </a:solidFill>
              </a:rPr>
              <a:t> </a:t>
            </a:r>
            <a:r>
              <a:rPr lang="ar-SA" sz="2800" b="1" dirty="0">
                <a:solidFill>
                  <a:srgbClr val="FF0000"/>
                </a:solidFill>
                <a:cs typeface="Akhbar MT" pitchFamily="2" charset="-78"/>
              </a:rPr>
              <a:t>%</a:t>
            </a:r>
            <a:endParaRPr lang="en-US" sz="2400" b="1" dirty="0">
              <a:solidFill>
                <a:srgbClr val="FF0000"/>
              </a:solidFill>
              <a:cs typeface="Akhbar MT" pitchFamily="2" charset="-78"/>
            </a:endParaRPr>
          </a:p>
        </p:txBody>
      </p:sp>
      <p:sp>
        <p:nvSpPr>
          <p:cNvPr id="6" name="مستطيل 5"/>
          <p:cNvSpPr/>
          <p:nvPr/>
        </p:nvSpPr>
        <p:spPr>
          <a:xfrm>
            <a:off x="5040104" y="2967334"/>
            <a:ext cx="468000" cy="523220"/>
          </a:xfrm>
          <a:prstGeom prst="rect">
            <a:avLst/>
          </a:prstGeom>
        </p:spPr>
        <p:txBody>
          <a:bodyPr wrap="square">
            <a:spAutoFit/>
          </a:bodyPr>
          <a:lstStyle/>
          <a:p>
            <a:pPr algn="r" rtl="1"/>
            <a:r>
              <a:rPr lang="ar-SA" sz="2400" b="1" dirty="0">
                <a:solidFill>
                  <a:srgbClr val="FF0000"/>
                </a:solidFill>
              </a:rPr>
              <a:t> </a:t>
            </a:r>
            <a:r>
              <a:rPr lang="ar-SA" sz="2800" b="1" dirty="0">
                <a:solidFill>
                  <a:srgbClr val="FF0000"/>
                </a:solidFill>
                <a:cs typeface="Akhbar MT" pitchFamily="2" charset="-78"/>
              </a:rPr>
              <a:t>%</a:t>
            </a:r>
            <a:endParaRPr lang="en-US" sz="2400" b="1" dirty="0">
              <a:solidFill>
                <a:srgbClr val="FF0000"/>
              </a:solidFill>
              <a:cs typeface="Akhbar MT" pitchFamily="2" charset="-78"/>
            </a:endParaRPr>
          </a:p>
        </p:txBody>
      </p:sp>
      <p:sp>
        <p:nvSpPr>
          <p:cNvPr id="7" name="مستطيل 6"/>
          <p:cNvSpPr/>
          <p:nvPr/>
        </p:nvSpPr>
        <p:spPr>
          <a:xfrm>
            <a:off x="5040104" y="3703094"/>
            <a:ext cx="468000" cy="523220"/>
          </a:xfrm>
          <a:prstGeom prst="rect">
            <a:avLst/>
          </a:prstGeom>
        </p:spPr>
        <p:txBody>
          <a:bodyPr wrap="square">
            <a:spAutoFit/>
          </a:bodyPr>
          <a:lstStyle/>
          <a:p>
            <a:pPr algn="r" rtl="1"/>
            <a:r>
              <a:rPr lang="ar-SA" sz="2400" b="1" dirty="0">
                <a:solidFill>
                  <a:srgbClr val="FF0000"/>
                </a:solidFill>
              </a:rPr>
              <a:t> </a:t>
            </a:r>
            <a:r>
              <a:rPr lang="ar-SA" sz="2800" b="1" dirty="0">
                <a:solidFill>
                  <a:srgbClr val="FF0000"/>
                </a:solidFill>
                <a:cs typeface="Akhbar MT" pitchFamily="2" charset="-78"/>
              </a:rPr>
              <a:t>%</a:t>
            </a:r>
            <a:endParaRPr lang="en-US" sz="2400" b="1" dirty="0">
              <a:solidFill>
                <a:srgbClr val="FF0000"/>
              </a:solidFill>
              <a:cs typeface="Akhbar MT" pitchFamily="2" charset="-78"/>
            </a:endParaRPr>
          </a:p>
        </p:txBody>
      </p:sp>
      <p:sp>
        <p:nvSpPr>
          <p:cNvPr id="8" name="مستطيل 7"/>
          <p:cNvSpPr/>
          <p:nvPr/>
        </p:nvSpPr>
        <p:spPr>
          <a:xfrm>
            <a:off x="5047060" y="4300354"/>
            <a:ext cx="468000" cy="523220"/>
          </a:xfrm>
          <a:prstGeom prst="rect">
            <a:avLst/>
          </a:prstGeom>
        </p:spPr>
        <p:txBody>
          <a:bodyPr wrap="square">
            <a:spAutoFit/>
          </a:bodyPr>
          <a:lstStyle/>
          <a:p>
            <a:pPr algn="r" rtl="1"/>
            <a:r>
              <a:rPr lang="ar-SA" sz="2400" b="1" dirty="0">
                <a:solidFill>
                  <a:srgbClr val="FF0000"/>
                </a:solidFill>
              </a:rPr>
              <a:t> </a:t>
            </a:r>
            <a:r>
              <a:rPr lang="ar-SA" sz="2800" b="1" dirty="0">
                <a:solidFill>
                  <a:srgbClr val="FF0000"/>
                </a:solidFill>
                <a:cs typeface="Akhbar MT" pitchFamily="2" charset="-78"/>
              </a:rPr>
              <a:t>%</a:t>
            </a:r>
            <a:endParaRPr lang="en-US" sz="2400" b="1" dirty="0">
              <a:solidFill>
                <a:srgbClr val="FF0000"/>
              </a:solidFill>
              <a:cs typeface="Akhbar MT" pitchFamily="2" charset="-78"/>
            </a:endParaRPr>
          </a:p>
        </p:txBody>
      </p:sp>
      <p:sp>
        <p:nvSpPr>
          <p:cNvPr id="9" name="مستطيل 8"/>
          <p:cNvSpPr/>
          <p:nvPr/>
        </p:nvSpPr>
        <p:spPr>
          <a:xfrm>
            <a:off x="5040104" y="5020836"/>
            <a:ext cx="468000" cy="523220"/>
          </a:xfrm>
          <a:prstGeom prst="rect">
            <a:avLst/>
          </a:prstGeom>
        </p:spPr>
        <p:txBody>
          <a:bodyPr wrap="square">
            <a:spAutoFit/>
          </a:bodyPr>
          <a:lstStyle/>
          <a:p>
            <a:pPr algn="r" rtl="1"/>
            <a:r>
              <a:rPr lang="ar-SA" sz="2400" b="1" dirty="0">
                <a:solidFill>
                  <a:srgbClr val="FF0000"/>
                </a:solidFill>
              </a:rPr>
              <a:t> </a:t>
            </a:r>
            <a:r>
              <a:rPr lang="ar-SA" sz="2800" b="1" dirty="0">
                <a:solidFill>
                  <a:srgbClr val="FF0000"/>
                </a:solidFill>
                <a:cs typeface="Akhbar MT" pitchFamily="2" charset="-78"/>
              </a:rPr>
              <a:t>%</a:t>
            </a:r>
            <a:endParaRPr lang="en-US" sz="2400" b="1" dirty="0">
              <a:solidFill>
                <a:srgbClr val="FF0000"/>
              </a:solidFill>
              <a:cs typeface="Akhbar MT" pitchFamily="2" charset="-78"/>
            </a:endParaRPr>
          </a:p>
        </p:txBody>
      </p:sp>
      <p:sp>
        <p:nvSpPr>
          <p:cNvPr id="10" name="مستطيل 9"/>
          <p:cNvSpPr/>
          <p:nvPr/>
        </p:nvSpPr>
        <p:spPr>
          <a:xfrm>
            <a:off x="5047060" y="5588070"/>
            <a:ext cx="468000" cy="523220"/>
          </a:xfrm>
          <a:prstGeom prst="rect">
            <a:avLst/>
          </a:prstGeom>
        </p:spPr>
        <p:txBody>
          <a:bodyPr wrap="square">
            <a:spAutoFit/>
          </a:bodyPr>
          <a:lstStyle/>
          <a:p>
            <a:pPr algn="r" rtl="1"/>
            <a:r>
              <a:rPr lang="ar-SA" sz="2400" b="1" dirty="0">
                <a:solidFill>
                  <a:srgbClr val="FF0000"/>
                </a:solidFill>
              </a:rPr>
              <a:t> </a:t>
            </a:r>
            <a:r>
              <a:rPr lang="ar-SA" sz="2800" b="1" dirty="0">
                <a:solidFill>
                  <a:srgbClr val="FF0000"/>
                </a:solidFill>
                <a:cs typeface="Akhbar MT" pitchFamily="2" charset="-78"/>
              </a:rPr>
              <a:t>%</a:t>
            </a:r>
            <a:endParaRPr lang="en-US" sz="2400" b="1" dirty="0">
              <a:solidFill>
                <a:srgbClr val="FF0000"/>
              </a:solidFill>
              <a:cs typeface="Akhbar MT" pitchFamily="2" charset="-78"/>
            </a:endParaRPr>
          </a:p>
        </p:txBody>
      </p:sp>
      <p:sp>
        <p:nvSpPr>
          <p:cNvPr id="11" name="مستطيل 10"/>
          <p:cNvSpPr/>
          <p:nvPr/>
        </p:nvSpPr>
        <p:spPr>
          <a:xfrm>
            <a:off x="3809012" y="2383730"/>
            <a:ext cx="468000" cy="523220"/>
          </a:xfrm>
          <a:prstGeom prst="rect">
            <a:avLst/>
          </a:prstGeom>
        </p:spPr>
        <p:txBody>
          <a:bodyPr wrap="square">
            <a:spAutoFit/>
          </a:bodyPr>
          <a:lstStyle/>
          <a:p>
            <a:pPr algn="r" rtl="1"/>
            <a:r>
              <a:rPr lang="ar-SA" sz="2400" b="1" dirty="0">
                <a:solidFill>
                  <a:srgbClr val="FF0000"/>
                </a:solidFill>
              </a:rPr>
              <a:t> </a:t>
            </a:r>
            <a:r>
              <a:rPr lang="ar-SA" sz="2800" b="1" dirty="0">
                <a:solidFill>
                  <a:srgbClr val="FF0000"/>
                </a:solidFill>
                <a:cs typeface="Akhbar MT" pitchFamily="2" charset="-78"/>
              </a:rPr>
              <a:t>%</a:t>
            </a:r>
            <a:endParaRPr lang="en-US" sz="2400" b="1" dirty="0">
              <a:solidFill>
                <a:srgbClr val="FF0000"/>
              </a:solidFill>
              <a:cs typeface="Akhbar MT" pitchFamily="2" charset="-78"/>
            </a:endParaRPr>
          </a:p>
        </p:txBody>
      </p:sp>
      <p:sp>
        <p:nvSpPr>
          <p:cNvPr id="12" name="مستطيل 11"/>
          <p:cNvSpPr/>
          <p:nvPr/>
        </p:nvSpPr>
        <p:spPr>
          <a:xfrm>
            <a:off x="3809012" y="2996952"/>
            <a:ext cx="468000" cy="523220"/>
          </a:xfrm>
          <a:prstGeom prst="rect">
            <a:avLst/>
          </a:prstGeom>
        </p:spPr>
        <p:txBody>
          <a:bodyPr wrap="square">
            <a:spAutoFit/>
          </a:bodyPr>
          <a:lstStyle/>
          <a:p>
            <a:pPr algn="r" rtl="1"/>
            <a:r>
              <a:rPr lang="ar-SA" sz="2400" b="1" dirty="0">
                <a:solidFill>
                  <a:srgbClr val="FF0000"/>
                </a:solidFill>
              </a:rPr>
              <a:t> </a:t>
            </a:r>
            <a:r>
              <a:rPr lang="ar-SA" sz="2800" b="1" dirty="0">
                <a:solidFill>
                  <a:srgbClr val="FF0000"/>
                </a:solidFill>
                <a:cs typeface="Akhbar MT" pitchFamily="2" charset="-78"/>
              </a:rPr>
              <a:t>%</a:t>
            </a:r>
            <a:endParaRPr lang="en-US" sz="2400" b="1" dirty="0">
              <a:solidFill>
                <a:srgbClr val="FF0000"/>
              </a:solidFill>
              <a:cs typeface="Akhbar MT" pitchFamily="2" charset="-78"/>
            </a:endParaRPr>
          </a:p>
        </p:txBody>
      </p:sp>
      <p:sp>
        <p:nvSpPr>
          <p:cNvPr id="13" name="مستطيل 12"/>
          <p:cNvSpPr/>
          <p:nvPr/>
        </p:nvSpPr>
        <p:spPr>
          <a:xfrm>
            <a:off x="3809012" y="3717032"/>
            <a:ext cx="468000" cy="523220"/>
          </a:xfrm>
          <a:prstGeom prst="rect">
            <a:avLst/>
          </a:prstGeom>
        </p:spPr>
        <p:txBody>
          <a:bodyPr wrap="square">
            <a:spAutoFit/>
          </a:bodyPr>
          <a:lstStyle/>
          <a:p>
            <a:pPr algn="r" rtl="1"/>
            <a:r>
              <a:rPr lang="ar-SA" sz="2400" b="1" dirty="0">
                <a:solidFill>
                  <a:srgbClr val="FF0000"/>
                </a:solidFill>
              </a:rPr>
              <a:t> </a:t>
            </a:r>
            <a:r>
              <a:rPr lang="ar-SA" sz="2800" b="1" dirty="0">
                <a:solidFill>
                  <a:srgbClr val="FF0000"/>
                </a:solidFill>
                <a:cs typeface="Akhbar MT" pitchFamily="2" charset="-78"/>
              </a:rPr>
              <a:t>%</a:t>
            </a:r>
            <a:endParaRPr lang="en-US" sz="2400" b="1" dirty="0">
              <a:solidFill>
                <a:srgbClr val="FF0000"/>
              </a:solidFill>
              <a:cs typeface="Akhbar MT" pitchFamily="2" charset="-78"/>
            </a:endParaRPr>
          </a:p>
        </p:txBody>
      </p:sp>
      <p:sp>
        <p:nvSpPr>
          <p:cNvPr id="14" name="مستطيل 13"/>
          <p:cNvSpPr/>
          <p:nvPr/>
        </p:nvSpPr>
        <p:spPr>
          <a:xfrm>
            <a:off x="3815968" y="4293096"/>
            <a:ext cx="468000" cy="523220"/>
          </a:xfrm>
          <a:prstGeom prst="rect">
            <a:avLst/>
          </a:prstGeom>
        </p:spPr>
        <p:txBody>
          <a:bodyPr wrap="square">
            <a:spAutoFit/>
          </a:bodyPr>
          <a:lstStyle/>
          <a:p>
            <a:pPr algn="r" rtl="1"/>
            <a:r>
              <a:rPr lang="ar-SA" sz="2400" b="1" dirty="0">
                <a:solidFill>
                  <a:srgbClr val="FF0000"/>
                </a:solidFill>
              </a:rPr>
              <a:t> </a:t>
            </a:r>
            <a:r>
              <a:rPr lang="ar-SA" sz="2800" b="1" dirty="0">
                <a:solidFill>
                  <a:srgbClr val="FF0000"/>
                </a:solidFill>
                <a:cs typeface="Akhbar MT" pitchFamily="2" charset="-78"/>
              </a:rPr>
              <a:t>%</a:t>
            </a:r>
            <a:endParaRPr lang="en-US" sz="2400" b="1" dirty="0">
              <a:solidFill>
                <a:srgbClr val="FF0000"/>
              </a:solidFill>
              <a:cs typeface="Akhbar MT" pitchFamily="2" charset="-78"/>
            </a:endParaRPr>
          </a:p>
        </p:txBody>
      </p:sp>
      <p:sp>
        <p:nvSpPr>
          <p:cNvPr id="15" name="مستطيل 14"/>
          <p:cNvSpPr/>
          <p:nvPr/>
        </p:nvSpPr>
        <p:spPr>
          <a:xfrm>
            <a:off x="3809012" y="4994012"/>
            <a:ext cx="468000" cy="523220"/>
          </a:xfrm>
          <a:prstGeom prst="rect">
            <a:avLst/>
          </a:prstGeom>
        </p:spPr>
        <p:txBody>
          <a:bodyPr wrap="square">
            <a:spAutoFit/>
          </a:bodyPr>
          <a:lstStyle/>
          <a:p>
            <a:pPr algn="r" rtl="1"/>
            <a:r>
              <a:rPr lang="ar-SA" sz="2400" b="1" dirty="0">
                <a:solidFill>
                  <a:srgbClr val="FF0000"/>
                </a:solidFill>
              </a:rPr>
              <a:t> </a:t>
            </a:r>
            <a:r>
              <a:rPr lang="ar-SA" sz="2800" b="1" dirty="0">
                <a:solidFill>
                  <a:srgbClr val="FF0000"/>
                </a:solidFill>
                <a:cs typeface="Akhbar MT" pitchFamily="2" charset="-78"/>
              </a:rPr>
              <a:t>%</a:t>
            </a:r>
            <a:endParaRPr lang="en-US" sz="2400" b="1" dirty="0">
              <a:solidFill>
                <a:srgbClr val="FF0000"/>
              </a:solidFill>
              <a:cs typeface="Akhbar MT" pitchFamily="2" charset="-78"/>
            </a:endParaRPr>
          </a:p>
        </p:txBody>
      </p:sp>
      <p:sp>
        <p:nvSpPr>
          <p:cNvPr id="16" name="مستطيل 15"/>
          <p:cNvSpPr/>
          <p:nvPr/>
        </p:nvSpPr>
        <p:spPr>
          <a:xfrm>
            <a:off x="3815968" y="5589240"/>
            <a:ext cx="468000" cy="523220"/>
          </a:xfrm>
          <a:prstGeom prst="rect">
            <a:avLst/>
          </a:prstGeom>
        </p:spPr>
        <p:txBody>
          <a:bodyPr wrap="square">
            <a:spAutoFit/>
          </a:bodyPr>
          <a:lstStyle/>
          <a:p>
            <a:pPr algn="r" rtl="1"/>
            <a:r>
              <a:rPr lang="ar-SA" sz="2400" b="1" dirty="0">
                <a:solidFill>
                  <a:srgbClr val="FF0000"/>
                </a:solidFill>
              </a:rPr>
              <a:t> </a:t>
            </a:r>
            <a:r>
              <a:rPr lang="ar-SA" sz="2800" b="1" dirty="0">
                <a:solidFill>
                  <a:srgbClr val="FF0000"/>
                </a:solidFill>
                <a:cs typeface="Akhbar MT" pitchFamily="2" charset="-78"/>
              </a:rPr>
              <a:t>%</a:t>
            </a:r>
            <a:endParaRPr lang="en-US" sz="2400" b="1" dirty="0">
              <a:solidFill>
                <a:srgbClr val="FF0000"/>
              </a:solidFill>
              <a:cs typeface="Akhbar MT" pitchFamily="2" charset="-78"/>
            </a:endParaRPr>
          </a:p>
        </p:txBody>
      </p:sp>
      <p:sp>
        <p:nvSpPr>
          <p:cNvPr id="17" name="مستطيل 16"/>
          <p:cNvSpPr/>
          <p:nvPr/>
        </p:nvSpPr>
        <p:spPr>
          <a:xfrm>
            <a:off x="1523012" y="1332499"/>
            <a:ext cx="4572000" cy="646331"/>
          </a:xfrm>
          <a:prstGeom prst="rect">
            <a:avLst/>
          </a:prstGeom>
        </p:spPr>
        <p:txBody>
          <a:bodyPr>
            <a:spAutoFit/>
          </a:bodyPr>
          <a:lstStyle/>
          <a:p>
            <a:pPr algn="ctr" rtl="1"/>
            <a:r>
              <a:rPr lang="ar-SA" sz="3200" b="1" dirty="0">
                <a:solidFill>
                  <a:srgbClr val="FF0000"/>
                </a:solidFill>
              </a:rPr>
              <a:t>اكتب النسبة المئوية   </a:t>
            </a:r>
            <a:r>
              <a:rPr lang="ar-SA" sz="3600" b="1" dirty="0">
                <a:solidFill>
                  <a:srgbClr val="FF0000"/>
                </a:solidFill>
                <a:cs typeface="Akhbar MT" pitchFamily="2" charset="-78"/>
              </a:rPr>
              <a:t>%</a:t>
            </a:r>
            <a:r>
              <a:rPr lang="ar-SA" sz="3200" b="1" dirty="0">
                <a:solidFill>
                  <a:srgbClr val="FF0000"/>
                </a:solidFill>
              </a:rPr>
              <a:t>   </a:t>
            </a:r>
            <a:endParaRPr lang="en-US" sz="3200" b="1" dirty="0">
              <a:solidFill>
                <a:srgbClr val="FF0000"/>
              </a:solidFill>
            </a:endParaRPr>
          </a:p>
        </p:txBody>
      </p:sp>
    </p:spTree>
    <p:extLst>
      <p:ext uri="{BB962C8B-B14F-4D97-AF65-F5344CB8AC3E}">
        <p14:creationId xmlns:p14="http://schemas.microsoft.com/office/powerpoint/2010/main" val="18479264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1" presetClass="entr" presetSubtype="1"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heel(1)">
                                      <p:cBhvr>
                                        <p:cTn id="11" dur="2000"/>
                                        <p:tgtEl>
                                          <p:spTgt spid="4"/>
                                        </p:tgtEl>
                                      </p:cBhvr>
                                    </p:animEffect>
                                  </p:childTnLst>
                                </p:cTn>
                              </p:par>
                            </p:childTnLst>
                          </p:cTn>
                        </p:par>
                      </p:childTnLst>
                    </p:cTn>
                  </p:par>
                  <p:par>
                    <p:cTn id="12" fill="hold">
                      <p:stCondLst>
                        <p:cond delay="indefinite"/>
                      </p:stCondLst>
                      <p:childTnLst>
                        <p:par>
                          <p:cTn id="13" fill="hold">
                            <p:stCondLst>
                              <p:cond delay="0"/>
                            </p:stCondLst>
                            <p:childTnLst>
                              <p:par>
                                <p:cTn id="14" presetID="45" presetClass="entr" presetSubtype="0" fill="hold" grpId="0" nodeType="click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fade">
                                      <p:cBhvr>
                                        <p:cTn id="16" dur="2000"/>
                                        <p:tgtEl>
                                          <p:spTgt spid="17"/>
                                        </p:tgtEl>
                                      </p:cBhvr>
                                    </p:animEffect>
                                    <p:anim calcmode="lin" valueType="num">
                                      <p:cBhvr>
                                        <p:cTn id="17" dur="2000" fill="hold"/>
                                        <p:tgtEl>
                                          <p:spTgt spid="17"/>
                                        </p:tgtEl>
                                        <p:attrNameLst>
                                          <p:attrName>ppt_w</p:attrName>
                                        </p:attrNameLst>
                                      </p:cBhvr>
                                      <p:tavLst>
                                        <p:tav tm="0" fmla="#ppt_w*sin(2.5*pi*$)">
                                          <p:val>
                                            <p:fltVal val="0"/>
                                          </p:val>
                                        </p:tav>
                                        <p:tav tm="100000">
                                          <p:val>
                                            <p:fltVal val="1"/>
                                          </p:val>
                                        </p:tav>
                                      </p:tavLst>
                                    </p:anim>
                                    <p:anim calcmode="lin" valueType="num">
                                      <p:cBhvr>
                                        <p:cTn id="18" dur="2000" fill="hold"/>
                                        <p:tgtEl>
                                          <p:spTgt spid="17"/>
                                        </p:tgtEl>
                                        <p:attrNameLst>
                                          <p:attrName>ppt_h</p:attrName>
                                        </p:attrNameLst>
                                      </p:cBhvr>
                                      <p:tavLst>
                                        <p:tav tm="0">
                                          <p:val>
                                            <p:strVal val="#ppt_h"/>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ppt_x"/>
                                          </p:val>
                                        </p:tav>
                                        <p:tav tm="100000">
                                          <p:val>
                                            <p:strVal val="#ppt_x"/>
                                          </p:val>
                                        </p:tav>
                                      </p:tavLst>
                                    </p:anim>
                                    <p:anim calcmode="lin" valueType="num">
                                      <p:cBhvr additive="base">
                                        <p:cTn id="24" dur="500" fill="hold"/>
                                        <p:tgtEl>
                                          <p:spTgt spid="5"/>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fill="hold"/>
                                        <p:tgtEl>
                                          <p:spTgt spid="6"/>
                                        </p:tgtEl>
                                        <p:attrNameLst>
                                          <p:attrName>ppt_x</p:attrName>
                                        </p:attrNameLst>
                                      </p:cBhvr>
                                      <p:tavLst>
                                        <p:tav tm="0">
                                          <p:val>
                                            <p:strVal val="#ppt_x"/>
                                          </p:val>
                                        </p:tav>
                                        <p:tav tm="100000">
                                          <p:val>
                                            <p:strVal val="#ppt_x"/>
                                          </p:val>
                                        </p:tav>
                                      </p:tavLst>
                                    </p:anim>
                                    <p:anim calcmode="lin" valueType="num">
                                      <p:cBhvr additive="base">
                                        <p:cTn id="28" dur="500" fill="hold"/>
                                        <p:tgtEl>
                                          <p:spTgt spid="6"/>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500" fill="hold"/>
                                        <p:tgtEl>
                                          <p:spTgt spid="7"/>
                                        </p:tgtEl>
                                        <p:attrNameLst>
                                          <p:attrName>ppt_x</p:attrName>
                                        </p:attrNameLst>
                                      </p:cBhvr>
                                      <p:tavLst>
                                        <p:tav tm="0">
                                          <p:val>
                                            <p:strVal val="#ppt_x"/>
                                          </p:val>
                                        </p:tav>
                                        <p:tav tm="100000">
                                          <p:val>
                                            <p:strVal val="#ppt_x"/>
                                          </p:val>
                                        </p:tav>
                                      </p:tavLst>
                                    </p:anim>
                                    <p:anim calcmode="lin" valueType="num">
                                      <p:cBhvr additive="base">
                                        <p:cTn id="32" dur="500" fill="hold"/>
                                        <p:tgtEl>
                                          <p:spTgt spid="7"/>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additive="base">
                                        <p:cTn id="35" dur="500" fill="hold"/>
                                        <p:tgtEl>
                                          <p:spTgt spid="8"/>
                                        </p:tgtEl>
                                        <p:attrNameLst>
                                          <p:attrName>ppt_x</p:attrName>
                                        </p:attrNameLst>
                                      </p:cBhvr>
                                      <p:tavLst>
                                        <p:tav tm="0">
                                          <p:val>
                                            <p:strVal val="#ppt_x"/>
                                          </p:val>
                                        </p:tav>
                                        <p:tav tm="100000">
                                          <p:val>
                                            <p:strVal val="#ppt_x"/>
                                          </p:val>
                                        </p:tav>
                                      </p:tavLst>
                                    </p:anim>
                                    <p:anim calcmode="lin" valueType="num">
                                      <p:cBhvr additive="base">
                                        <p:cTn id="36" dur="500" fill="hold"/>
                                        <p:tgtEl>
                                          <p:spTgt spid="8"/>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additive="base">
                                        <p:cTn id="39" dur="500" fill="hold"/>
                                        <p:tgtEl>
                                          <p:spTgt spid="9"/>
                                        </p:tgtEl>
                                        <p:attrNameLst>
                                          <p:attrName>ppt_x</p:attrName>
                                        </p:attrNameLst>
                                      </p:cBhvr>
                                      <p:tavLst>
                                        <p:tav tm="0">
                                          <p:val>
                                            <p:strVal val="#ppt_x"/>
                                          </p:val>
                                        </p:tav>
                                        <p:tav tm="100000">
                                          <p:val>
                                            <p:strVal val="#ppt_x"/>
                                          </p:val>
                                        </p:tav>
                                      </p:tavLst>
                                    </p:anim>
                                    <p:anim calcmode="lin" valueType="num">
                                      <p:cBhvr additive="base">
                                        <p:cTn id="40" dur="500" fill="hold"/>
                                        <p:tgtEl>
                                          <p:spTgt spid="9"/>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additive="base">
                                        <p:cTn id="43" dur="500" fill="hold"/>
                                        <p:tgtEl>
                                          <p:spTgt spid="10"/>
                                        </p:tgtEl>
                                        <p:attrNameLst>
                                          <p:attrName>ppt_x</p:attrName>
                                        </p:attrNameLst>
                                      </p:cBhvr>
                                      <p:tavLst>
                                        <p:tav tm="0">
                                          <p:val>
                                            <p:strVal val="#ppt_x"/>
                                          </p:val>
                                        </p:tav>
                                        <p:tav tm="100000">
                                          <p:val>
                                            <p:strVal val="#ppt_x"/>
                                          </p:val>
                                        </p:tav>
                                      </p:tavLst>
                                    </p:anim>
                                    <p:anim calcmode="lin" valueType="num">
                                      <p:cBhvr additive="base">
                                        <p:cTn id="44" dur="500" fill="hold"/>
                                        <p:tgtEl>
                                          <p:spTgt spid="10"/>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1"/>
                                        </p:tgtEl>
                                        <p:attrNameLst>
                                          <p:attrName>style.visibility</p:attrName>
                                        </p:attrNameLst>
                                      </p:cBhvr>
                                      <p:to>
                                        <p:strVal val="visible"/>
                                      </p:to>
                                    </p:set>
                                    <p:anim calcmode="lin" valueType="num">
                                      <p:cBhvr additive="base">
                                        <p:cTn id="47" dur="500" fill="hold"/>
                                        <p:tgtEl>
                                          <p:spTgt spid="11"/>
                                        </p:tgtEl>
                                        <p:attrNameLst>
                                          <p:attrName>ppt_x</p:attrName>
                                        </p:attrNameLst>
                                      </p:cBhvr>
                                      <p:tavLst>
                                        <p:tav tm="0">
                                          <p:val>
                                            <p:strVal val="#ppt_x"/>
                                          </p:val>
                                        </p:tav>
                                        <p:tav tm="100000">
                                          <p:val>
                                            <p:strVal val="#ppt_x"/>
                                          </p:val>
                                        </p:tav>
                                      </p:tavLst>
                                    </p:anim>
                                    <p:anim calcmode="lin" valueType="num">
                                      <p:cBhvr additive="base">
                                        <p:cTn id="48" dur="500" fill="hold"/>
                                        <p:tgtEl>
                                          <p:spTgt spid="11"/>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12"/>
                                        </p:tgtEl>
                                        <p:attrNameLst>
                                          <p:attrName>style.visibility</p:attrName>
                                        </p:attrNameLst>
                                      </p:cBhvr>
                                      <p:to>
                                        <p:strVal val="visible"/>
                                      </p:to>
                                    </p:set>
                                    <p:anim calcmode="lin" valueType="num">
                                      <p:cBhvr additive="base">
                                        <p:cTn id="51" dur="500" fill="hold"/>
                                        <p:tgtEl>
                                          <p:spTgt spid="12"/>
                                        </p:tgtEl>
                                        <p:attrNameLst>
                                          <p:attrName>ppt_x</p:attrName>
                                        </p:attrNameLst>
                                      </p:cBhvr>
                                      <p:tavLst>
                                        <p:tav tm="0">
                                          <p:val>
                                            <p:strVal val="#ppt_x"/>
                                          </p:val>
                                        </p:tav>
                                        <p:tav tm="100000">
                                          <p:val>
                                            <p:strVal val="#ppt_x"/>
                                          </p:val>
                                        </p:tav>
                                      </p:tavLst>
                                    </p:anim>
                                    <p:anim calcmode="lin" valueType="num">
                                      <p:cBhvr additive="base">
                                        <p:cTn id="52" dur="500" fill="hold"/>
                                        <p:tgtEl>
                                          <p:spTgt spid="12"/>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13"/>
                                        </p:tgtEl>
                                        <p:attrNameLst>
                                          <p:attrName>style.visibility</p:attrName>
                                        </p:attrNameLst>
                                      </p:cBhvr>
                                      <p:to>
                                        <p:strVal val="visible"/>
                                      </p:to>
                                    </p:set>
                                    <p:anim calcmode="lin" valueType="num">
                                      <p:cBhvr additive="base">
                                        <p:cTn id="55" dur="500" fill="hold"/>
                                        <p:tgtEl>
                                          <p:spTgt spid="13"/>
                                        </p:tgtEl>
                                        <p:attrNameLst>
                                          <p:attrName>ppt_x</p:attrName>
                                        </p:attrNameLst>
                                      </p:cBhvr>
                                      <p:tavLst>
                                        <p:tav tm="0">
                                          <p:val>
                                            <p:strVal val="#ppt_x"/>
                                          </p:val>
                                        </p:tav>
                                        <p:tav tm="100000">
                                          <p:val>
                                            <p:strVal val="#ppt_x"/>
                                          </p:val>
                                        </p:tav>
                                      </p:tavLst>
                                    </p:anim>
                                    <p:anim calcmode="lin" valueType="num">
                                      <p:cBhvr additive="base">
                                        <p:cTn id="56" dur="500" fill="hold"/>
                                        <p:tgtEl>
                                          <p:spTgt spid="13"/>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14"/>
                                        </p:tgtEl>
                                        <p:attrNameLst>
                                          <p:attrName>style.visibility</p:attrName>
                                        </p:attrNameLst>
                                      </p:cBhvr>
                                      <p:to>
                                        <p:strVal val="visible"/>
                                      </p:to>
                                    </p:set>
                                    <p:anim calcmode="lin" valueType="num">
                                      <p:cBhvr additive="base">
                                        <p:cTn id="59" dur="500" fill="hold"/>
                                        <p:tgtEl>
                                          <p:spTgt spid="14"/>
                                        </p:tgtEl>
                                        <p:attrNameLst>
                                          <p:attrName>ppt_x</p:attrName>
                                        </p:attrNameLst>
                                      </p:cBhvr>
                                      <p:tavLst>
                                        <p:tav tm="0">
                                          <p:val>
                                            <p:strVal val="#ppt_x"/>
                                          </p:val>
                                        </p:tav>
                                        <p:tav tm="100000">
                                          <p:val>
                                            <p:strVal val="#ppt_x"/>
                                          </p:val>
                                        </p:tav>
                                      </p:tavLst>
                                    </p:anim>
                                    <p:anim calcmode="lin" valueType="num">
                                      <p:cBhvr additive="base">
                                        <p:cTn id="60" dur="500" fill="hold"/>
                                        <p:tgtEl>
                                          <p:spTgt spid="14"/>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15"/>
                                        </p:tgtEl>
                                        <p:attrNameLst>
                                          <p:attrName>style.visibility</p:attrName>
                                        </p:attrNameLst>
                                      </p:cBhvr>
                                      <p:to>
                                        <p:strVal val="visible"/>
                                      </p:to>
                                    </p:set>
                                    <p:anim calcmode="lin" valueType="num">
                                      <p:cBhvr additive="base">
                                        <p:cTn id="63" dur="500" fill="hold"/>
                                        <p:tgtEl>
                                          <p:spTgt spid="15"/>
                                        </p:tgtEl>
                                        <p:attrNameLst>
                                          <p:attrName>ppt_x</p:attrName>
                                        </p:attrNameLst>
                                      </p:cBhvr>
                                      <p:tavLst>
                                        <p:tav tm="0">
                                          <p:val>
                                            <p:strVal val="#ppt_x"/>
                                          </p:val>
                                        </p:tav>
                                        <p:tav tm="100000">
                                          <p:val>
                                            <p:strVal val="#ppt_x"/>
                                          </p:val>
                                        </p:tav>
                                      </p:tavLst>
                                    </p:anim>
                                    <p:anim calcmode="lin" valueType="num">
                                      <p:cBhvr additive="base">
                                        <p:cTn id="64" dur="500" fill="hold"/>
                                        <p:tgtEl>
                                          <p:spTgt spid="15"/>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16"/>
                                        </p:tgtEl>
                                        <p:attrNameLst>
                                          <p:attrName>style.visibility</p:attrName>
                                        </p:attrNameLst>
                                      </p:cBhvr>
                                      <p:to>
                                        <p:strVal val="visible"/>
                                      </p:to>
                                    </p:set>
                                    <p:anim calcmode="lin" valueType="num">
                                      <p:cBhvr additive="base">
                                        <p:cTn id="67" dur="500" fill="hold"/>
                                        <p:tgtEl>
                                          <p:spTgt spid="16"/>
                                        </p:tgtEl>
                                        <p:attrNameLst>
                                          <p:attrName>ppt_x</p:attrName>
                                        </p:attrNameLst>
                                      </p:cBhvr>
                                      <p:tavLst>
                                        <p:tav tm="0">
                                          <p:val>
                                            <p:strVal val="#ppt_x"/>
                                          </p:val>
                                        </p:tav>
                                        <p:tav tm="100000">
                                          <p:val>
                                            <p:strVal val="#ppt_x"/>
                                          </p:val>
                                        </p:tav>
                                      </p:tavLst>
                                    </p:anim>
                                    <p:anim calcmode="lin" valueType="num">
                                      <p:cBhvr additive="base">
                                        <p:cTn id="6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16" presetClass="entr" presetSubtype="21" fill="hold" grpId="0" nodeType="clickEffect">
                                  <p:stCondLst>
                                    <p:cond delay="0"/>
                                  </p:stCondLst>
                                  <p:childTnLst>
                                    <p:set>
                                      <p:cBhvr>
                                        <p:cTn id="72" dur="1" fill="hold">
                                          <p:stCondLst>
                                            <p:cond delay="0"/>
                                          </p:stCondLst>
                                        </p:cTn>
                                        <p:tgtEl>
                                          <p:spTgt spid="3"/>
                                        </p:tgtEl>
                                        <p:attrNameLst>
                                          <p:attrName>style.visibility</p:attrName>
                                        </p:attrNameLst>
                                      </p:cBhvr>
                                      <p:to>
                                        <p:strVal val="visible"/>
                                      </p:to>
                                    </p:set>
                                    <p:animEffect transition="in" filter="barn(inVertical)">
                                      <p:cBhvr>
                                        <p:cTn id="7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p:bldP spid="6" grpId="0"/>
      <p:bldP spid="7" grpId="0"/>
      <p:bldP spid="8" grpId="0"/>
      <p:bldP spid="9" grpId="0"/>
      <p:bldP spid="10" grpId="0"/>
      <p:bldP spid="11" grpId="0"/>
      <p:bldP spid="12" grpId="0"/>
      <p:bldP spid="13" grpId="0"/>
      <p:bldP spid="14" grpId="0"/>
      <p:bldP spid="15" grpId="0"/>
      <p:bldP spid="16" grpId="0"/>
      <p:bldP spid="1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PlainRedFolderBlau.png"/>
          <p:cNvPicPr>
            <a:picLocks noChangeAspect="1"/>
          </p:cNvPicPr>
          <p:nvPr/>
        </p:nvPicPr>
        <p:blipFill>
          <a:blip r:embed="rId4" cstate="print"/>
          <a:srcRect/>
          <a:stretch>
            <a:fillRect/>
          </a:stretch>
        </p:blipFill>
        <p:spPr bwMode="auto">
          <a:xfrm>
            <a:off x="4143372" y="223837"/>
            <a:ext cx="5000629" cy="1419213"/>
          </a:xfrm>
          <a:prstGeom prst="rect">
            <a:avLst/>
          </a:prstGeom>
          <a:noFill/>
          <a:ln w="9525">
            <a:noFill/>
            <a:miter lim="800000"/>
            <a:headEnd/>
            <a:tailEnd/>
          </a:ln>
        </p:spPr>
      </p:pic>
      <p:sp>
        <p:nvSpPr>
          <p:cNvPr id="4" name="Rectangle 3"/>
          <p:cNvSpPr>
            <a:spLocks noChangeArrowheads="1"/>
          </p:cNvSpPr>
          <p:nvPr/>
        </p:nvSpPr>
        <p:spPr bwMode="auto">
          <a:xfrm rot="21312587">
            <a:off x="4740390" y="390124"/>
            <a:ext cx="3787127" cy="769441"/>
          </a:xfrm>
          <a:prstGeom prst="rect">
            <a:avLst/>
          </a:prstGeom>
          <a:noFill/>
          <a:ln w="9525">
            <a:noFill/>
            <a:miter lim="800000"/>
            <a:headEnd/>
            <a:tailEnd/>
          </a:ln>
        </p:spPr>
        <p:txBody>
          <a:bodyPr wrap="square">
            <a:spAutoFit/>
          </a:bodyPr>
          <a:lstStyle/>
          <a:p>
            <a:pPr algn="ctr"/>
            <a:r>
              <a:rPr lang="ar-EG" sz="4400" b="1" dirty="0"/>
              <a:t>إرشادات المتعلم</a:t>
            </a:r>
            <a:endParaRPr lang="ar-EG" sz="4400" b="1" dirty="0">
              <a:solidFill>
                <a:srgbClr val="000099"/>
              </a:solidFill>
              <a:latin typeface="Calibri" pitchFamily="34" charset="0"/>
            </a:endParaRPr>
          </a:p>
        </p:txBody>
      </p:sp>
      <p:pic>
        <p:nvPicPr>
          <p:cNvPr id="5" name="Picture 4" descr="BCKLC170.WMF"/>
          <p:cNvPicPr>
            <a:picLocks noChangeAspect="1"/>
          </p:cNvPicPr>
          <p:nvPr/>
        </p:nvPicPr>
        <p:blipFill>
          <a:blip r:embed="rId5" cstate="print"/>
          <a:stretch>
            <a:fillRect/>
          </a:stretch>
        </p:blipFill>
        <p:spPr>
          <a:xfrm>
            <a:off x="214282" y="1785926"/>
            <a:ext cx="8678198" cy="4786346"/>
          </a:xfrm>
          <a:prstGeom prst="flowChartMultidocument">
            <a:avLst/>
          </a:prstGeom>
          <a:ln w="38100">
            <a:solidFill>
              <a:srgbClr val="FF0000"/>
            </a:solidFill>
            <a:prstDash val="sysDash"/>
          </a:ln>
        </p:spPr>
      </p:pic>
      <p:sp>
        <p:nvSpPr>
          <p:cNvPr id="6" name="Rectangle 5"/>
          <p:cNvSpPr>
            <a:spLocks noChangeArrowheads="1"/>
          </p:cNvSpPr>
          <p:nvPr/>
        </p:nvSpPr>
        <p:spPr bwMode="auto">
          <a:xfrm>
            <a:off x="571472" y="2739466"/>
            <a:ext cx="6912767" cy="3046988"/>
          </a:xfrm>
          <a:prstGeom prst="rect">
            <a:avLst/>
          </a:prstGeom>
          <a:noFill/>
          <a:ln w="9525">
            <a:noFill/>
            <a:miter lim="800000"/>
            <a:headEnd/>
            <a:tailEnd/>
          </a:ln>
        </p:spPr>
        <p:txBody>
          <a:bodyPr wrap="square">
            <a:spAutoFit/>
          </a:bodyPr>
          <a:lstStyle/>
          <a:p>
            <a:pPr lvl="0"/>
            <a:r>
              <a:rPr lang="ar-EG" sz="3200" b="1" dirty="0">
                <a:solidFill>
                  <a:schemeClr val="accent2">
                    <a:lumMod val="50000"/>
                  </a:schemeClr>
                </a:solidFill>
              </a:rPr>
              <a:t>2- الأسلوب الوظيفي يقع وسطاً بين الأسلوب العلمي والأسلوب الأدبي، فيراوح بين الإقناع المنطقي والتأثير الوجداني، بحسب الفن الوظيفي موضوعه، وهذا يتطلب منك أن تكون دقيقاً في اختيارك للمفردات والعبارات المناسبة لموضوعك وهدفك.</a:t>
            </a:r>
            <a:endParaRPr lang="en-US" sz="3200" dirty="0">
              <a:solidFill>
                <a:schemeClr val="accent2">
                  <a:lumMod val="50000"/>
                </a:schemeClr>
              </a:solidFill>
            </a:endParaRPr>
          </a:p>
        </p:txBody>
      </p:sp>
    </p:spTree>
  </p:cSld>
  <p:clrMapOvr>
    <a:masterClrMapping/>
  </p:clrMapOvr>
  <p:transition>
    <p:wedge/>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edge">
                                      <p:cBhvr>
                                        <p:cTn id="7" dur="500"/>
                                        <p:tgtEl>
                                          <p:spTgt spid="6"/>
                                        </p:tgtEl>
                                      </p:cBhvr>
                                    </p:animEffect>
                                  </p:childTnLst>
                                  <p:subTnLst>
                                    <p:audio>
                                      <p:cMediaNode>
                                        <p:cTn display="0" masterRel="sameClick">
                                          <p:stCondLst>
                                            <p:cond evt="begin" delay="0">
                                              <p:tn val="5"/>
                                            </p:cond>
                                          </p:stCondLst>
                                          <p:endCondLst>
                                            <p:cond evt="onStopAudio" delay="0">
                                              <p:tgtEl>
                                                <p:sldTgt/>
                                              </p:tgtEl>
                                            </p:cond>
                                          </p:endCondLst>
                                        </p:cTn>
                                        <p:tgtEl>
                                          <p:sndTgt r:embed="rId3" name="Windows XP Logon Sound.wav"/>
                                        </p:tgtEl>
                                      </p:cMediaNode>
                                    </p:audio>
                                  </p:subTnLst>
                                </p:cTn>
                              </p:par>
                              <p:par>
                                <p:cTn id="8" presetID="2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edge">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PlainRedFolderBlau.png"/>
          <p:cNvPicPr>
            <a:picLocks noChangeAspect="1"/>
          </p:cNvPicPr>
          <p:nvPr/>
        </p:nvPicPr>
        <p:blipFill>
          <a:blip r:embed="rId4" cstate="print"/>
          <a:srcRect/>
          <a:stretch>
            <a:fillRect/>
          </a:stretch>
        </p:blipFill>
        <p:spPr bwMode="auto">
          <a:xfrm>
            <a:off x="4143372" y="223837"/>
            <a:ext cx="5000629" cy="1419213"/>
          </a:xfrm>
          <a:prstGeom prst="rect">
            <a:avLst/>
          </a:prstGeom>
          <a:noFill/>
          <a:ln w="9525">
            <a:noFill/>
            <a:miter lim="800000"/>
            <a:headEnd/>
            <a:tailEnd/>
          </a:ln>
        </p:spPr>
      </p:pic>
      <p:sp>
        <p:nvSpPr>
          <p:cNvPr id="4" name="Rectangle 3"/>
          <p:cNvSpPr>
            <a:spLocks noChangeArrowheads="1"/>
          </p:cNvSpPr>
          <p:nvPr/>
        </p:nvSpPr>
        <p:spPr bwMode="auto">
          <a:xfrm rot="21312587">
            <a:off x="4740390" y="390124"/>
            <a:ext cx="3787127" cy="769441"/>
          </a:xfrm>
          <a:prstGeom prst="rect">
            <a:avLst/>
          </a:prstGeom>
          <a:noFill/>
          <a:ln w="9525">
            <a:noFill/>
            <a:miter lim="800000"/>
            <a:headEnd/>
            <a:tailEnd/>
          </a:ln>
        </p:spPr>
        <p:txBody>
          <a:bodyPr wrap="square">
            <a:spAutoFit/>
          </a:bodyPr>
          <a:lstStyle/>
          <a:p>
            <a:pPr algn="ctr"/>
            <a:r>
              <a:rPr lang="ar-EG" sz="4400" b="1" dirty="0"/>
              <a:t>إرشادات المتعلم</a:t>
            </a:r>
            <a:endParaRPr lang="ar-EG" sz="4400" b="1" dirty="0">
              <a:solidFill>
                <a:srgbClr val="000099"/>
              </a:solidFill>
              <a:latin typeface="Calibri" pitchFamily="34" charset="0"/>
            </a:endParaRPr>
          </a:p>
        </p:txBody>
      </p:sp>
      <p:pic>
        <p:nvPicPr>
          <p:cNvPr id="5" name="Picture 4" descr="BCKLC170.WMF"/>
          <p:cNvPicPr>
            <a:picLocks noChangeAspect="1"/>
          </p:cNvPicPr>
          <p:nvPr/>
        </p:nvPicPr>
        <p:blipFill>
          <a:blip r:embed="rId5" cstate="print"/>
          <a:stretch>
            <a:fillRect/>
          </a:stretch>
        </p:blipFill>
        <p:spPr>
          <a:xfrm>
            <a:off x="214282" y="1928802"/>
            <a:ext cx="8678198" cy="4286280"/>
          </a:xfrm>
          <a:prstGeom prst="flowChartMultidocument">
            <a:avLst/>
          </a:prstGeom>
          <a:ln w="38100">
            <a:solidFill>
              <a:srgbClr val="FF0000"/>
            </a:solidFill>
            <a:prstDash val="sysDash"/>
          </a:ln>
        </p:spPr>
      </p:pic>
      <p:sp>
        <p:nvSpPr>
          <p:cNvPr id="6" name="Rectangle 5"/>
          <p:cNvSpPr>
            <a:spLocks noChangeArrowheads="1"/>
          </p:cNvSpPr>
          <p:nvPr/>
        </p:nvSpPr>
        <p:spPr bwMode="auto">
          <a:xfrm>
            <a:off x="571472" y="2938533"/>
            <a:ext cx="6912767" cy="2062103"/>
          </a:xfrm>
          <a:prstGeom prst="rect">
            <a:avLst/>
          </a:prstGeom>
          <a:noFill/>
          <a:ln w="9525">
            <a:noFill/>
            <a:miter lim="800000"/>
            <a:headEnd/>
            <a:tailEnd/>
          </a:ln>
        </p:spPr>
        <p:txBody>
          <a:bodyPr wrap="square">
            <a:spAutoFit/>
          </a:bodyPr>
          <a:lstStyle/>
          <a:p>
            <a:r>
              <a:rPr lang="ar-EG" sz="3200" b="1" dirty="0">
                <a:solidFill>
                  <a:schemeClr val="accent2">
                    <a:lumMod val="50000"/>
                  </a:schemeClr>
                </a:solidFill>
              </a:rPr>
              <a:t>3- تذكر – قبل بدء الكتابة – أن تصمم مخططاً لموضوعك، وتحدد عناصره الرئيسة ومحتويات كل عنصر، ثم أكتب متقيداً بالشكل البناء الصحيح المتعارف عليه في موضوعك.</a:t>
            </a:r>
            <a:endParaRPr lang="en-US" sz="3200" dirty="0">
              <a:solidFill>
                <a:schemeClr val="accent2">
                  <a:lumMod val="50000"/>
                </a:schemeClr>
              </a:solidFill>
            </a:endParaRPr>
          </a:p>
        </p:txBody>
      </p:sp>
    </p:spTree>
  </p:cSld>
  <p:clrMapOvr>
    <a:masterClrMapping/>
  </p:clrMapOvr>
  <p:transition>
    <p:wedge/>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edge">
                                      <p:cBhvr>
                                        <p:cTn id="7" dur="500"/>
                                        <p:tgtEl>
                                          <p:spTgt spid="6"/>
                                        </p:tgtEl>
                                      </p:cBhvr>
                                    </p:animEffect>
                                  </p:childTnLst>
                                  <p:subTnLst>
                                    <p:audio>
                                      <p:cMediaNode>
                                        <p:cTn display="0" masterRel="sameClick">
                                          <p:stCondLst>
                                            <p:cond evt="begin" delay="0">
                                              <p:tn val="5"/>
                                            </p:cond>
                                          </p:stCondLst>
                                          <p:endCondLst>
                                            <p:cond evt="onStopAudio" delay="0">
                                              <p:tgtEl>
                                                <p:sldTgt/>
                                              </p:tgtEl>
                                            </p:cond>
                                          </p:endCondLst>
                                        </p:cTn>
                                        <p:tgtEl>
                                          <p:sndTgt r:embed="rId3" name="Windows XP Logon Sound.wav"/>
                                        </p:tgtEl>
                                      </p:cMediaNode>
                                    </p:audio>
                                  </p:subTnLst>
                                </p:cTn>
                              </p:par>
                              <p:par>
                                <p:cTn id="8" presetID="2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edge">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عضوي">
  <a:themeElements>
    <a:clrScheme name="عضوي">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عضوي">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عضوي">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rotWithShape="1">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عضوي">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themeOverride>
</file>

<file path=docProps/app.xml><?xml version="1.0" encoding="utf-8"?>
<Properties xmlns="http://schemas.openxmlformats.org/officeDocument/2006/extended-properties" xmlns:vt="http://schemas.openxmlformats.org/officeDocument/2006/docPropsVTypes">
  <Template/>
  <TotalTime>5317</TotalTime>
  <Words>3336</Words>
  <Application>Microsoft Office PowerPoint</Application>
  <PresentationFormat>عرض على الشاشة (4:3)</PresentationFormat>
  <Paragraphs>477</Paragraphs>
  <Slides>78</Slides>
  <Notes>1</Notes>
  <HiddenSlides>0</HiddenSlides>
  <MMClips>0</MMClips>
  <ScaleCrop>false</ScaleCrop>
  <HeadingPairs>
    <vt:vector size="6" baseType="variant">
      <vt:variant>
        <vt:lpstr>الخطوط المستخدمة</vt:lpstr>
      </vt:variant>
      <vt:variant>
        <vt:i4>9</vt:i4>
      </vt:variant>
      <vt:variant>
        <vt:lpstr>نسق</vt:lpstr>
      </vt:variant>
      <vt:variant>
        <vt:i4>1</vt:i4>
      </vt:variant>
      <vt:variant>
        <vt:lpstr>عناوين الشرائح</vt:lpstr>
      </vt:variant>
      <vt:variant>
        <vt:i4>78</vt:i4>
      </vt:variant>
    </vt:vector>
  </HeadingPairs>
  <TitlesOfParts>
    <vt:vector size="88" baseType="lpstr">
      <vt:lpstr>Adobe Arabic</vt:lpstr>
      <vt:lpstr>Adobe نسخ Medium</vt:lpstr>
      <vt:lpstr>Akhbar MT</vt:lpstr>
      <vt:lpstr>Arial</vt:lpstr>
      <vt:lpstr>Calibri</vt:lpstr>
      <vt:lpstr>Garamond</vt:lpstr>
      <vt:lpstr>Times New Roman</vt:lpstr>
      <vt:lpstr>Times New Roman,Bold</vt:lpstr>
      <vt:lpstr>Wingdings</vt:lpstr>
      <vt:lpstr>عضوي</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القراءة والتواصل اللغوي3 المستوى الخامس - كتاب التطبيقات- الوحدة الثانية</dc:title>
  <dc:subject>- النشاطات التمهيدية</dc:subject>
  <dc:creator>أ/ بندر الحازمي</dc:creator>
  <cp:keywords>حقيبة إنجاز المعلم والمعلمة</cp:keywords>
  <cp:lastModifiedBy>Ali Alz</cp:lastModifiedBy>
  <cp:revision>183</cp:revision>
  <cp:lastPrinted>2017-02-14T16:58:59Z</cp:lastPrinted>
  <dcterms:created xsi:type="dcterms:W3CDTF">2011-09-10T14:45:07Z</dcterms:created>
  <dcterms:modified xsi:type="dcterms:W3CDTF">2017-02-16T19:47:18Z</dcterms:modified>
</cp:coreProperties>
</file>