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66" d="100"/>
          <a:sy n="66" d="100"/>
        </p:scale>
        <p:origin x="6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6239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01285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61134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6145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6339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2743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9607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41665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0133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2489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97786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51375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2842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6801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6802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94531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32027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27E37D2-B44B-469E-B772-314C24C4811E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8852AEB-79F7-43FE-8477-30B3E788CDA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86125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334451" y="943275"/>
            <a:ext cx="866273" cy="731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أخو</a:t>
            </a:r>
            <a:endParaRPr lang="ar-SA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02337" y="1357163"/>
            <a:ext cx="1549667" cy="490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أخو الزوج</a:t>
            </a:r>
          </a:p>
        </p:txBody>
      </p:sp>
      <p:sp>
        <p:nvSpPr>
          <p:cNvPr id="8" name="Rectangle 7"/>
          <p:cNvSpPr/>
          <p:nvPr/>
        </p:nvSpPr>
        <p:spPr>
          <a:xfrm>
            <a:off x="6959061" y="4350617"/>
            <a:ext cx="866273" cy="731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ياء</a:t>
            </a:r>
          </a:p>
        </p:txBody>
      </p:sp>
      <p:sp>
        <p:nvSpPr>
          <p:cNvPr id="9" name="Rectangle 8"/>
          <p:cNvSpPr/>
          <p:nvPr/>
        </p:nvSpPr>
        <p:spPr>
          <a:xfrm>
            <a:off x="7036064" y="4160515"/>
            <a:ext cx="2194559" cy="5269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المفرد</a:t>
            </a:r>
            <a:r>
              <a:rPr lang="ar-SA" sz="3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 التكبير</a:t>
            </a:r>
            <a:endParaRPr lang="ar-SA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31306" y="5831309"/>
            <a:ext cx="990527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1ـ مفردة. 		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2ـ غير مصغّرة.			 </a:t>
            </a:r>
            <a:r>
              <a:rPr lang="ar-SA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3ـ مضافة إلى غير ياء المتكلم.</a:t>
            </a:r>
            <a:r>
              <a:rPr lang="ar-SA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</a:p>
          <a:p>
            <a:pPr algn="ctr"/>
            <a:r>
              <a:rPr lang="ar-SA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4ـ ( فو ) عدم اقترانها بالميم.		</a:t>
            </a:r>
            <a:r>
              <a:rPr lang="ar-SA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5ـ ( ذو ) بمعنى صاحب.</a:t>
            </a:r>
            <a:endParaRPr lang="ar-SA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356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4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291704" y="1882390"/>
            <a:ext cx="2762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أخي: مكتمل </a:t>
            </a:r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الشروط</a:t>
            </a:r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12688" y="2598004"/>
            <a:ext cx="4961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أبويك</a:t>
            </a:r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غير مكتمل </a:t>
            </a:r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لأنه مثنى و ليس مفردًا.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91705" y="3333433"/>
            <a:ext cx="2606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ذو</a:t>
            </a:r>
            <a:r>
              <a:rPr lang="ar-SA" sz="3200" b="1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مكتمل </a:t>
            </a:r>
            <a:r>
              <a:rPr lang="ar-SA" sz="32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الشروط</a:t>
            </a:r>
            <a:r>
              <a:rPr lang="ar-SA" sz="3200" b="1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7225982" y="4059601"/>
            <a:ext cx="2672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أبو</a:t>
            </a:r>
            <a:r>
              <a:rPr lang="ar-SA" sz="3200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مكتمل </a:t>
            </a:r>
            <a:r>
              <a:rPr lang="ar-SA" sz="3200" b="1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الشروط</a:t>
            </a:r>
            <a:r>
              <a:rPr lang="ar-SA" sz="3200" b="1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7064078" y="4792031"/>
            <a:ext cx="2834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فيك</a:t>
            </a:r>
            <a:r>
              <a:rPr lang="ar-SA" sz="32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مكتمل </a:t>
            </a:r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الشروط</a:t>
            </a:r>
            <a:r>
              <a:rPr lang="ar-SA" sz="32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7100947" y="5527460"/>
            <a:ext cx="2797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أخو</a:t>
            </a:r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مكتمل </a:t>
            </a:r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الشروط</a:t>
            </a:r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7291705" y="6327802"/>
            <a:ext cx="2675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ذي</a:t>
            </a:r>
            <a:r>
              <a:rPr lang="ar-SA" sz="3200" b="1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مكتمل </a:t>
            </a:r>
            <a:r>
              <a:rPr lang="ar-SA" sz="32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الشروط</a:t>
            </a:r>
            <a:r>
              <a:rPr lang="ar-SA" sz="3200" b="1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ar-SA" sz="3200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60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301" y="1"/>
            <a:ext cx="7642458" cy="3155420"/>
          </a:xfrm>
          <a:prstGeom prst="rect">
            <a:avLst/>
          </a:prstGeom>
          <a:effectLst>
            <a:glow rad="139700">
              <a:schemeClr val="tx1"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413" y="3155420"/>
            <a:ext cx="8681987" cy="3702580"/>
          </a:xfrm>
          <a:prstGeom prst="rect">
            <a:avLst/>
          </a:prstGeom>
          <a:effectLst>
            <a:glow rad="228600">
              <a:schemeClr val="tx1"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4180106" y="3116919"/>
            <a:ext cx="2608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الواو </a:t>
            </a:r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مثل: جاء أب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ك.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3318" y="3482877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الألف</a:t>
            </a:r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مثل: رأيتُ أب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</a:t>
            </a:r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ك.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74545" y="3839475"/>
            <a:ext cx="30139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الياء</a:t>
            </a:r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مثل: مررتُ بأبـــ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يــــــ</a:t>
            </a:r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ك.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6413" y="5288341"/>
            <a:ext cx="86819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تعرب بالحركات الظاهرة: 1ـ إذا </a:t>
            </a:r>
            <a:r>
              <a:rPr lang="ar-SA" sz="32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كانت منقطعة عن الإضافة فلا يتبعها 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مضاف</a:t>
            </a:r>
          </a:p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إليه </a:t>
            </a:r>
            <a:r>
              <a:rPr lang="ar-SA" sz="32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مثل: مررتُ بحمٍ 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رحيمٍ. 2ـ إذا كانت </a:t>
            </a:r>
            <a:r>
              <a:rPr lang="ar-SA" sz="32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جمع تكسير مثل: الإخوانُ 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كثيرون.</a:t>
            </a:r>
          </a:p>
          <a:p>
            <a:r>
              <a:rPr lang="ar-SA" sz="320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 </a:t>
            </a:r>
            <a:r>
              <a:rPr lang="ar-SA" sz="320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تُقَدَّرُ 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الحركة إذا </a:t>
            </a:r>
            <a:r>
              <a:rPr lang="ar-SA" sz="32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أضيفت إلى ياء المتكلم 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رفعًا و نصبًا مثل</a:t>
            </a:r>
            <a:r>
              <a:rPr lang="ar-SA" sz="3200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 أبِي 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رجل فاضل.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013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4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435700" y="6055642"/>
            <a:ext cx="3327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ربَّ أخٍ </a:t>
            </a:r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لك لم تلده أمك.</a:t>
            </a:r>
          </a:p>
        </p:txBody>
      </p:sp>
      <p:sp>
        <p:nvSpPr>
          <p:cNvPr id="3" name="Rectangle 2"/>
          <p:cNvSpPr/>
          <p:nvPr/>
        </p:nvSpPr>
        <p:spPr>
          <a:xfrm>
            <a:off x="1337912" y="1396512"/>
            <a:ext cx="101065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تولى أبوبكر الصديق – رضي الله عنه – الخلافة بعد الرسول – صلى الله عليه وسلم - .</a:t>
            </a:r>
          </a:p>
        </p:txBody>
      </p:sp>
      <p:sp>
        <p:nvSpPr>
          <p:cNvPr id="4" name="Rectangle 3"/>
          <p:cNvSpPr/>
          <p:nvPr/>
        </p:nvSpPr>
        <p:spPr>
          <a:xfrm>
            <a:off x="7866913" y="2338332"/>
            <a:ext cx="1803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هذا </a:t>
            </a:r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أبٌ كريمٌ </a:t>
            </a:r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7341928" y="3260287"/>
            <a:ext cx="33009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شاوِرْ أباك في الأمور المهمة.</a:t>
            </a:r>
          </a:p>
        </p:txBody>
      </p:sp>
      <p:sp>
        <p:nvSpPr>
          <p:cNvPr id="7" name="Rectangle 6"/>
          <p:cNvSpPr/>
          <p:nvPr/>
        </p:nvSpPr>
        <p:spPr>
          <a:xfrm>
            <a:off x="6636667" y="4182242"/>
            <a:ext cx="4126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قال تعالى: "إنّ له </a:t>
            </a:r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أبًا شيخًا كبيرًا </a:t>
            </a:r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".</a:t>
            </a:r>
          </a:p>
        </p:txBody>
      </p:sp>
      <p:sp>
        <p:nvSpPr>
          <p:cNvPr id="8" name="Rectangle 7"/>
          <p:cNvSpPr/>
          <p:nvPr/>
        </p:nvSpPr>
        <p:spPr>
          <a:xfrm>
            <a:off x="6594988" y="5127484"/>
            <a:ext cx="4209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أرسلتُ رسالة الكترونية إلى أخيكَ .</a:t>
            </a:r>
          </a:p>
        </p:txBody>
      </p:sp>
    </p:spTree>
    <p:extLst>
      <p:ext uri="{BB962C8B-B14F-4D97-AF65-F5344CB8AC3E}">
        <p14:creationId xmlns:p14="http://schemas.microsoft.com/office/powerpoint/2010/main" val="385493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154" y="1065153"/>
            <a:ext cx="10058400" cy="4408548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Rectangle 1"/>
          <p:cNvSpPr/>
          <p:nvPr/>
        </p:nvSpPr>
        <p:spPr>
          <a:xfrm>
            <a:off x="4455776" y="2900037"/>
            <a:ext cx="643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أبيه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63192" y="2900036"/>
            <a:ext cx="990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مجرور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33462" y="2900035"/>
            <a:ext cx="7168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الياء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73996" y="3542560"/>
            <a:ext cx="7296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أبونا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01402" y="3543026"/>
            <a:ext cx="780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الواو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71619" y="4184966"/>
            <a:ext cx="724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أخاه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76631" y="4184966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منصوب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43694" y="4184965"/>
            <a:ext cx="896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الألف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6649" y="4822981"/>
            <a:ext cx="4267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ذا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43694" y="4769740"/>
            <a:ext cx="896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الألف</a:t>
            </a:r>
            <a:endParaRPr lang="ar-SA" sz="32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867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922" y="866274"/>
            <a:ext cx="9480883" cy="575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167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187</TotalTime>
  <Words>176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Century Gothic</vt:lpstr>
      <vt:lpstr>Sakkal Majalla</vt:lpstr>
      <vt:lpstr>Tahoma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أبو ليان</dc:creator>
  <cp:lastModifiedBy>أبو ليان</cp:lastModifiedBy>
  <cp:revision>19</cp:revision>
  <dcterms:created xsi:type="dcterms:W3CDTF">2016-11-24T03:33:00Z</dcterms:created>
  <dcterms:modified xsi:type="dcterms:W3CDTF">2016-12-16T04:10:29Z</dcterms:modified>
</cp:coreProperties>
</file>