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9372472-ED72-4335-85BF-71AD9FB6463D}" type="datetimeFigureOut">
              <a:rPr lang="ar-SA" smtClean="0"/>
              <a:t>18/02/38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1089E3D-B210-4A16-B331-69DF21A649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165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89E3D-B210-4A16-B331-69DF21A64968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359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A086-5707-4527-A350-603207FBC052}" type="datetimeFigureOut">
              <a:rPr lang="ar-SA" smtClean="0"/>
              <a:t>18/02/38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D17-C0D7-4C4B-AE23-8BF78748EA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69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A086-5707-4527-A350-603207FBC052}" type="datetimeFigureOut">
              <a:rPr lang="ar-SA" smtClean="0"/>
              <a:t>18/02/38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D17-C0D7-4C4B-AE23-8BF78748EA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605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A086-5707-4527-A350-603207FBC052}" type="datetimeFigureOut">
              <a:rPr lang="ar-SA" smtClean="0"/>
              <a:t>18/02/38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D17-C0D7-4C4B-AE23-8BF78748EA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906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A086-5707-4527-A350-603207FBC052}" type="datetimeFigureOut">
              <a:rPr lang="ar-SA" smtClean="0"/>
              <a:t>18/02/38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D17-C0D7-4C4B-AE23-8BF78748EA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349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A086-5707-4527-A350-603207FBC052}" type="datetimeFigureOut">
              <a:rPr lang="ar-SA" smtClean="0"/>
              <a:t>18/02/38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D17-C0D7-4C4B-AE23-8BF78748EA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651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A086-5707-4527-A350-603207FBC052}" type="datetimeFigureOut">
              <a:rPr lang="ar-SA" smtClean="0"/>
              <a:t>18/02/38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D17-C0D7-4C4B-AE23-8BF78748EA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925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A086-5707-4527-A350-603207FBC052}" type="datetimeFigureOut">
              <a:rPr lang="ar-SA" smtClean="0"/>
              <a:t>18/02/38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D17-C0D7-4C4B-AE23-8BF78748EA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830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A086-5707-4527-A350-603207FBC052}" type="datetimeFigureOut">
              <a:rPr lang="ar-SA" smtClean="0"/>
              <a:t>18/02/38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D17-C0D7-4C4B-AE23-8BF78748EA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500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A086-5707-4527-A350-603207FBC052}" type="datetimeFigureOut">
              <a:rPr lang="ar-SA" smtClean="0"/>
              <a:t>18/02/38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D17-C0D7-4C4B-AE23-8BF78748EA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15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A086-5707-4527-A350-603207FBC052}" type="datetimeFigureOut">
              <a:rPr lang="ar-SA" smtClean="0"/>
              <a:t>18/02/38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D17-C0D7-4C4B-AE23-8BF78748EA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547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A086-5707-4527-A350-603207FBC052}" type="datetimeFigureOut">
              <a:rPr lang="ar-SA" smtClean="0"/>
              <a:t>18/02/38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6D17-C0D7-4C4B-AE23-8BF78748EA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000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0A086-5707-4527-A350-603207FBC052}" type="datetimeFigureOut">
              <a:rPr lang="ar-SA" smtClean="0"/>
              <a:t>18/02/38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16D17-C0D7-4C4B-AE23-8BF78748EA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050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4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003"/>
            <a:ext cx="12368583" cy="739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59424" y="4678499"/>
            <a:ext cx="3345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يدل على اسم غير </a:t>
            </a:r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معين.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1007" y="5063509"/>
            <a:ext cx="2714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يدل على </a:t>
            </a:r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اسم معين.</a:t>
            </a:r>
            <a:endParaRPr lang="ar-SA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59424" y="5456399"/>
            <a:ext cx="3345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يدل على اسم غير </a:t>
            </a:r>
            <a:r>
              <a:rPr lang="ar-SA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معين.</a:t>
            </a:r>
            <a:endParaRPr lang="ar-SA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1007" y="5922561"/>
            <a:ext cx="2714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يدل على </a:t>
            </a:r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اسم معين.</a:t>
            </a:r>
            <a:endParaRPr lang="ar-SA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1007" y="6330975"/>
            <a:ext cx="2714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يدل على </a:t>
            </a:r>
            <a:r>
              <a:rPr lang="ar-SA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اسم معين.</a:t>
            </a:r>
            <a:endParaRPr lang="ar-SA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804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79304"/>
            <a:ext cx="12450417" cy="128214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2506" y="1088277"/>
            <a:ext cx="7390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اسم </a:t>
            </a:r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يدل على شيء معين, مثل: الرجلُ - الذي - عبد الله.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76802"/>
            <a:ext cx="98370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اسم يدل على شيء غير معين, سواء أكان </a:t>
            </a:r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إنسانًا</a:t>
            </a:r>
            <a:r>
              <a:rPr lang="ar-S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, أو </a:t>
            </a:r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حيوانًا</a:t>
            </a:r>
            <a:r>
              <a:rPr lang="ar-S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, أو غيره.</a:t>
            </a:r>
          </a:p>
          <a:p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مثل: </a:t>
            </a:r>
            <a:r>
              <a:rPr lang="ar-S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رجل </a:t>
            </a:r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ـ </a:t>
            </a:r>
            <a:r>
              <a:rPr lang="ar-S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امرأة </a:t>
            </a:r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ـ مدينة , و الضابط </a:t>
            </a:r>
            <a:r>
              <a:rPr lang="ar-S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فيه هو أنه: يقبل </a:t>
            </a:r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( الـ ) </a:t>
            </a:r>
            <a:r>
              <a:rPr lang="ar-S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التعريف.</a:t>
            </a:r>
            <a:endParaRPr lang="ar-SA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26956" y="3521106"/>
            <a:ext cx="875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مطارِ</a:t>
            </a:r>
            <a:endParaRPr lang="ar-SA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,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2606" y="4329628"/>
            <a:ext cx="1318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المؤمنين</a:t>
            </a:r>
            <a:endParaRPr lang="ar-S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,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61267" y="5147774"/>
            <a:ext cx="1684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بطلٌ / قائدٌ</a:t>
            </a:r>
            <a:endParaRPr lang="ar-SA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,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2854" y="5956295"/>
            <a:ext cx="856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الذي</a:t>
            </a:r>
            <a:endParaRPr lang="ar-SA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,Bold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63040" y="3446863"/>
            <a:ext cx="644892" cy="733260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63040" y="5073531"/>
            <a:ext cx="644892" cy="733260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ffectLst>
            <a:glow rad="228600">
              <a:srgbClr val="0070C0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15941" y="4255385"/>
            <a:ext cx="741145" cy="73326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glow rad="228600">
              <a:srgbClr val="C00000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15940" y="5882052"/>
            <a:ext cx="741145" cy="733260"/>
          </a:xfrm>
          <a:prstGeom prst="ellipse">
            <a:avLst/>
          </a:prstGeom>
          <a:noFill/>
          <a:ln w="28575">
            <a:solidFill>
              <a:srgbClr val="CC0099"/>
            </a:solidFill>
          </a:ln>
          <a:effectLst>
            <a:glow rad="228600">
              <a:srgbClr val="CC0099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95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  <p:bldP spid="7" grpId="0" build="p"/>
      <p:bldP spid="8" grpId="0" build="p"/>
      <p:bldP spid="9" grpId="0" build="p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9166" y="0"/>
            <a:ext cx="1589266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26558" y="4397274"/>
            <a:ext cx="12461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هارون</a:t>
            </a:r>
            <a:endParaRPr lang="ar-S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الرشيد</a:t>
            </a:r>
          </a:p>
        </p:txBody>
      </p:sp>
      <p:sp>
        <p:nvSpPr>
          <p:cNvPr id="5" name="Rectangle 4"/>
          <p:cNvSpPr/>
          <p:nvPr/>
        </p:nvSpPr>
        <p:spPr>
          <a:xfrm>
            <a:off x="2941981" y="4427091"/>
            <a:ext cx="14548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الخلفاء</a:t>
            </a:r>
            <a:endParaRPr lang="ar-S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الإرهاب</a:t>
            </a:r>
          </a:p>
        </p:txBody>
      </p:sp>
      <p:sp>
        <p:nvSpPr>
          <p:cNvPr id="6" name="Rectangle 5"/>
          <p:cNvSpPr/>
          <p:nvPr/>
        </p:nvSpPr>
        <p:spPr>
          <a:xfrm>
            <a:off x="8680640" y="5341491"/>
            <a:ext cx="1246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زكريا</a:t>
            </a:r>
            <a:endParaRPr lang="ar-S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1110" y="4427091"/>
            <a:ext cx="1246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هؤلاء</a:t>
            </a:r>
            <a:endParaRPr lang="ar-S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6279" y="4417152"/>
            <a:ext cx="772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الذي</a:t>
            </a:r>
            <a:endParaRPr lang="ar-S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0564" y="4449513"/>
            <a:ext cx="772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مكة</a:t>
            </a:r>
            <a:endParaRPr lang="ar-S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9713" y="-278296"/>
            <a:ext cx="15644192" cy="99689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38537" y="1237927"/>
            <a:ext cx="10595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اسم مبني يدل على المتكلم مثل: أنا أو المخاطب مثل: أنت أو الغائب مثل: هو.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6035" y="1862458"/>
            <a:ext cx="6696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لأنه اسم يدل على معين </a:t>
            </a:r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مثل: محمد ، مكة ، زمزم.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4435" y="2506867"/>
            <a:ext cx="6505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ما دل على معيّن </a:t>
            </a:r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بو</a:t>
            </a:r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</a:t>
            </a:r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سطة </a:t>
            </a:r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إشارة حسية أَو معنوية.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910" y="3734988"/>
            <a:ext cx="9908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لأن </a:t>
            </a:r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أل </a:t>
            </a:r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إذا اتصلت بنكرة صارت معرفة دالة على معين </a:t>
            </a:r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مثل: (أَكرم الرجلَ).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6855" y="4389336"/>
            <a:ext cx="4979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لأنه يكتسب التعريف مما </a:t>
            </a:r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أُضيف </a:t>
            </a:r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إليه.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671" y="3108332"/>
            <a:ext cx="9222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لأنه وُضِعَ لاسمٍ معينٍ بواسطة جملة متصلة بعده بها ضمير يعود عليه.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53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38739" y="0"/>
            <a:ext cx="1605169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6323363" y="3631960"/>
            <a:ext cx="223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XtManal"/>
              </a:rPr>
              <a:t>أكل </a:t>
            </a:r>
            <a:r>
              <a:rPr lang="ar-SA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XtManal"/>
              </a:rPr>
              <a:t>أسدٌ</a:t>
            </a:r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XtManal"/>
              </a:rPr>
              <a:t> فريستَهُ</a:t>
            </a:r>
            <a:endParaRPr lang="ar-SA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85165" y="881582"/>
            <a:ext cx="1896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شهر رمضان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9202" y="889384"/>
            <a:ext cx="4028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شهر رمضان أنزل فيه القرآن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37399" y="1342283"/>
            <a:ext cx="1269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كتاب الله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7833" y="1362167"/>
            <a:ext cx="2685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كتاب الله خير أنيس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3330" y="1797025"/>
            <a:ext cx="1720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شارع الملك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2053" y="1805133"/>
            <a:ext cx="4285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شارع الملك من أوسع الشوارع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3262" y="2257726"/>
            <a:ext cx="2135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صديق الدراسة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0250" y="2256571"/>
            <a:ext cx="3903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صديق الدراسة أفضل صديق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1456" y="4071762"/>
            <a:ext cx="3522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صليت في </a:t>
            </a:r>
            <a:r>
              <a:rPr lang="ar-SA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مسجد</a:t>
            </a:r>
            <a:r>
              <a:rPr lang="ar-S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الرحمن.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18940" y="4513722"/>
            <a:ext cx="2627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هذا</a:t>
            </a:r>
            <a:r>
              <a:rPr lang="ar-S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كتاب الله بينكم.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80830" y="4943364"/>
            <a:ext cx="3765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الذين</a:t>
            </a:r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يثابرون يصِلون دائمًا.</a:t>
            </a:r>
            <a:endParaRPr lang="ar-SA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9886" y="5380244"/>
            <a:ext cx="1515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هُدِمَ </a:t>
            </a:r>
            <a:r>
              <a:rPr lang="ar-SA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جدارٌ</a:t>
            </a:r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SA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93667" y="5810985"/>
            <a:ext cx="3432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سافرتُ </a:t>
            </a:r>
            <a:r>
              <a:rPr lang="ar-SA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يومًا</a:t>
            </a:r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إلى الطائف.</a:t>
            </a:r>
            <a:endParaRPr lang="ar-SA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08327" y="6241726"/>
            <a:ext cx="3315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رزت </a:t>
            </a:r>
            <a:r>
              <a:rPr lang="ar-SA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مسجد</a:t>
            </a:r>
            <a:r>
              <a:rPr lang="ar-S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النبي</a:t>
            </a:r>
            <a:r>
              <a:rPr lang="ar-SA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ﷺ</a:t>
            </a:r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SA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72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391" y="0"/>
            <a:ext cx="1363648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5189" y="5312721"/>
            <a:ext cx="2176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ضمير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35063" y="3523729"/>
            <a:ext cx="811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رجل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6565" y="3557598"/>
            <a:ext cx="591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هذا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8676" y="3516862"/>
            <a:ext cx="1454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اسم إشارة</a:t>
            </a:r>
          </a:p>
        </p:txBody>
      </p:sp>
      <p:sp>
        <p:nvSpPr>
          <p:cNvPr id="7" name="Rectangle 6"/>
          <p:cNvSpPr/>
          <p:nvPr/>
        </p:nvSpPr>
        <p:spPr>
          <a:xfrm>
            <a:off x="9541474" y="3974991"/>
            <a:ext cx="846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فاسق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5554" y="3974988"/>
            <a:ext cx="801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العفو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0999" y="4008863"/>
            <a:ext cx="1550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معرف بأل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38267" y="4447525"/>
            <a:ext cx="825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هماز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7460" y="4430589"/>
            <a:ext cx="1936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أمير </a:t>
            </a:r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المؤمنين</a:t>
            </a:r>
            <a:endParaRPr lang="ar-SA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,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9854" y="4423722"/>
            <a:ext cx="2541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مضاف إلى معرفة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46162" y="4914433"/>
            <a:ext cx="829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مشاء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15076" y="4897499"/>
            <a:ext cx="809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الذين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2133" y="4890324"/>
            <a:ext cx="1814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اسم موصول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64120" y="5374160"/>
            <a:ext cx="833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داخل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7279" y="5330403"/>
            <a:ext cx="2356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التاء في </a:t>
            </a:r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( كن</a:t>
            </a:r>
            <a:r>
              <a:rPr lang="ar-SA" sz="32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ت</a:t>
            </a:r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 )</a:t>
            </a:r>
            <a:endParaRPr lang="ar-SA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,Bold"/>
            </a:endParaRPr>
          </a:p>
        </p:txBody>
      </p:sp>
    </p:spTree>
    <p:extLst>
      <p:ext uri="{BB962C8B-B14F-4D97-AF65-F5344CB8AC3E}">
        <p14:creationId xmlns:p14="http://schemas.microsoft.com/office/powerpoint/2010/main" val="104235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253</Words>
  <Application>Microsoft Office PowerPoint</Application>
  <PresentationFormat>Widescreen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Aldhabi</vt:lpstr>
      <vt:lpstr>Arial</vt:lpstr>
      <vt:lpstr>AXtManal</vt:lpstr>
      <vt:lpstr>Calibri</vt:lpstr>
      <vt:lpstr>Calibri Light</vt:lpstr>
      <vt:lpstr>Times New Roman</vt:lpstr>
      <vt:lpstr>Times New Roman,Bold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أبو ليان</dc:creator>
  <cp:lastModifiedBy>أبو ليان</cp:lastModifiedBy>
  <cp:revision>28</cp:revision>
  <dcterms:created xsi:type="dcterms:W3CDTF">2016-11-15T22:40:48Z</dcterms:created>
  <dcterms:modified xsi:type="dcterms:W3CDTF">2016-11-17T23:12:55Z</dcterms:modified>
</cp:coreProperties>
</file>