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3" r:id="rId8"/>
    <p:sldId id="265" r:id="rId9"/>
    <p:sldId id="267" r:id="rId10"/>
    <p:sldId id="269" r:id="rId11"/>
    <p:sldId id="272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1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266CFF-CE3D-48C0-BF6B-7A61332FE850}" type="datetimeFigureOut">
              <a:rPr lang="ar-SA" smtClean="0"/>
              <a:pPr/>
              <a:t>13/01/38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39E001B-6440-403C-AB9B-40048C623C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4623" y="2967335"/>
            <a:ext cx="685476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e_AlHor" pitchFamily="18" charset="-78"/>
                <a:cs typeface="ae_AlHor" pitchFamily="18" charset="-78"/>
              </a:rPr>
              <a:t>المفعولُ فيهِ </a:t>
            </a:r>
            <a:endParaRPr lang="ar-SA" sz="13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e_AlHor" pitchFamily="18" charset="-78"/>
              <a:cs typeface="ae_AlHor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4048" y="188640"/>
            <a:ext cx="384592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أستنتجت</a:t>
            </a:r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 </a:t>
            </a:r>
            <a:r>
              <a:rPr lang="ar-SA" sz="6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:</a:t>
            </a:r>
            <a:endParaRPr lang="ar-SA" sz="6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Hadith1" pitchFamily="2" charset="-78"/>
            </a:endParaRP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630883" y="692696"/>
            <a:ext cx="18646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أمامَ</a:t>
            </a:r>
            <a:endParaRPr lang="ar-S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45049" y="2204864"/>
            <a:ext cx="2419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1- اسم</a:t>
            </a:r>
            <a:endParaRPr lang="ar-SA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7824" y="3140968"/>
            <a:ext cx="3260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2- منصوب</a:t>
            </a:r>
            <a:endParaRPr lang="ar-SA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4005064"/>
            <a:ext cx="8712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3- يدل على مكان وقوع </a:t>
            </a:r>
            <a:r>
              <a:rPr lang="ar-SA" sz="8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الفعل .</a:t>
            </a:r>
            <a:endParaRPr lang="ar-SA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412776"/>
            <a:ext cx="725551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هذا ما نسميه </a:t>
            </a:r>
          </a:p>
          <a:p>
            <a:pPr algn="ctr"/>
            <a:r>
              <a:rPr lang="ar-S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ظرف المكان</a:t>
            </a:r>
            <a:endParaRPr lang="ar-SA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75469" y="620688"/>
            <a:ext cx="6298519" cy="70788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8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Hadith1" pitchFamily="2" charset="-78"/>
            </a:endParaRPr>
          </a:p>
          <a:p>
            <a:pPr algn="ctr"/>
            <a:r>
              <a:rPr lang="ar-SA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Hadith1" pitchFamily="2" charset="-78"/>
              </a:rPr>
              <a:t>إذاً </a:t>
            </a:r>
            <a:r>
              <a:rPr lang="ar-SA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Hadith1" pitchFamily="2" charset="-78"/>
              </a:rPr>
              <a:t>:</a:t>
            </a:r>
            <a:endParaRPr lang="ar-SA" sz="8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Hadith1" pitchFamily="2" charset="-78"/>
            </a:endParaRPr>
          </a:p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Hadith1" pitchFamily="2" charset="-78"/>
              </a:rPr>
              <a:t>كل اسم يدل على </a:t>
            </a:r>
          </a:p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Hadith1" pitchFamily="2" charset="-78"/>
              </a:rPr>
              <a:t>زمان أو مكان هو </a:t>
            </a:r>
          </a:p>
          <a:p>
            <a:pPr algn="ctr"/>
            <a:endParaRPr lang="ar-SA" sz="8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Hadith1" pitchFamily="2" charset="-78"/>
            </a:endParaRPr>
          </a:p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53679" y="2967335"/>
            <a:ext cx="743665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3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buhmeda Free" pitchFamily="2" charset="-78"/>
              </a:rPr>
              <a:t>مفعولٌ فيهِ</a:t>
            </a:r>
            <a:endParaRPr lang="ar-SA" sz="13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cs typeface="Abuhmeda Free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05" t="23200" r="35981" b="5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67544" y="836712"/>
            <a:ext cx="848041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المعرب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هو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: ما يتغير أخره بتغير العوامل الداخله عليه لفظاً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وتقديراً .</a:t>
            </a:r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نحو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زيدٌ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قد يأتي مرفوعاً أو منصوباً أو مجروراً مثال على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ذلك :</a:t>
            </a:r>
            <a:endParaRPr lang="ar-SA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1/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جاء زيدٌ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زيد هنا فاعل مرفوع </a:t>
            </a: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2/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زرتُ زيداً 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زيداً هنا منصوب لأنه مفعول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به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 </a:t>
            </a: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3/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مررت بزيدٍ  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زيدِ هنا مجرور لأنه مفعول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به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 </a:t>
            </a: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أما المبني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فهو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: هو الذي يلزم صورة واحده اينما وضعته </a:t>
            </a:r>
          </a:p>
          <a:p>
            <a:pPr algn="ctr"/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نحو اسم الإشارة </a:t>
            </a:r>
            <a:r>
              <a:rPr lang="ar-S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هذا </a:t>
            </a:r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: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جاء هذا </a:t>
            </a:r>
            <a:r>
              <a:rPr lang="ar-S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الرجل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– زرت هذا </a:t>
            </a:r>
            <a:r>
              <a:rPr lang="ar-SA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الرجل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– </a:t>
            </a:r>
            <a:r>
              <a:rPr lang="ar-S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مررت بهذا الرجل 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7695" y="4839543"/>
            <a:ext cx="64588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الظرف لغوياً </a:t>
            </a:r>
            <a:r>
              <a:rPr lang="ar-S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هو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: الوعاء </a:t>
            </a:r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L-Mohanad Bold" pitchFamily="2" charset="-78"/>
              </a:rPr>
              <a:t>وكل ما يستقرُّ فيهِ غيرهُ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317" t="15960" r="34796" b="14321"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979712" y="1844824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ترتيلاً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7544" y="2381979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حذرَ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979712" y="3284984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تكليماً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79712" y="4221088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صباً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79712" y="4869160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شقاً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39552" y="5478323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إبتغاءَ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9552" y="6198403"/>
            <a:ext cx="14510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رغبةً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427" t="20160" r="36213" b="386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323528" y="270892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صباحاً تحدد زمان الحضور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3356992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يمين تبين مكان الوقوف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23528" y="397768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ليلاً تحدد زمان القراءة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3528" y="450912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أمام تبين مكان الانتظار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3528" y="5013176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أسبوعاً تحدد زمان الاستغراق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5589240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خلف تبين مكان الصلاة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8" y="6165304"/>
            <a:ext cx="3384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تحت تبين مكان الجلوس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372" t="30240" r="36213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504" y="1556792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جانب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7504" y="2492896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غداً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7504" y="3068960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يوم 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79512" y="3861048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تحتك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9512" y="4581128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مكاناً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9512" y="5445224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اليوم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79512" y="6165304"/>
            <a:ext cx="2808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L-Mohanad Bold" pitchFamily="2" charset="-78"/>
              </a:rPr>
              <a:t>وراءهم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680" t="15960" r="37158" b="11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148064" y="26064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شتاءً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220072" y="548680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عصراً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652120" y="836712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ساعةً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96136" y="117758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فوقَ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68144" y="1465620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ليلةً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868144" y="1753652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قبلَ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868144" y="206084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صباحاً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07504" y="3645024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عشاءً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07504" y="4005064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اناءَ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07504" y="4365104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بكرةً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7504" y="4725144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فوقكم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07504" y="5301208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بكرةً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07504" y="5930116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يومَ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07504" y="6334780"/>
            <a:ext cx="2376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داخلَ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14280" r="38576" b="11801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475656" y="2852936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غداً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699792" y="3212976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تبعثون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5896" y="350100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مكان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88024" y="3933056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اليومَ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203848" y="386104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زمن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63688" y="386104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يتحلل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860032" y="422108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عندَ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39752" y="4221088"/>
            <a:ext cx="1080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ملكَ</a:t>
            </a: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51834" y="4509120"/>
            <a:ext cx="56297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يومَ</a:t>
            </a:r>
            <a:endParaRPr lang="ar-SA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460207" y="4797152"/>
            <a:ext cx="66717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لدى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455657" y="5085184"/>
            <a:ext cx="111921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منصوبة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342685" y="5373216"/>
            <a:ext cx="94128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الزمان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197223" y="5373216"/>
            <a:ext cx="79060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المكان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295297" y="5733256"/>
            <a:ext cx="71686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زمان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746261" y="5733256"/>
            <a:ext cx="7537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</a:t>
            </a: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كان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179512" y="6021288"/>
            <a:ext cx="223076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أـ ت ـ ث ـ ج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3637383" y="6362164"/>
            <a:ext cx="2230761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ب ـ ح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04664"/>
            <a:ext cx="80718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تأملي معي يا </a:t>
            </a:r>
            <a:r>
              <a:rPr lang="ar-SA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جميلتي:</a:t>
            </a:r>
            <a:r>
              <a:rPr lang="ar-S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 </a:t>
            </a:r>
            <a:endParaRPr lang="ar-SA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uhmeda Free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3688" y="1844824"/>
            <a:ext cx="5883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L-Mateen" pitchFamily="2" charset="-78"/>
              </a:rPr>
              <a:t>تشرقُ الشمسُ صباحاً</a:t>
            </a:r>
            <a:endParaRPr lang="ar-SA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63143" y="2967335"/>
            <a:ext cx="50177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ما نوع </a:t>
            </a:r>
            <a:r>
              <a:rPr lang="ar-SA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الجملة ؟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2810" y="4653136"/>
            <a:ext cx="8284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أحسنتِ إنها جملة فعلية </a:t>
            </a:r>
            <a:endParaRPr lang="ar-SA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680" t="28560" r="37158" b="5081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92696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حضرت إلى المدرسة صباحاً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07976" y="1332057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وقف أخي أمامَ المدرسةِ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07976" y="1988840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أستغرق حل المسألة مني ساعةً كاملة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07976" y="2628201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شعرت بالألم قبلَ العصرِ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907976" y="3276273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جلست في القاعة الثانية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07976" y="3852337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إنتظرني</a:t>
            </a:r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 عندَ المسجدِ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907976" y="4500409"/>
            <a:ext cx="7023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L-Mohanad Bold" pitchFamily="2" charset="-78"/>
              </a:rPr>
              <a:t>أمارس الرياضة صباحاً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60376" y="6084585"/>
            <a:ext cx="7023923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والمبهم من ظروف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المكان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: ما دل على مكان غير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مُحدّدٍ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– اي ليس له صُورةٌ تُدرَكُ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بالحسّ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الظاهِر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 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، كالجهاتِ السّتِ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وهي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: 1)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أمام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– قُدّام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2)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وراء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(خلف)  3) يمين 4)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يسار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– شمال  5) فوق 6) تحت</a:t>
            </a:r>
          </a:p>
          <a:p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ومثل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المقادير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،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ك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ميل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،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كيلومتر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، </a:t>
            </a:r>
            <a:r>
              <a:rPr lang="ar-SA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 </a:t>
            </a:r>
            <a:r>
              <a:rPr lang="ar-SA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وغيرُها .</a:t>
            </a:r>
            <a:r>
              <a:rPr lang="ar-S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L-Mohanad Bold" pitchFamily="2" charset="-78"/>
              </a:rPr>
              <a:t>  </a:t>
            </a:r>
            <a: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SA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13440" r="37631" b="6052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806" t="21000" r="38032" b="39190"/>
          <a:stretch>
            <a:fillRect/>
          </a:stretch>
        </p:blipFill>
        <p:spPr bwMode="auto">
          <a:xfrm>
            <a:off x="0" y="0"/>
            <a:ext cx="9144000" cy="686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07504" y="1268761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سبعَ         عدده</a:t>
            </a:r>
            <a:endParaRPr lang="ar-SA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962" y="2237963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   قليلاً        صفته</a:t>
            </a:r>
            <a:endParaRPr lang="ar-SA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496" y="3212976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      هذا       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اسم اشارة</a:t>
            </a:r>
            <a:endParaRPr lang="ar-SA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5496" y="3750131"/>
            <a:ext cx="4079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    بعض        </a:t>
            </a:r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مضاف للظرف</a:t>
            </a:r>
            <a:endParaRPr lang="ar-SA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962" y="4398203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     هذا       </a:t>
            </a:r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اسم اشارة</a:t>
            </a:r>
            <a:endParaRPr lang="ar-SA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36512" y="5046275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عشر        عدده</a:t>
            </a:r>
            <a:endParaRPr lang="ar-SA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36512" y="5622339"/>
            <a:ext cx="40799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ثلاثة       عدده</a:t>
            </a:r>
            <a:endParaRPr lang="ar-SA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680" t="39479" r="37158" b="193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364088" y="1196752"/>
            <a:ext cx="1034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ماض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00332" y="1268760"/>
            <a:ext cx="13532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السكون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52984" y="1772816"/>
            <a:ext cx="11496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الضم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49988" y="1772816"/>
            <a:ext cx="973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فاعل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87126" y="2289066"/>
            <a:ext cx="1338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الفتحة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15196" y="2780928"/>
            <a:ext cx="6455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مفعول مطلق منصوب بالفتحة الظاهرة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83162" y="4161274"/>
            <a:ext cx="12410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مضارع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47664" y="4149080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الضمة الظاهرة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69412" y="4665330"/>
            <a:ext cx="9733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فاعل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475656" y="4737338"/>
            <a:ext cx="2720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الضمة الظاهرة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058546" y="5241394"/>
            <a:ext cx="18998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مفعول فيه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259632" y="5241394"/>
            <a:ext cx="28184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الفتحة الظاهرة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547664" y="5817458"/>
            <a:ext cx="64187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مفعول </a:t>
            </a:r>
            <a:r>
              <a:rPr lang="ar-SA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لاجله</a:t>
            </a:r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L-Mohanad Bold" pitchFamily="2" charset="-78"/>
              </a:rPr>
              <a:t> منصوب بالفتحة الظاهرة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7405" t="28560" r="38103" b="49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5940152" y="1412776"/>
            <a:ext cx="11192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ماض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89162" y="1484784"/>
            <a:ext cx="14686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السكون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84471" y="2443535"/>
            <a:ext cx="5469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به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3995" y="2420888"/>
            <a:ext cx="2965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الفتحة الظاهرة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24661" y="3451647"/>
            <a:ext cx="771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فيه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3451647"/>
            <a:ext cx="2965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الفتحة الظاهرة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595506" y="4459759"/>
            <a:ext cx="1236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مطلق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95536" y="4459759"/>
            <a:ext cx="30780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الفتحة الظاهرة 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68144" y="5445224"/>
            <a:ext cx="1194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لاجله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539552" y="5395863"/>
            <a:ext cx="2965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Mohanad Bold" pitchFamily="2" charset="-78"/>
              </a:rPr>
              <a:t>الفتحة الظاهرة</a:t>
            </a:r>
            <a:endParaRPr lang="ar-SA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5592" t="55439" r="37631" b="28601"/>
          <a:stretch>
            <a:fillRect/>
          </a:stretch>
        </p:blipFill>
        <p:spPr bwMode="auto">
          <a:xfrm>
            <a:off x="251520" y="908720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692696"/>
            <a:ext cx="84641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/>
                <a:solidFill>
                  <a:schemeClr val="accent3"/>
                </a:solidFill>
                <a:effectLst/>
                <a:cs typeface="Abuhmeda Free" pitchFamily="2" charset="-78"/>
              </a:rPr>
              <a:t>ولكن ما نوع الكلمة </a:t>
            </a:r>
            <a:r>
              <a:rPr lang="ar-SA" sz="8000" b="1" cap="none" spc="0" dirty="0" err="1" smtClean="0">
                <a:ln/>
                <a:solidFill>
                  <a:srgbClr val="00B0F0"/>
                </a:solidFill>
                <a:effectLst/>
                <a:cs typeface="Abuhmeda Free" pitchFamily="2" charset="-78"/>
              </a:rPr>
              <a:t>صباحاً</a:t>
            </a:r>
            <a:r>
              <a:rPr lang="ar-SA" sz="6600" b="1" cap="none" spc="0" dirty="0" err="1" smtClean="0">
                <a:ln/>
                <a:solidFill>
                  <a:schemeClr val="accent3"/>
                </a:solidFill>
                <a:effectLst/>
                <a:cs typeface="Abuhmeda Free" pitchFamily="2" charset="-78"/>
              </a:rPr>
              <a:t> ؟</a:t>
            </a:r>
            <a:endParaRPr lang="ar-SA" sz="6600" b="1" cap="none" spc="0" dirty="0">
              <a:ln/>
              <a:solidFill>
                <a:schemeClr val="accent3"/>
              </a:solidFill>
              <a:effectLst/>
              <a:cs typeface="Abuhmeda Free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3648" y="2276872"/>
            <a:ext cx="6606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أحسنت إنها </a:t>
            </a:r>
            <a:r>
              <a:rPr lang="ar-SA" sz="7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أ</a:t>
            </a:r>
            <a:r>
              <a:rPr lang="ar-SA" sz="7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سمية ؟</a:t>
            </a:r>
            <a:endParaRPr lang="ar-SA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9552" y="3861048"/>
            <a:ext cx="80810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كيف عرفتِ أنها </a:t>
            </a:r>
            <a:r>
              <a:rPr lang="ar-SA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أ</a:t>
            </a:r>
            <a:r>
              <a:rPr lang="ar-SA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سمية ؟</a:t>
            </a:r>
            <a:endParaRPr lang="ar-SA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  <a:p>
            <a:pPr algn="ctr"/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من تذكرنا بعلامات </a:t>
            </a:r>
            <a:r>
              <a:rPr lang="ar-SA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الأسم</a:t>
            </a:r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  <a:r>
              <a:rPr lang="ar-SA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؟</a:t>
            </a:r>
            <a:r>
              <a:rPr lang="ar-S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55576" y="692696"/>
            <a:ext cx="78357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Al-Hadith1" pitchFamily="2" charset="-78"/>
              </a:rPr>
              <a:t>متى تشرقُ </a:t>
            </a:r>
            <a:r>
              <a:rPr lang="ar-SA" sz="8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Al-Hadith1" pitchFamily="2" charset="-78"/>
              </a:rPr>
              <a:t>الشمس ؟</a:t>
            </a:r>
            <a:endParaRPr lang="ar-SA" sz="8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Al-Hadith1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79712" y="2276872"/>
            <a:ext cx="51315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Hadith1" pitchFamily="2" charset="-78"/>
              </a:rPr>
              <a:t>أحسنت صباحاً </a:t>
            </a:r>
            <a:endParaRPr lang="ar-SA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l-Hadith1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74960" y="3573016"/>
            <a:ext cx="665598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إذاً كلمة صباحاً حددت </a:t>
            </a:r>
          </a:p>
          <a:p>
            <a:pPr algn="ctr"/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وبينت الزمان الذي تشرق </a:t>
            </a:r>
          </a:p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فيه الشمس</a:t>
            </a:r>
            <a:endParaRPr lang="ar-SA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e_Dimnah" pitchFamily="18" charset="-78"/>
              <a:cs typeface="ae_Dimnah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4048" y="188640"/>
            <a:ext cx="384592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8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أستنتجت</a:t>
            </a:r>
            <a:r>
              <a:rPr lang="ar-SA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 </a:t>
            </a:r>
            <a:r>
              <a:rPr lang="ar-SA" sz="6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Al-Hadith1" pitchFamily="2" charset="-78"/>
              </a:rPr>
              <a:t>:</a:t>
            </a:r>
            <a:endParaRPr lang="ar-SA" sz="60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Al-Hadith1" pitchFamily="2" charset="-78"/>
            </a:endParaRPr>
          </a:p>
          <a:p>
            <a:pPr algn="ctr"/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43808" y="692696"/>
            <a:ext cx="343876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صباحاً </a:t>
            </a:r>
            <a:endParaRPr lang="ar-S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945049" y="2204864"/>
            <a:ext cx="2419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1- اسم</a:t>
            </a:r>
            <a:endParaRPr lang="ar-SA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987824" y="3140968"/>
            <a:ext cx="32608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2- منصوب</a:t>
            </a:r>
            <a:endParaRPr lang="ar-SA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520" y="4005064"/>
            <a:ext cx="87129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3- يدل على زمن وقوع </a:t>
            </a:r>
            <a:r>
              <a:rPr lang="ar-SA" sz="8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l-Hadith1" pitchFamily="2" charset="-78"/>
              </a:rPr>
              <a:t>الفعل .</a:t>
            </a:r>
            <a:endParaRPr lang="ar-SA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l-Hadith1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412776"/>
            <a:ext cx="725551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هذا ما نسميه </a:t>
            </a:r>
          </a:p>
          <a:p>
            <a:pPr algn="ctr"/>
            <a:r>
              <a:rPr lang="ar-S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e_AlArabiya" pitchFamily="18" charset="-78"/>
                <a:cs typeface="ae_AlArabiya" pitchFamily="18" charset="-78"/>
              </a:rPr>
              <a:t>ظرف الزمان</a:t>
            </a:r>
            <a:endParaRPr lang="ar-SA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404664"/>
            <a:ext cx="80718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وتأملي معي يا </a:t>
            </a:r>
            <a:r>
              <a:rPr lang="ar-SA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جميلتي:</a:t>
            </a:r>
            <a:r>
              <a:rPr lang="ar-SA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uhmeda Free" pitchFamily="2" charset="-78"/>
              </a:rPr>
              <a:t> </a:t>
            </a:r>
            <a:endParaRPr lang="ar-SA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uhmeda Free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29466" y="1844824"/>
            <a:ext cx="6551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L-Mateen" pitchFamily="2" charset="-78"/>
              </a:rPr>
              <a:t>يقفُ المعلمُ أمامَ السبورةِ</a:t>
            </a:r>
            <a:endParaRPr lang="ar-SA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L-Mateen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63143" y="2967335"/>
            <a:ext cx="50177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ما نوع </a:t>
            </a:r>
            <a:r>
              <a:rPr lang="ar-SA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الجملة ؟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e_Dimnah" pitchFamily="18" charset="-78"/>
              <a:cs typeface="ae_Dimnah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62810" y="4653136"/>
            <a:ext cx="82846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أحسنتِ إنها جملة فعلية </a:t>
            </a:r>
            <a:endParaRPr lang="ar-SA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1133" y="692696"/>
            <a:ext cx="76129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000" b="1" cap="none" spc="0" dirty="0" smtClean="0">
                <a:ln/>
                <a:solidFill>
                  <a:schemeClr val="accent3"/>
                </a:solidFill>
                <a:effectLst/>
                <a:cs typeface="Abuhmeda Free" pitchFamily="2" charset="-78"/>
              </a:rPr>
              <a:t>ولكن ما نوع الكلمة </a:t>
            </a:r>
            <a:r>
              <a:rPr lang="ar-SA" sz="8000" b="1" cap="none" spc="0" dirty="0" err="1" smtClean="0">
                <a:ln/>
                <a:solidFill>
                  <a:srgbClr val="00B0F0"/>
                </a:solidFill>
                <a:effectLst/>
                <a:cs typeface="Abuhmeda Free" pitchFamily="2" charset="-78"/>
              </a:rPr>
              <a:t>أمام</a:t>
            </a:r>
            <a:r>
              <a:rPr lang="ar-SA" sz="6600" b="1" cap="none" spc="0" dirty="0" err="1" smtClean="0">
                <a:ln/>
                <a:solidFill>
                  <a:schemeClr val="accent3"/>
                </a:solidFill>
                <a:effectLst/>
                <a:cs typeface="Abuhmeda Free" pitchFamily="2" charset="-78"/>
              </a:rPr>
              <a:t>؟</a:t>
            </a:r>
            <a:endParaRPr lang="ar-SA" sz="6600" b="1" cap="none" spc="0" dirty="0">
              <a:ln/>
              <a:solidFill>
                <a:schemeClr val="accent3"/>
              </a:solidFill>
              <a:effectLst/>
              <a:cs typeface="Abuhmeda Free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03648" y="2276872"/>
            <a:ext cx="6606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7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أحسنت إنها </a:t>
            </a:r>
            <a:r>
              <a:rPr lang="ar-SA" sz="72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أ</a:t>
            </a:r>
            <a:r>
              <a:rPr lang="ar-SA" sz="72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e_AlArabiya" pitchFamily="18" charset="-78"/>
                <a:cs typeface="ae_AlArabiya" pitchFamily="18" charset="-78"/>
              </a:rPr>
              <a:t>سمية ؟</a:t>
            </a:r>
            <a:endParaRPr lang="ar-SA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e_AlArabiya" pitchFamily="18" charset="-78"/>
              <a:cs typeface="ae_AlArabiya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99373" y="692696"/>
            <a:ext cx="634821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Al-Hadith1" pitchFamily="2" charset="-78"/>
              </a:rPr>
              <a:t>أين يقفُ </a:t>
            </a:r>
            <a:r>
              <a:rPr lang="ar-SA" sz="8000" b="1" cap="none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Al-Hadith1" pitchFamily="2" charset="-78"/>
              </a:rPr>
              <a:t>المعلمُ ؟</a:t>
            </a:r>
            <a:endParaRPr lang="ar-SA" sz="8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cs typeface="Al-Hadith1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19517" y="2276872"/>
            <a:ext cx="70519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Al-Hadith1" pitchFamily="2" charset="-78"/>
              </a:rPr>
              <a:t>أحسنت أمامَ السبورةِ</a:t>
            </a:r>
            <a:endParaRPr lang="ar-SA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Al-Hadith1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244691" y="3573016"/>
            <a:ext cx="651652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إذاً كلمة أمام حددت </a:t>
            </a:r>
          </a:p>
          <a:p>
            <a:pPr algn="ctr"/>
            <a:r>
              <a:rPr lang="ar-SA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وبينت المكان الذي يقف </a:t>
            </a:r>
          </a:p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e_Dimnah" pitchFamily="18" charset="-78"/>
                <a:cs typeface="ae_Dimnah" pitchFamily="18" charset="-78"/>
              </a:rPr>
              <a:t>فيه المعلم</a:t>
            </a:r>
            <a:endParaRPr lang="ar-SA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e_Dimnah" pitchFamily="18" charset="-78"/>
              <a:cs typeface="ae_Dimnah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511</TotalTime>
  <Words>412</Words>
  <Application>Microsoft Office PowerPoint</Application>
  <PresentationFormat>عرض على الشاشة (3:4)‏</PresentationFormat>
  <Paragraphs>143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حركة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A.Y.E</dc:creator>
  <cp:lastModifiedBy>A.Y.E</cp:lastModifiedBy>
  <cp:revision>22</cp:revision>
  <dcterms:created xsi:type="dcterms:W3CDTF">2016-10-13T20:47:24Z</dcterms:created>
  <dcterms:modified xsi:type="dcterms:W3CDTF">2016-10-14T15:13:28Z</dcterms:modified>
</cp:coreProperties>
</file>