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91" r:id="rId2"/>
    <p:sldId id="562" r:id="rId3"/>
    <p:sldId id="634" r:id="rId4"/>
    <p:sldId id="603" r:id="rId5"/>
    <p:sldId id="604" r:id="rId6"/>
    <p:sldId id="605" r:id="rId7"/>
    <p:sldId id="606" r:id="rId8"/>
    <p:sldId id="607" r:id="rId9"/>
    <p:sldId id="608" r:id="rId10"/>
    <p:sldId id="609" r:id="rId11"/>
    <p:sldId id="610" r:id="rId12"/>
    <p:sldId id="611" r:id="rId13"/>
    <p:sldId id="612" r:id="rId14"/>
    <p:sldId id="613" r:id="rId15"/>
    <p:sldId id="614" r:id="rId16"/>
    <p:sldId id="615" r:id="rId17"/>
    <p:sldId id="617" r:id="rId18"/>
    <p:sldId id="585" r:id="rId19"/>
    <p:sldId id="618" r:id="rId20"/>
    <p:sldId id="619" r:id="rId21"/>
    <p:sldId id="620" r:id="rId22"/>
    <p:sldId id="621" r:id="rId23"/>
    <p:sldId id="622" r:id="rId24"/>
    <p:sldId id="623" r:id="rId25"/>
    <p:sldId id="624" r:id="rId26"/>
    <p:sldId id="625" r:id="rId27"/>
    <p:sldId id="626" r:id="rId28"/>
    <p:sldId id="627" r:id="rId29"/>
    <p:sldId id="586" r:id="rId30"/>
    <p:sldId id="628" r:id="rId31"/>
    <p:sldId id="588" r:id="rId32"/>
    <p:sldId id="629" r:id="rId33"/>
    <p:sldId id="630" r:id="rId34"/>
    <p:sldId id="631" r:id="rId35"/>
    <p:sldId id="632"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0FFFF"/>
    <a:srgbClr val="960000"/>
    <a:srgbClr val="663300"/>
    <a:srgbClr val="6600CC"/>
    <a:srgbClr val="003366"/>
    <a:srgbClr val="680000"/>
    <a:srgbClr val="9900CC"/>
    <a:srgbClr val="993366"/>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4" d="100"/>
          <a:sy n="64" d="100"/>
        </p:scale>
        <p:origin x="-147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2.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2.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3.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4.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5.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6.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7.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8.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9.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0.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
        <p:nvSpPr>
          <p:cNvPr id="4" name="عنصر نائب للتاريخ 3"/>
          <p:cNvSpPr>
            <a:spLocks noGrp="1"/>
          </p:cNvSpPr>
          <p:nvPr>
            <p:ph type="dt" sz="half" idx="10"/>
          </p:nvPr>
        </p:nvSpPr>
        <p:spPr/>
        <p:txBody>
          <a:bodyPr/>
          <a:lstStyle>
            <a:lvl1pPr>
              <a:defRPr/>
            </a:lvl1pPr>
          </a:lstStyle>
          <a:p>
            <a:pPr>
              <a:defRPr/>
            </a:pPr>
            <a:fld id="{9CB6F033-1536-44A6-922E-3F5D311C8B83}"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91C7C692-A1AD-4EA3-8153-1CC5294EEB4E}"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lvl1pPr>
              <a:defRPr/>
            </a:lvl1pPr>
          </a:lstStyle>
          <a:p>
            <a:pPr>
              <a:defRPr/>
            </a:pPr>
            <a:fld id="{56EFA0FA-24D4-40C6-AE72-DA977C149296}"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3037872E-EAE7-4EA8-A74A-9B592C27A148}"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lvl1pPr>
              <a:defRPr/>
            </a:lvl1pPr>
          </a:lstStyle>
          <a:p>
            <a:pPr>
              <a:defRPr/>
            </a:pPr>
            <a:fld id="{1B4A5CF4-0F0D-49E0-A49E-D076B4A6ECF2}"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E2553FAD-758B-4ABD-8067-CE9412BB00D4}"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lvl1pPr>
              <a:defRPr/>
            </a:lvl1pPr>
          </a:lstStyle>
          <a:p>
            <a:pPr>
              <a:defRPr/>
            </a:pPr>
            <a:fld id="{5868680F-C329-4B25-9654-67303FA4924B}"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074C9D9C-ED08-4DE0-9242-993B90B1CADB}"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pPr>
              <a:defRPr/>
            </a:pPr>
            <a:fld id="{608E0940-3236-4C78-9578-AA1DAD0A7E82}" type="datetimeFigureOut">
              <a:rPr lang="en-US"/>
              <a:pPr>
                <a:defRPr/>
              </a:pPr>
              <a:t>9/27/2016</a:t>
            </a:fld>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DF899129-B0A0-4C38-9634-D1B04609ABD5}"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3"/>
          <p:cNvSpPr>
            <a:spLocks noGrp="1"/>
          </p:cNvSpPr>
          <p:nvPr>
            <p:ph type="dt" sz="half" idx="10"/>
          </p:nvPr>
        </p:nvSpPr>
        <p:spPr/>
        <p:txBody>
          <a:bodyPr/>
          <a:lstStyle>
            <a:lvl1pPr>
              <a:defRPr/>
            </a:lvl1pPr>
          </a:lstStyle>
          <a:p>
            <a:pPr>
              <a:defRPr/>
            </a:pPr>
            <a:fld id="{4DEEB46E-BA1B-4C77-80B0-AFE14F4D4E51}" type="datetimeFigureOut">
              <a:rPr lang="en-US"/>
              <a:pPr>
                <a:defRPr/>
              </a:pPr>
              <a:t>9/27/2016</a:t>
            </a:fld>
            <a:endParaRPr lang="en-US"/>
          </a:p>
        </p:txBody>
      </p:sp>
      <p:sp>
        <p:nvSpPr>
          <p:cNvPr id="6" name="عنصر نائب للتذييل 4"/>
          <p:cNvSpPr>
            <a:spLocks noGrp="1"/>
          </p:cNvSpPr>
          <p:nvPr>
            <p:ph type="ftr" sz="quarter" idx="11"/>
          </p:nvPr>
        </p:nvSpPr>
        <p:spPr/>
        <p:txBody>
          <a:bodyPr/>
          <a:lstStyle>
            <a:lvl1pPr>
              <a:defRPr/>
            </a:lvl1pPr>
          </a:lstStyle>
          <a:p>
            <a:pPr>
              <a:defRPr/>
            </a:pPr>
            <a:endParaRPr lang="en-US"/>
          </a:p>
        </p:txBody>
      </p:sp>
      <p:sp>
        <p:nvSpPr>
          <p:cNvPr id="7" name="عنصر نائب لرقم الشريحة 5"/>
          <p:cNvSpPr>
            <a:spLocks noGrp="1"/>
          </p:cNvSpPr>
          <p:nvPr>
            <p:ph type="sldNum" sz="quarter" idx="12"/>
          </p:nvPr>
        </p:nvSpPr>
        <p:spPr/>
        <p:txBody>
          <a:bodyPr/>
          <a:lstStyle>
            <a:lvl1pPr>
              <a:defRPr/>
            </a:lvl1pPr>
          </a:lstStyle>
          <a:p>
            <a:pPr>
              <a:defRPr/>
            </a:pPr>
            <a:fld id="{72A6BD78-854E-4BE5-8E16-7038E4A274B2}"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3"/>
          <p:cNvSpPr>
            <a:spLocks noGrp="1"/>
          </p:cNvSpPr>
          <p:nvPr>
            <p:ph type="dt" sz="half" idx="10"/>
          </p:nvPr>
        </p:nvSpPr>
        <p:spPr/>
        <p:txBody>
          <a:bodyPr/>
          <a:lstStyle>
            <a:lvl1pPr>
              <a:defRPr/>
            </a:lvl1pPr>
          </a:lstStyle>
          <a:p>
            <a:pPr>
              <a:defRPr/>
            </a:pPr>
            <a:fld id="{0A08CF62-3DE6-4019-B68A-7E987276EE98}" type="datetimeFigureOut">
              <a:rPr lang="en-US"/>
              <a:pPr>
                <a:defRPr/>
              </a:pPr>
              <a:t>9/27/2016</a:t>
            </a:fld>
            <a:endParaRPr lang="en-US"/>
          </a:p>
        </p:txBody>
      </p:sp>
      <p:sp>
        <p:nvSpPr>
          <p:cNvPr id="8" name="عنصر نائب للتذييل 4"/>
          <p:cNvSpPr>
            <a:spLocks noGrp="1"/>
          </p:cNvSpPr>
          <p:nvPr>
            <p:ph type="ftr" sz="quarter" idx="11"/>
          </p:nvPr>
        </p:nvSpPr>
        <p:spPr/>
        <p:txBody>
          <a:bodyPr/>
          <a:lstStyle>
            <a:lvl1pPr>
              <a:defRPr/>
            </a:lvl1pPr>
          </a:lstStyle>
          <a:p>
            <a:pPr>
              <a:defRPr/>
            </a:pPr>
            <a:endParaRPr lang="en-US"/>
          </a:p>
        </p:txBody>
      </p:sp>
      <p:sp>
        <p:nvSpPr>
          <p:cNvPr id="9" name="عنصر نائب لرقم الشريحة 5"/>
          <p:cNvSpPr>
            <a:spLocks noGrp="1"/>
          </p:cNvSpPr>
          <p:nvPr>
            <p:ph type="sldNum" sz="quarter" idx="12"/>
          </p:nvPr>
        </p:nvSpPr>
        <p:spPr/>
        <p:txBody>
          <a:bodyPr/>
          <a:lstStyle>
            <a:lvl1pPr>
              <a:defRPr/>
            </a:lvl1pPr>
          </a:lstStyle>
          <a:p>
            <a:pPr>
              <a:defRPr/>
            </a:pPr>
            <a:fld id="{45BAA1AA-19B3-4D4B-AF03-5FA33C165C7F}"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3"/>
          <p:cNvSpPr>
            <a:spLocks noGrp="1"/>
          </p:cNvSpPr>
          <p:nvPr>
            <p:ph type="dt" sz="half" idx="10"/>
          </p:nvPr>
        </p:nvSpPr>
        <p:spPr/>
        <p:txBody>
          <a:bodyPr/>
          <a:lstStyle>
            <a:lvl1pPr>
              <a:defRPr/>
            </a:lvl1pPr>
          </a:lstStyle>
          <a:p>
            <a:pPr>
              <a:defRPr/>
            </a:pPr>
            <a:fld id="{AEC6C403-E9D0-4E77-8A06-EFF8D55D0EE8}" type="datetimeFigureOut">
              <a:rPr lang="en-US"/>
              <a:pPr>
                <a:defRPr/>
              </a:pPr>
              <a:t>9/27/2016</a:t>
            </a:fld>
            <a:endParaRPr lang="en-US"/>
          </a:p>
        </p:txBody>
      </p:sp>
      <p:sp>
        <p:nvSpPr>
          <p:cNvPr id="4" name="عنصر نائب للتذييل 4"/>
          <p:cNvSpPr>
            <a:spLocks noGrp="1"/>
          </p:cNvSpPr>
          <p:nvPr>
            <p:ph type="ftr" sz="quarter" idx="11"/>
          </p:nvPr>
        </p:nvSpPr>
        <p:spPr/>
        <p:txBody>
          <a:bodyPr/>
          <a:lstStyle>
            <a:lvl1pPr>
              <a:defRPr/>
            </a:lvl1pPr>
          </a:lstStyle>
          <a:p>
            <a:pPr>
              <a:defRPr/>
            </a:pPr>
            <a:endParaRPr lang="en-US"/>
          </a:p>
        </p:txBody>
      </p:sp>
      <p:sp>
        <p:nvSpPr>
          <p:cNvPr id="5" name="عنصر نائب لرقم الشريحة 5"/>
          <p:cNvSpPr>
            <a:spLocks noGrp="1"/>
          </p:cNvSpPr>
          <p:nvPr>
            <p:ph type="sldNum" sz="quarter" idx="12"/>
          </p:nvPr>
        </p:nvSpPr>
        <p:spPr/>
        <p:txBody>
          <a:bodyPr/>
          <a:lstStyle>
            <a:lvl1pPr>
              <a:defRPr/>
            </a:lvl1pPr>
          </a:lstStyle>
          <a:p>
            <a:pPr>
              <a:defRPr/>
            </a:pPr>
            <a:fld id="{0F82F8D2-15CF-4377-B068-76EC1B30A614}"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3"/>
          <p:cNvSpPr>
            <a:spLocks noGrp="1"/>
          </p:cNvSpPr>
          <p:nvPr>
            <p:ph type="dt" sz="half" idx="10"/>
          </p:nvPr>
        </p:nvSpPr>
        <p:spPr/>
        <p:txBody>
          <a:bodyPr/>
          <a:lstStyle>
            <a:lvl1pPr>
              <a:defRPr/>
            </a:lvl1pPr>
          </a:lstStyle>
          <a:p>
            <a:pPr>
              <a:defRPr/>
            </a:pPr>
            <a:fld id="{23D6490B-1A7C-4181-A9E1-33E570FCB173}" type="datetimeFigureOut">
              <a:rPr lang="en-US"/>
              <a:pPr>
                <a:defRPr/>
              </a:pPr>
              <a:t>9/27/2016</a:t>
            </a:fld>
            <a:endParaRPr lang="en-US"/>
          </a:p>
        </p:txBody>
      </p:sp>
      <p:sp>
        <p:nvSpPr>
          <p:cNvPr id="3" name="عنصر نائب للتذييل 4"/>
          <p:cNvSpPr>
            <a:spLocks noGrp="1"/>
          </p:cNvSpPr>
          <p:nvPr>
            <p:ph type="ftr" sz="quarter" idx="11"/>
          </p:nvPr>
        </p:nvSpPr>
        <p:spPr/>
        <p:txBody>
          <a:bodyPr/>
          <a:lstStyle>
            <a:lvl1pPr>
              <a:defRPr/>
            </a:lvl1pPr>
          </a:lstStyle>
          <a:p>
            <a:pPr>
              <a:defRPr/>
            </a:pPr>
            <a:endParaRPr lang="en-US"/>
          </a:p>
        </p:txBody>
      </p:sp>
      <p:sp>
        <p:nvSpPr>
          <p:cNvPr id="4" name="عنصر نائب لرقم الشريحة 5"/>
          <p:cNvSpPr>
            <a:spLocks noGrp="1"/>
          </p:cNvSpPr>
          <p:nvPr>
            <p:ph type="sldNum" sz="quarter" idx="12"/>
          </p:nvPr>
        </p:nvSpPr>
        <p:spPr/>
        <p:txBody>
          <a:bodyPr/>
          <a:lstStyle>
            <a:lvl1pPr>
              <a:defRPr/>
            </a:lvl1pPr>
          </a:lstStyle>
          <a:p>
            <a:pPr>
              <a:defRPr/>
            </a:pPr>
            <a:fld id="{9D33C63B-C4CB-453C-95B7-AC3AF798BFFC}"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021A2186-DAA4-4251-8CE5-7B1C75C754C9}" type="datetimeFigureOut">
              <a:rPr lang="en-US"/>
              <a:pPr>
                <a:defRPr/>
              </a:pPr>
              <a:t>9/27/2016</a:t>
            </a:fld>
            <a:endParaRPr lang="en-US"/>
          </a:p>
        </p:txBody>
      </p:sp>
      <p:sp>
        <p:nvSpPr>
          <p:cNvPr id="6" name="عنصر نائب للتذييل 4"/>
          <p:cNvSpPr>
            <a:spLocks noGrp="1"/>
          </p:cNvSpPr>
          <p:nvPr>
            <p:ph type="ftr" sz="quarter" idx="11"/>
          </p:nvPr>
        </p:nvSpPr>
        <p:spPr/>
        <p:txBody>
          <a:bodyPr/>
          <a:lstStyle>
            <a:lvl1pPr>
              <a:defRPr/>
            </a:lvl1pPr>
          </a:lstStyle>
          <a:p>
            <a:pPr>
              <a:defRPr/>
            </a:pPr>
            <a:endParaRPr lang="en-US"/>
          </a:p>
        </p:txBody>
      </p:sp>
      <p:sp>
        <p:nvSpPr>
          <p:cNvPr id="7" name="عنصر نائب لرقم الشريحة 5"/>
          <p:cNvSpPr>
            <a:spLocks noGrp="1"/>
          </p:cNvSpPr>
          <p:nvPr>
            <p:ph type="sldNum" sz="quarter" idx="12"/>
          </p:nvPr>
        </p:nvSpPr>
        <p:spPr/>
        <p:txBody>
          <a:bodyPr/>
          <a:lstStyle>
            <a:lvl1pPr>
              <a:defRPr/>
            </a:lvl1pPr>
          </a:lstStyle>
          <a:p>
            <a:pPr>
              <a:defRPr/>
            </a:pPr>
            <a:fld id="{FCCB4AE2-DDD1-4E10-B5EA-8316537B61AF}"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949A2B73-E043-498A-97C2-FB26274525F0}" type="datetimeFigureOut">
              <a:rPr lang="en-US"/>
              <a:pPr>
                <a:defRPr/>
              </a:pPr>
              <a:t>9/27/2016</a:t>
            </a:fld>
            <a:endParaRPr lang="en-US"/>
          </a:p>
        </p:txBody>
      </p:sp>
      <p:sp>
        <p:nvSpPr>
          <p:cNvPr id="6" name="عنصر نائب للتذييل 4"/>
          <p:cNvSpPr>
            <a:spLocks noGrp="1"/>
          </p:cNvSpPr>
          <p:nvPr>
            <p:ph type="ftr" sz="quarter" idx="11"/>
          </p:nvPr>
        </p:nvSpPr>
        <p:spPr/>
        <p:txBody>
          <a:bodyPr/>
          <a:lstStyle>
            <a:lvl1pPr>
              <a:defRPr/>
            </a:lvl1pPr>
          </a:lstStyle>
          <a:p>
            <a:pPr>
              <a:defRPr/>
            </a:pPr>
            <a:endParaRPr lang="en-US"/>
          </a:p>
        </p:txBody>
      </p:sp>
      <p:sp>
        <p:nvSpPr>
          <p:cNvPr id="7" name="عنصر نائب لرقم الشريحة 5"/>
          <p:cNvSpPr>
            <a:spLocks noGrp="1"/>
          </p:cNvSpPr>
          <p:nvPr>
            <p:ph type="sldNum" sz="quarter" idx="12"/>
          </p:nvPr>
        </p:nvSpPr>
        <p:spPr/>
        <p:txBody>
          <a:bodyPr/>
          <a:lstStyle>
            <a:lvl1pPr>
              <a:defRPr/>
            </a:lvl1pPr>
          </a:lstStyle>
          <a:p>
            <a:pPr>
              <a:defRPr/>
            </a:pPr>
            <a:fld id="{F27C453A-44F1-4CDA-BC8B-F41D4C5F9149}" type="slidenum">
              <a:rPr lang="en-US"/>
              <a:pPr>
                <a:defRPr/>
              </a:pPr>
              <a:t>‹#›</a:t>
            </a:fld>
            <a:endParaRPr lang="en-US"/>
          </a:p>
        </p:txBody>
      </p:sp>
    </p:spTree>
  </p:cSld>
  <p:clrMapOvr>
    <a:masterClrMapping/>
  </p:clrMapOvr>
  <p:transition>
    <p:split orient="vert" dir="in"/>
    <p:sndAc>
      <p:stSnd>
        <p:snd r:embed="rId1" name="Windows XP Recycle.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عنصر نائب للعنوان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endParaRPr lang="en-US" smtClean="0"/>
          </a:p>
        </p:txBody>
      </p:sp>
      <p:sp>
        <p:nvSpPr>
          <p:cNvPr id="1027" name="عنصر نائب للنص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endParaRPr lang="en-US" smtClean="0"/>
          </a:p>
          <a:p>
            <a:pPr lvl="1"/>
            <a:r>
              <a:rPr lang="ar-SA" smtClean="0"/>
              <a:t>المستوى الثاني</a:t>
            </a:r>
            <a:endParaRPr lang="en-US" smtClean="0"/>
          </a:p>
          <a:p>
            <a:pPr lvl="2"/>
            <a:r>
              <a:rPr lang="ar-SA" smtClean="0"/>
              <a:t>المستوى الثالث</a:t>
            </a:r>
            <a:endParaRPr lang="en-US" smtClean="0"/>
          </a:p>
          <a:p>
            <a:pPr lvl="3"/>
            <a:r>
              <a:rPr lang="ar-SA" smtClean="0"/>
              <a:t>المستوى الرابع</a:t>
            </a:r>
            <a:endParaRPr lang="en-US" smtClean="0"/>
          </a:p>
          <a:p>
            <a:pPr lvl="4"/>
            <a:r>
              <a:rPr lang="ar-SA" smtClean="0"/>
              <a:t>المستوى الخامس</a:t>
            </a:r>
            <a:endParaRPr lang="en-US" smtClean="0"/>
          </a:p>
        </p:txBody>
      </p:sp>
      <p:sp>
        <p:nvSpPr>
          <p:cNvPr id="4" name="عنصر نائب للتاريخ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F420A63-C564-4978-8417-15287C765338}" type="datetimeFigureOut">
              <a:rPr lang="en-US"/>
              <a:pPr>
                <a:defRPr/>
              </a:pPr>
              <a:t>9/27/2016</a:t>
            </a:fld>
            <a:endParaRPr lang="en-US"/>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عنصر نائب لرقم الشريحة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8A63E4E-8CE8-4EF5-825D-7AB25746329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dir="in"/>
    <p:sndAc>
      <p:stSnd>
        <p:snd r:embed="rId13" name="Windows XP Recycle.wav"/>
      </p:stSnd>
    </p:sndAc>
  </p:transition>
  <p:txStyles>
    <p:titleStyle>
      <a:lvl1pPr algn="ctr" rtl="0" eaLnBrk="0" fontAlgn="base" hangingPunct="0">
        <a:spcBef>
          <a:spcPct val="0"/>
        </a:spcBef>
        <a:spcAft>
          <a:spcPct val="0"/>
        </a:spcAft>
        <a:defRPr sz="4400" kern="1200">
          <a:solidFill>
            <a:schemeClr val="tx1"/>
          </a:solidFill>
          <a:latin typeface="+mj-lt"/>
          <a:ea typeface="+mj-ea"/>
          <a:cs typeface="Arial" charset="0"/>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tx1"/>
          </a:solidFill>
          <a:latin typeface="Calibri" pitchFamily="34" charset="0"/>
          <a:cs typeface="Arial" charset="0"/>
        </a:defRPr>
      </a:lvl6pPr>
      <a:lvl7pPr marL="914400" algn="ctr" rtl="0" fontAlgn="base">
        <a:spcBef>
          <a:spcPct val="0"/>
        </a:spcBef>
        <a:spcAft>
          <a:spcPct val="0"/>
        </a:spcAft>
        <a:defRPr sz="4400">
          <a:solidFill>
            <a:schemeClr val="tx1"/>
          </a:solidFill>
          <a:latin typeface="Calibri" pitchFamily="34" charset="0"/>
          <a:cs typeface="Arial" charset="0"/>
        </a:defRPr>
      </a:lvl7pPr>
      <a:lvl8pPr marL="1371600" algn="ctr" rtl="0" fontAlgn="base">
        <a:spcBef>
          <a:spcPct val="0"/>
        </a:spcBef>
        <a:spcAft>
          <a:spcPct val="0"/>
        </a:spcAft>
        <a:defRPr sz="4400">
          <a:solidFill>
            <a:schemeClr val="tx1"/>
          </a:solidFill>
          <a:latin typeface="Calibri" pitchFamily="34" charset="0"/>
          <a:cs typeface="Arial" charset="0"/>
        </a:defRPr>
      </a:lvl8pPr>
      <a:lvl9pPr marL="1828800" algn="ctr" rtl="0" fontAlgn="base">
        <a:spcBef>
          <a:spcPct val="0"/>
        </a:spcBef>
        <a:spcAft>
          <a:spcPct val="0"/>
        </a:spcAft>
        <a:defRPr sz="4400">
          <a:solidFill>
            <a:schemeClr val="tx1"/>
          </a:solidFill>
          <a:latin typeface="Calibri" pitchFamily="34"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Arial"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Arial"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Arial"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Arial"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Arial"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audio" Target="../media/audio14.wav"/></Relationships>
</file>

<file path=ppt/slides/_rels/slide10.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audio" Target="../media/audio20.wav"/></Relationships>
</file>

<file path=ppt/slides/_rels/slide11.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audio" Target="../media/audio20.wav"/></Relationships>
</file>

<file path=ppt/slides/_rels/slide12.xml.rels><?xml version="1.0" encoding="UTF-8" standalone="yes"?>
<Relationships xmlns="http://schemas.openxmlformats.org/package/2006/relationships"><Relationship Id="rId3" Type="http://schemas.openxmlformats.org/officeDocument/2006/relationships/audio" Target="../media/audio21.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audio" Target="../media/audio20.wav"/></Relationships>
</file>

<file path=ppt/slides/_rels/slide13.xml.rels><?xml version="1.0" encoding="UTF-8" standalone="yes"?>
<Relationships xmlns="http://schemas.openxmlformats.org/package/2006/relationships"><Relationship Id="rId3" Type="http://schemas.openxmlformats.org/officeDocument/2006/relationships/audio" Target="../media/audio22.wav"/><Relationship Id="rId7" Type="http://schemas.openxmlformats.org/officeDocument/2006/relationships/image" Target="../media/image11.png"/><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audio" Target="../media/audio24.wav"/><Relationship Id="rId4" Type="http://schemas.openxmlformats.org/officeDocument/2006/relationships/audio" Target="../media/audio23.wav"/></Relationships>
</file>

<file path=ppt/slides/_rels/slide14.xml.rels><?xml version="1.0" encoding="UTF-8" standalone="yes"?>
<Relationships xmlns="http://schemas.openxmlformats.org/package/2006/relationships"><Relationship Id="rId3" Type="http://schemas.openxmlformats.org/officeDocument/2006/relationships/audio" Target="../media/audio21.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audio" Target="../media/audio25.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audio" Target="../media/audio20.wav"/><Relationship Id="rId5" Type="http://schemas.openxmlformats.org/officeDocument/2006/relationships/audio" Target="../media/audio26.wav"/><Relationship Id="rId4" Type="http://schemas.openxmlformats.org/officeDocument/2006/relationships/audio" Target="../media/audio22.wav"/></Relationships>
</file>

<file path=ppt/slides/_rels/slide16.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audio" Target="../media/audio20.wav"/><Relationship Id="rId4" Type="http://schemas.openxmlformats.org/officeDocument/2006/relationships/audio" Target="../media/audio26.wav"/></Relationships>
</file>

<file path=ppt/slides/_rels/slide17.xml.rels><?xml version="1.0" encoding="UTF-8" standalone="yes"?>
<Relationships xmlns="http://schemas.openxmlformats.org/package/2006/relationships"><Relationship Id="rId3" Type="http://schemas.openxmlformats.org/officeDocument/2006/relationships/audio" Target="../media/audio22.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audio" Target="../media/audio20.wav"/><Relationship Id="rId4" Type="http://schemas.openxmlformats.org/officeDocument/2006/relationships/audio" Target="../media/audio26.wav"/></Relationships>
</file>

<file path=ppt/slides/_rels/slide18.xml.rels><?xml version="1.0" encoding="UTF-8" standalone="yes"?>
<Relationships xmlns="http://schemas.openxmlformats.org/package/2006/relationships"><Relationship Id="rId3" Type="http://schemas.openxmlformats.org/officeDocument/2006/relationships/audio" Target="../media/audio14.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audio" Target="../media/audio20.wav"/></Relationships>
</file>

<file path=ppt/slides/_rels/slide19.xml.rels><?xml version="1.0" encoding="UTF-8" standalone="yes"?>
<Relationships xmlns="http://schemas.openxmlformats.org/package/2006/relationships"><Relationship Id="rId3" Type="http://schemas.openxmlformats.org/officeDocument/2006/relationships/audio" Target="../media/audio27.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audio" Target="../media/audio28.wav"/></Relationships>
</file>

<file path=ppt/slides/_rels/slide2.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audio" Target="../media/audio16.wav"/></Relationships>
</file>

<file path=ppt/slides/_rels/slide20.xml.rels><?xml version="1.0" encoding="UTF-8" standalone="yes"?>
<Relationships xmlns="http://schemas.openxmlformats.org/package/2006/relationships"><Relationship Id="rId3" Type="http://schemas.openxmlformats.org/officeDocument/2006/relationships/audio" Target="../media/audio29.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audio" Target="../media/audio30.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audio" Target="../media/audio20.wav"/></Relationships>
</file>

<file path=ppt/slides/_rels/slide22.xml.rels><?xml version="1.0" encoding="UTF-8" standalone="yes"?>
<Relationships xmlns="http://schemas.openxmlformats.org/package/2006/relationships"><Relationship Id="rId3" Type="http://schemas.openxmlformats.org/officeDocument/2006/relationships/audio" Target="../media/audio28.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audio" Target="../media/audio31.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audio" Target="../media/audio20.wav"/><Relationship Id="rId4" Type="http://schemas.openxmlformats.org/officeDocument/2006/relationships/audio" Target="../media/audio15.wav"/></Relationships>
</file>

<file path=ppt/slides/_rels/slide24.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audio" Target="../media/audio20.wav"/></Relationships>
</file>

<file path=ppt/slides/_rels/slide25.xml.rels><?xml version="1.0" encoding="UTF-8" standalone="yes"?>
<Relationships xmlns="http://schemas.openxmlformats.org/package/2006/relationships"><Relationship Id="rId3" Type="http://schemas.openxmlformats.org/officeDocument/2006/relationships/audio" Target="../media/audio31.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audio" Target="../media/audio20.wav"/><Relationship Id="rId4" Type="http://schemas.openxmlformats.org/officeDocument/2006/relationships/audio" Target="../media/audio15.wav"/></Relationships>
</file>

<file path=ppt/slides/_rels/slide26.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audio" Target="../media/audio20.wav"/></Relationships>
</file>

<file path=ppt/slides/_rels/slide27.xml.rels><?xml version="1.0" encoding="UTF-8" standalone="yes"?>
<Relationships xmlns="http://schemas.openxmlformats.org/package/2006/relationships"><Relationship Id="rId3" Type="http://schemas.openxmlformats.org/officeDocument/2006/relationships/audio" Target="../media/audio31.wav"/><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audio" Target="../media/audio20.wav"/><Relationship Id="rId4" Type="http://schemas.openxmlformats.org/officeDocument/2006/relationships/audio" Target="../media/audio15.wav"/></Relationships>
</file>

<file path=ppt/slides/_rels/slide28.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audio" Target="../media/audio20.wav"/></Relationships>
</file>

<file path=ppt/slides/_rels/slide29.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audio" Target="../media/audio20.wav"/></Relationships>
</file>

<file path=ppt/slides/_rels/slide3.xml.rels><?xml version="1.0" encoding="UTF-8" standalone="yes"?>
<Relationships xmlns="http://schemas.openxmlformats.org/package/2006/relationships"><Relationship Id="rId3" Type="http://schemas.openxmlformats.org/officeDocument/2006/relationships/audio" Target="../media/audio17.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audio" Target="../media/audio28.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audio" Target="../media/audio32.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audio" Target="../media/audio20.wav"/></Relationships>
</file>

<file path=ppt/slides/_rels/slide32.xml.rels><?xml version="1.0" encoding="UTF-8" standalone="yes"?>
<Relationships xmlns="http://schemas.openxmlformats.org/package/2006/relationships"><Relationship Id="rId3" Type="http://schemas.openxmlformats.org/officeDocument/2006/relationships/audio" Target="../media/audio32.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audio" Target="../media/audio20.wav"/></Relationships>
</file>

<file path=ppt/slides/_rels/slide33.xml.rels><?xml version="1.0" encoding="UTF-8" standalone="yes"?>
<Relationships xmlns="http://schemas.openxmlformats.org/package/2006/relationships"><Relationship Id="rId3" Type="http://schemas.openxmlformats.org/officeDocument/2006/relationships/audio" Target="../media/audio32.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audio" Target="../media/audio20.wav"/></Relationships>
</file>

<file path=ppt/slides/_rels/slide34.xml.rels><?xml version="1.0" encoding="UTF-8" standalone="yes"?>
<Relationships xmlns="http://schemas.openxmlformats.org/package/2006/relationships"><Relationship Id="rId3" Type="http://schemas.openxmlformats.org/officeDocument/2006/relationships/audio" Target="../media/audio33.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audio" Target="../media/audio34.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audio" Target="../media/audio20.wav"/></Relationships>
</file>

<file path=ppt/slides/_rels/slide4.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5.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audio" Target="../media/audio20.wav"/></Relationships>
</file>

<file path=ppt/slides/_rels/slide6.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audio" Target="../media/audio20.wav"/></Relationships>
</file>

<file path=ppt/slides/_rels/slide7.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audio" Target="../media/audio20.wav"/></Relationships>
</file>

<file path=ppt/slides/_rels/slide8.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audio" Target="../media/audio20.wav"/></Relationships>
</file>

<file path=ppt/slides/_rels/slide9.xml.rels><?xml version="1.0" encoding="UTF-8" standalone="yes"?>
<Relationships xmlns="http://schemas.openxmlformats.org/package/2006/relationships"><Relationship Id="rId3" Type="http://schemas.openxmlformats.org/officeDocument/2006/relationships/audio" Target="../media/audio19.wav"/><Relationship Id="rId2" Type="http://schemas.openxmlformats.org/officeDocument/2006/relationships/audio" Target="../media/audio8.wav"/><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audio" Target="../media/audio20.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7401_329.png"/>
          <p:cNvPicPr>
            <a:picLocks noChangeAspect="1"/>
          </p:cNvPicPr>
          <p:nvPr/>
        </p:nvPicPr>
        <p:blipFill>
          <a:blip r:embed="rId5" cstate="print"/>
          <a:srcRect/>
          <a:stretch>
            <a:fillRect/>
          </a:stretch>
        </p:blipFill>
        <p:spPr bwMode="auto">
          <a:xfrm>
            <a:off x="457200" y="0"/>
            <a:ext cx="6248400" cy="2667000"/>
          </a:xfrm>
          <a:prstGeom prst="rect">
            <a:avLst/>
          </a:prstGeom>
          <a:noFill/>
          <a:ln w="9525">
            <a:noFill/>
            <a:miter lim="800000"/>
            <a:headEnd/>
            <a:tailEnd/>
          </a:ln>
        </p:spPr>
      </p:pic>
      <p:sp>
        <p:nvSpPr>
          <p:cNvPr id="3" name="Rectangle 1"/>
          <p:cNvSpPr>
            <a:spLocks noChangeArrowheads="1"/>
          </p:cNvSpPr>
          <p:nvPr/>
        </p:nvSpPr>
        <p:spPr bwMode="auto">
          <a:xfrm rot="21294304">
            <a:off x="1752600" y="762000"/>
            <a:ext cx="3521075" cy="1016000"/>
          </a:xfrm>
          <a:prstGeom prst="rect">
            <a:avLst/>
          </a:prstGeom>
          <a:noFill/>
          <a:ln w="9525">
            <a:noFill/>
            <a:miter lim="800000"/>
            <a:headEnd/>
            <a:tailEnd/>
          </a:ln>
        </p:spPr>
        <p:txBody>
          <a:bodyPr wrap="none" anchor="ctr">
            <a:spAutoFit/>
          </a:bodyPr>
          <a:lstStyle/>
          <a:p>
            <a:pPr algn="ctr" rtl="1">
              <a:defRPr/>
            </a:pPr>
            <a:r>
              <a:rPr lang="ar-EG" sz="6000" b="1" dirty="0">
                <a:ln w="12700">
                  <a:solidFill>
                    <a:srgbClr val="FFFF00"/>
                  </a:solidFill>
                  <a:prstDash val="solid"/>
                </a:ln>
                <a:solidFill>
                  <a:srgbClr val="66FFFF"/>
                </a:solidFill>
                <a:effectLst>
                  <a:outerShdw blurRad="41275" dist="20320" dir="1800000" algn="tl" rotWithShape="0">
                    <a:srgbClr val="000000">
                      <a:alpha val="40000"/>
                    </a:srgbClr>
                  </a:outerShdw>
                </a:effectLst>
                <a:latin typeface="Calibri" pitchFamily="34" charset="0"/>
              </a:rPr>
              <a:t>الوحدة الأولى</a:t>
            </a:r>
            <a:endParaRPr lang="en-US" sz="6000" b="1" dirty="0">
              <a:ln w="12700">
                <a:solidFill>
                  <a:srgbClr val="FFFF00"/>
                </a:solidFill>
                <a:prstDash val="solid"/>
              </a:ln>
              <a:solidFill>
                <a:srgbClr val="66FFFF"/>
              </a:solidFill>
              <a:effectLst>
                <a:outerShdw blurRad="41275" dist="20320" dir="1800000" algn="tl" rotWithShape="0">
                  <a:srgbClr val="000000">
                    <a:alpha val="40000"/>
                  </a:srgbClr>
                </a:outerShdw>
              </a:effectLst>
              <a:latin typeface="Calibri" pitchFamily="34" charset="0"/>
            </a:endParaRPr>
          </a:p>
        </p:txBody>
      </p:sp>
      <p:pic>
        <p:nvPicPr>
          <p:cNvPr id="4" name="صورة 3" descr="555.gif"/>
          <p:cNvPicPr>
            <a:picLocks noChangeAspect="1"/>
          </p:cNvPicPr>
          <p:nvPr/>
        </p:nvPicPr>
        <p:blipFill>
          <a:blip r:embed="rId6" cstate="print"/>
          <a:srcRect/>
          <a:stretch>
            <a:fillRect/>
          </a:stretch>
        </p:blipFill>
        <p:spPr bwMode="auto">
          <a:xfrm>
            <a:off x="990600" y="3733800"/>
            <a:ext cx="7620000" cy="2438400"/>
          </a:xfrm>
          <a:prstGeom prst="rect">
            <a:avLst/>
          </a:prstGeom>
          <a:noFill/>
          <a:ln w="9525">
            <a:noFill/>
            <a:miter lim="800000"/>
            <a:headEnd/>
            <a:tailEnd/>
          </a:ln>
        </p:spPr>
      </p:pic>
      <p:sp>
        <p:nvSpPr>
          <p:cNvPr id="5" name="مستطيل 4"/>
          <p:cNvSpPr>
            <a:spLocks noChangeArrowheads="1"/>
          </p:cNvSpPr>
          <p:nvPr/>
        </p:nvSpPr>
        <p:spPr bwMode="auto">
          <a:xfrm>
            <a:off x="2209800" y="4038600"/>
            <a:ext cx="5029200" cy="1938992"/>
          </a:xfrm>
          <a:prstGeom prst="rect">
            <a:avLst/>
          </a:prstGeom>
          <a:noFill/>
          <a:ln w="9525">
            <a:noFill/>
            <a:miter lim="800000"/>
            <a:headEnd/>
            <a:tailEnd/>
          </a:ln>
        </p:spPr>
        <p:txBody>
          <a:bodyPr>
            <a:spAutoFit/>
          </a:bodyPr>
          <a:lstStyle/>
          <a:p>
            <a:pPr algn="ctr" rtl="1">
              <a:defRPr/>
            </a:pPr>
            <a:r>
              <a:rPr lang="ar-EG" sz="6000" b="1" dirty="0" smtClean="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rPr>
              <a:t>المتممات المنصوبة</a:t>
            </a:r>
          </a:p>
          <a:p>
            <a:pPr algn="ctr" rtl="1">
              <a:defRPr/>
            </a:pPr>
            <a:r>
              <a:rPr lang="ar-EG" sz="6000" b="1" dirty="0" smtClean="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itchFamily="34" charset="0"/>
              </a:rPr>
              <a:t>(1</a:t>
            </a:r>
            <a:r>
              <a:rPr lang="ar-EG" sz="6000" b="1" dirty="0" err="1" smtClean="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itchFamily="34" charset="0"/>
              </a:rPr>
              <a:t>)</a:t>
            </a:r>
            <a:endParaRPr lang="en-US" sz="6000" b="1" dirty="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itchFamily="34" charset="0"/>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45">
                                          <p:stCondLst>
                                            <p:cond delay="0"/>
                                          </p:stCondLst>
                                        </p:cTn>
                                        <p:tgtEl>
                                          <p:spTgt spid="2"/>
                                        </p:tgtEl>
                                      </p:cBhvr>
                                    </p:animEffect>
                                    <p:anim calcmode="lin" valueType="num">
                                      <p:cBhvr>
                                        <p:cTn id="8" dur="456"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
                                        </p:tgtEl>
                                        <p:attrNameLst>
                                          <p:attrName>ppt_y</p:attrName>
                                        </p:attrNameLst>
                                      </p:cBhvr>
                                      <p:tavLst>
                                        <p:tav tm="0" fmla="#ppt_y-sin(pi*$)/81">
                                          <p:val>
                                            <p:fltVal val="0"/>
                                          </p:val>
                                        </p:tav>
                                        <p:tav tm="100000">
                                          <p:val>
                                            <p:fltVal val="1"/>
                                          </p:val>
                                        </p:tav>
                                      </p:tavLst>
                                    </p:anim>
                                    <p:animScale>
                                      <p:cBhvr>
                                        <p:cTn id="13" dur="7">
                                          <p:stCondLst>
                                            <p:cond delay="162"/>
                                          </p:stCondLst>
                                        </p:cTn>
                                        <p:tgtEl>
                                          <p:spTgt spid="2"/>
                                        </p:tgtEl>
                                      </p:cBhvr>
                                      <p:to x="100000" y="60000"/>
                                    </p:animScale>
                                    <p:animScale>
                                      <p:cBhvr>
                                        <p:cTn id="14" dur="41" decel="50000">
                                          <p:stCondLst>
                                            <p:cond delay="169"/>
                                          </p:stCondLst>
                                        </p:cTn>
                                        <p:tgtEl>
                                          <p:spTgt spid="2"/>
                                        </p:tgtEl>
                                      </p:cBhvr>
                                      <p:to x="100000" y="100000"/>
                                    </p:animScale>
                                    <p:animScale>
                                      <p:cBhvr>
                                        <p:cTn id="15" dur="7">
                                          <p:stCondLst>
                                            <p:cond delay="328"/>
                                          </p:stCondLst>
                                        </p:cTn>
                                        <p:tgtEl>
                                          <p:spTgt spid="2"/>
                                        </p:tgtEl>
                                      </p:cBhvr>
                                      <p:to x="100000" y="80000"/>
                                    </p:animScale>
                                    <p:animScale>
                                      <p:cBhvr>
                                        <p:cTn id="16" dur="41" decel="50000">
                                          <p:stCondLst>
                                            <p:cond delay="335"/>
                                          </p:stCondLst>
                                        </p:cTn>
                                        <p:tgtEl>
                                          <p:spTgt spid="2"/>
                                        </p:tgtEl>
                                      </p:cBhvr>
                                      <p:to x="100000" y="100000"/>
                                    </p:animScale>
                                    <p:animScale>
                                      <p:cBhvr>
                                        <p:cTn id="17" dur="7">
                                          <p:stCondLst>
                                            <p:cond delay="410"/>
                                          </p:stCondLst>
                                        </p:cTn>
                                        <p:tgtEl>
                                          <p:spTgt spid="2"/>
                                        </p:tgtEl>
                                      </p:cBhvr>
                                      <p:to x="100000" y="90000"/>
                                    </p:animScale>
                                    <p:animScale>
                                      <p:cBhvr>
                                        <p:cTn id="18" dur="41" decel="50000">
                                          <p:stCondLst>
                                            <p:cond delay="417"/>
                                          </p:stCondLst>
                                        </p:cTn>
                                        <p:tgtEl>
                                          <p:spTgt spid="2"/>
                                        </p:tgtEl>
                                      </p:cBhvr>
                                      <p:to x="100000" y="100000"/>
                                    </p:animScale>
                                    <p:animScale>
                                      <p:cBhvr>
                                        <p:cTn id="19" dur="7">
                                          <p:stCondLst>
                                            <p:cond delay="452"/>
                                          </p:stCondLst>
                                        </p:cTn>
                                        <p:tgtEl>
                                          <p:spTgt spid="2"/>
                                        </p:tgtEl>
                                      </p:cBhvr>
                                      <p:to x="100000" y="95000"/>
                                    </p:animScale>
                                    <p:animScale>
                                      <p:cBhvr>
                                        <p:cTn id="20" dur="41" decel="50000">
                                          <p:stCondLst>
                                            <p:cond delay="458"/>
                                          </p:stCondLst>
                                        </p:cTn>
                                        <p:tgtEl>
                                          <p:spTgt spid="2"/>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3" name="ورقة.wav"/>
                                        </p:tgtEl>
                                      </p:cMediaNode>
                                    </p:audio>
                                  </p:subTnLst>
                                </p:cTn>
                              </p:par>
                              <p:par>
                                <p:cTn id="21" presetID="26"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145">
                                          <p:stCondLst>
                                            <p:cond delay="0"/>
                                          </p:stCondLst>
                                        </p:cTn>
                                        <p:tgtEl>
                                          <p:spTgt spid="3"/>
                                        </p:tgtEl>
                                      </p:cBhvr>
                                    </p:animEffect>
                                    <p:anim calcmode="lin" valueType="num">
                                      <p:cBhvr>
                                        <p:cTn id="24"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29" dur="7">
                                          <p:stCondLst>
                                            <p:cond delay="162"/>
                                          </p:stCondLst>
                                        </p:cTn>
                                        <p:tgtEl>
                                          <p:spTgt spid="3"/>
                                        </p:tgtEl>
                                      </p:cBhvr>
                                      <p:to x="100000" y="60000"/>
                                    </p:animScale>
                                    <p:animScale>
                                      <p:cBhvr>
                                        <p:cTn id="30" dur="41" decel="50000">
                                          <p:stCondLst>
                                            <p:cond delay="169"/>
                                          </p:stCondLst>
                                        </p:cTn>
                                        <p:tgtEl>
                                          <p:spTgt spid="3"/>
                                        </p:tgtEl>
                                      </p:cBhvr>
                                      <p:to x="100000" y="100000"/>
                                    </p:animScale>
                                    <p:animScale>
                                      <p:cBhvr>
                                        <p:cTn id="31" dur="7">
                                          <p:stCondLst>
                                            <p:cond delay="328"/>
                                          </p:stCondLst>
                                        </p:cTn>
                                        <p:tgtEl>
                                          <p:spTgt spid="3"/>
                                        </p:tgtEl>
                                      </p:cBhvr>
                                      <p:to x="100000" y="80000"/>
                                    </p:animScale>
                                    <p:animScale>
                                      <p:cBhvr>
                                        <p:cTn id="32" dur="41" decel="50000">
                                          <p:stCondLst>
                                            <p:cond delay="335"/>
                                          </p:stCondLst>
                                        </p:cTn>
                                        <p:tgtEl>
                                          <p:spTgt spid="3"/>
                                        </p:tgtEl>
                                      </p:cBhvr>
                                      <p:to x="100000" y="100000"/>
                                    </p:animScale>
                                    <p:animScale>
                                      <p:cBhvr>
                                        <p:cTn id="33" dur="7">
                                          <p:stCondLst>
                                            <p:cond delay="410"/>
                                          </p:stCondLst>
                                        </p:cTn>
                                        <p:tgtEl>
                                          <p:spTgt spid="3"/>
                                        </p:tgtEl>
                                      </p:cBhvr>
                                      <p:to x="100000" y="90000"/>
                                    </p:animScale>
                                    <p:animScale>
                                      <p:cBhvr>
                                        <p:cTn id="34" dur="41" decel="50000">
                                          <p:stCondLst>
                                            <p:cond delay="417"/>
                                          </p:stCondLst>
                                        </p:cTn>
                                        <p:tgtEl>
                                          <p:spTgt spid="3"/>
                                        </p:tgtEl>
                                      </p:cBhvr>
                                      <p:to x="100000" y="100000"/>
                                    </p:animScale>
                                    <p:animScale>
                                      <p:cBhvr>
                                        <p:cTn id="35" dur="7">
                                          <p:stCondLst>
                                            <p:cond delay="452"/>
                                          </p:stCondLst>
                                        </p:cTn>
                                        <p:tgtEl>
                                          <p:spTgt spid="3"/>
                                        </p:tgtEl>
                                      </p:cBhvr>
                                      <p:to x="100000" y="95000"/>
                                    </p:animScale>
                                    <p:animScale>
                                      <p:cBhvr>
                                        <p:cTn id="36" dur="41" decel="50000">
                                          <p:stCondLst>
                                            <p:cond delay="458"/>
                                          </p:stCondLst>
                                        </p:cTn>
                                        <p:tgtEl>
                                          <p:spTgt spid="3"/>
                                        </p:tgtEl>
                                      </p:cBhvr>
                                      <p:to x="100000" y="100000"/>
                                    </p:animScale>
                                  </p:childTnLst>
                                  <p:subTnLst>
                                    <p:audio>
                                      <p:cMediaNode>
                                        <p:cTn display="0" masterRel="sameClick">
                                          <p:stCondLst>
                                            <p:cond evt="begin" delay="0">
                                              <p:tn val="21"/>
                                            </p:cond>
                                          </p:stCondLst>
                                          <p:endCondLst>
                                            <p:cond evt="onStopAudio" delay="0">
                                              <p:tgtEl>
                                                <p:sldTgt/>
                                              </p:tgtEl>
                                            </p:cond>
                                          </p:endCondLst>
                                        </p:cTn>
                                        <p:tgtEl>
                                          <p:sndTgt r:embed="rId3" name="ورقة.wav"/>
                                        </p:tgtEl>
                                      </p:cMediaNode>
                                    </p:audio>
                                  </p:subTnLst>
                                </p:cTn>
                              </p:par>
                            </p:childTnLst>
                          </p:cTn>
                        </p:par>
                      </p:childTnLst>
                    </p:cTn>
                  </p:par>
                  <p:par>
                    <p:cTn id="37" fill="hold">
                      <p:stCondLst>
                        <p:cond delay="indefinite"/>
                      </p:stCondLst>
                      <p:childTnLst>
                        <p:par>
                          <p:cTn id="38" fill="hold">
                            <p:stCondLst>
                              <p:cond delay="0"/>
                            </p:stCondLst>
                            <p:childTnLst>
                              <p:par>
                                <p:cTn id="39" presetID="17" presetClass="entr" presetSubtype="4"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100000">
                                          <p:val>
                                            <p:strVal val="#ppt_x"/>
                                          </p:val>
                                        </p:tav>
                                      </p:tavLst>
                                    </p:anim>
                                    <p:anim calcmode="lin" valueType="num">
                                      <p:cBhvr>
                                        <p:cTn id="42" dur="500" fill="hold"/>
                                        <p:tgtEl>
                                          <p:spTgt spid="4"/>
                                        </p:tgtEl>
                                        <p:attrNameLst>
                                          <p:attrName>ppt_y</p:attrName>
                                        </p:attrNameLst>
                                      </p:cBhvr>
                                      <p:tavLst>
                                        <p:tav tm="0">
                                          <p:val>
                                            <p:strVal val="#ppt_y+#ppt_h/2"/>
                                          </p:val>
                                        </p:tav>
                                        <p:tav tm="100000">
                                          <p:val>
                                            <p:strVal val="#ppt_y"/>
                                          </p:val>
                                        </p:tav>
                                      </p:tavLst>
                                    </p:anim>
                                    <p:anim calcmode="lin" valueType="num">
                                      <p:cBhvr>
                                        <p:cTn id="43" dur="500" fill="hold"/>
                                        <p:tgtEl>
                                          <p:spTgt spid="4"/>
                                        </p:tgtEl>
                                        <p:attrNameLst>
                                          <p:attrName>ppt_w</p:attrName>
                                        </p:attrNameLst>
                                      </p:cBhvr>
                                      <p:tavLst>
                                        <p:tav tm="0">
                                          <p:val>
                                            <p:strVal val="#ppt_w"/>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9"/>
                                            </p:cond>
                                          </p:stCondLst>
                                          <p:endCondLst>
                                            <p:cond evt="onStopAudio" delay="0">
                                              <p:tgtEl>
                                                <p:sldTgt/>
                                              </p:tgtEl>
                                            </p:cond>
                                          </p:endCondLst>
                                        </p:cTn>
                                        <p:tgtEl>
                                          <p:sndTgt r:embed="rId4" name="طب.wav"/>
                                        </p:tgtEl>
                                      </p:cMediaNode>
                                    </p:audio>
                                  </p:subTnLst>
                                </p:cTn>
                              </p:par>
                              <p:par>
                                <p:cTn id="45" presetID="17" presetClass="entr" presetSubtype="4"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ppt_x</p:attrName>
                                        </p:attrNameLst>
                                      </p:cBhvr>
                                      <p:tavLst>
                                        <p:tav tm="0">
                                          <p:val>
                                            <p:strVal val="#ppt_x"/>
                                          </p:val>
                                        </p:tav>
                                        <p:tav tm="100000">
                                          <p:val>
                                            <p:strVal val="#ppt_x"/>
                                          </p:val>
                                        </p:tav>
                                      </p:tavLst>
                                    </p:anim>
                                    <p:anim calcmode="lin" valueType="num">
                                      <p:cBhvr>
                                        <p:cTn id="48" dur="500" fill="hold"/>
                                        <p:tgtEl>
                                          <p:spTgt spid="5"/>
                                        </p:tgtEl>
                                        <p:attrNameLst>
                                          <p:attrName>ppt_y</p:attrName>
                                        </p:attrNameLst>
                                      </p:cBhvr>
                                      <p:tavLst>
                                        <p:tav tm="0">
                                          <p:val>
                                            <p:strVal val="#ppt_y+#ppt_h/2"/>
                                          </p:val>
                                        </p:tav>
                                        <p:tav tm="100000">
                                          <p:val>
                                            <p:strVal val="#ppt_y"/>
                                          </p:val>
                                        </p:tav>
                                      </p:tavLst>
                                    </p:anim>
                                    <p:anim calcmode="lin" valueType="num">
                                      <p:cBhvr>
                                        <p:cTn id="49" dur="500" fill="hold"/>
                                        <p:tgtEl>
                                          <p:spTgt spid="5"/>
                                        </p:tgtEl>
                                        <p:attrNameLst>
                                          <p:attrName>ppt_w</p:attrName>
                                        </p:attrNameLst>
                                      </p:cBhvr>
                                      <p:tavLst>
                                        <p:tav tm="0">
                                          <p:val>
                                            <p:strVal val="#ppt_w"/>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5"/>
                                            </p:cond>
                                          </p:stCondLst>
                                          <p:endCondLst>
                                            <p:cond evt="onStopAudio" delay="0">
                                              <p:tgtEl>
                                                <p:sldTgt/>
                                              </p:tgtEl>
                                            </p:cond>
                                          </p:endCondLst>
                                        </p:cTn>
                                        <p:tgtEl>
                                          <p:sndTgt r:embed="rId4" name="طب.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2286000" y="1066800"/>
            <a:ext cx="5486400" cy="646331"/>
          </a:xfrm>
          <a:prstGeom prst="rect">
            <a:avLst/>
          </a:prstGeom>
          <a:noFill/>
          <a:ln w="9525">
            <a:noFill/>
            <a:miter lim="800000"/>
            <a:headEnd/>
            <a:tailEnd/>
          </a:ln>
        </p:spPr>
        <p:txBody>
          <a:bodyPr wrap="square">
            <a:spAutoFit/>
          </a:bodyPr>
          <a:lstStyle/>
          <a:p>
            <a:pPr lvl="0" algn="r" rtl="1"/>
            <a:r>
              <a:rPr lang="ar-EG" sz="3600" b="1" dirty="0" smtClean="0"/>
              <a:t>ح- أين أنتظرك؟</a:t>
            </a:r>
            <a:endParaRPr lang="en-US" sz="3600" dirty="0" smtClean="0"/>
          </a:p>
        </p:txBody>
      </p:sp>
      <p:sp>
        <p:nvSpPr>
          <p:cNvPr id="7" name="Rectangle 51"/>
          <p:cNvSpPr>
            <a:spLocks noChangeArrowheads="1"/>
          </p:cNvSpPr>
          <p:nvPr/>
        </p:nvSpPr>
        <p:spPr bwMode="auto">
          <a:xfrm>
            <a:off x="3657600" y="2971800"/>
            <a:ext cx="2751139" cy="1138773"/>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انتظرك عند العثيم. </a:t>
            </a:r>
            <a:endParaRPr lang="en-US" sz="3200" dirty="0" smtClean="0">
              <a:solidFill>
                <a:srgbClr val="0000FF"/>
              </a:solidFill>
            </a:endParaRPr>
          </a:p>
          <a:p>
            <a:pPr algn="r" rtl="1" eaLnBrk="0" hangingPunct="0"/>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500" autoRev="1" fill="hold">
                                          <p:stCondLst>
                                            <p:cond delay="0"/>
                                          </p:stCondLst>
                                        </p:cTn>
                                        <p:tgtEl>
                                          <p:spTgt spid="7"/>
                                        </p:tgtEl>
                                        <p:attrNameLst>
                                          <p:attrName>ppt_w</p:attrName>
                                        </p:attrNameLst>
                                      </p:cBhvr>
                                    </p:anim>
                                    <p:anim by="(#ppt_w*0.50)" calcmode="lin" valueType="num">
                                      <p:cBhvr>
                                        <p:cTn id="16" dur="500" decel="50000" autoRev="1" fill="hold">
                                          <p:stCondLst>
                                            <p:cond delay="0"/>
                                          </p:stCondLst>
                                        </p:cTn>
                                        <p:tgtEl>
                                          <p:spTgt spid="7"/>
                                        </p:tgtEl>
                                        <p:attrNameLst>
                                          <p:attrName>ppt_x</p:attrName>
                                        </p:attrNameLst>
                                      </p:cBhvr>
                                    </p:anim>
                                    <p:anim from="(-#ppt_h/2)" to="(#ppt_y)" calcmode="lin" valueType="num">
                                      <p:cBhvr>
                                        <p:cTn id="17" dur="1000" fill="hold">
                                          <p:stCondLst>
                                            <p:cond delay="0"/>
                                          </p:stCondLst>
                                        </p:cTn>
                                        <p:tgtEl>
                                          <p:spTgt spid="7"/>
                                        </p:tgtEl>
                                        <p:attrNameLst>
                                          <p:attrName>ppt_y</p:attrName>
                                        </p:attrNameLst>
                                      </p:cBhvr>
                                    </p:anim>
                                    <p:animRot by="21600000">
                                      <p:cBhvr>
                                        <p:cTn id="18" dur="1000" fill="hold">
                                          <p:stCondLst>
                                            <p:cond delay="0"/>
                                          </p:stCondLst>
                                        </p:cTn>
                                        <p:tgtEl>
                                          <p:spTgt spid="7"/>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2286000" y="1066800"/>
            <a:ext cx="5486400" cy="646331"/>
          </a:xfrm>
          <a:prstGeom prst="rect">
            <a:avLst/>
          </a:prstGeom>
          <a:noFill/>
          <a:ln w="9525">
            <a:noFill/>
            <a:miter lim="800000"/>
            <a:headEnd/>
            <a:tailEnd/>
          </a:ln>
        </p:spPr>
        <p:txBody>
          <a:bodyPr wrap="square">
            <a:spAutoFit/>
          </a:bodyPr>
          <a:lstStyle/>
          <a:p>
            <a:pPr algn="r" rtl="1"/>
            <a:r>
              <a:rPr lang="ar-EG" sz="3600" b="1" dirty="0" smtClean="0"/>
              <a:t>خ- متى تمارس الرياضة؟</a:t>
            </a:r>
            <a:endParaRPr lang="en-US" sz="3600" dirty="0" smtClean="0"/>
          </a:p>
        </p:txBody>
      </p:sp>
      <p:sp>
        <p:nvSpPr>
          <p:cNvPr id="7" name="Rectangle 51"/>
          <p:cNvSpPr>
            <a:spLocks noChangeArrowheads="1"/>
          </p:cNvSpPr>
          <p:nvPr/>
        </p:nvSpPr>
        <p:spPr bwMode="auto">
          <a:xfrm>
            <a:off x="2667000" y="3200400"/>
            <a:ext cx="4147354" cy="1138773"/>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أمارس الرياضة داخل النادي. </a:t>
            </a:r>
            <a:endParaRPr lang="en-US" sz="3200" dirty="0" smtClean="0">
              <a:solidFill>
                <a:srgbClr val="0000FF"/>
              </a:solidFill>
            </a:endParaRPr>
          </a:p>
          <a:p>
            <a:pPr algn="r" rtl="1" eaLnBrk="0" hangingPunct="0"/>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500" autoRev="1" fill="hold">
                                          <p:stCondLst>
                                            <p:cond delay="0"/>
                                          </p:stCondLst>
                                        </p:cTn>
                                        <p:tgtEl>
                                          <p:spTgt spid="7"/>
                                        </p:tgtEl>
                                        <p:attrNameLst>
                                          <p:attrName>ppt_w</p:attrName>
                                        </p:attrNameLst>
                                      </p:cBhvr>
                                    </p:anim>
                                    <p:anim by="(#ppt_w*0.50)" calcmode="lin" valueType="num">
                                      <p:cBhvr>
                                        <p:cTn id="16" dur="500" decel="50000" autoRev="1" fill="hold">
                                          <p:stCondLst>
                                            <p:cond delay="0"/>
                                          </p:stCondLst>
                                        </p:cTn>
                                        <p:tgtEl>
                                          <p:spTgt spid="7"/>
                                        </p:tgtEl>
                                        <p:attrNameLst>
                                          <p:attrName>ppt_x</p:attrName>
                                        </p:attrNameLst>
                                      </p:cBhvr>
                                    </p:anim>
                                    <p:anim from="(-#ppt_h/2)" to="(#ppt_y)" calcmode="lin" valueType="num">
                                      <p:cBhvr>
                                        <p:cTn id="17" dur="1000" fill="hold">
                                          <p:stCondLst>
                                            <p:cond delay="0"/>
                                          </p:stCondLst>
                                        </p:cTn>
                                        <p:tgtEl>
                                          <p:spTgt spid="7"/>
                                        </p:tgtEl>
                                        <p:attrNameLst>
                                          <p:attrName>ppt_y</p:attrName>
                                        </p:attrNameLst>
                                      </p:cBhvr>
                                    </p:anim>
                                    <p:animRot by="21600000">
                                      <p:cBhvr>
                                        <p:cTn id="18" dur="1000" fill="hold">
                                          <p:stCondLst>
                                            <p:cond delay="0"/>
                                          </p:stCondLst>
                                        </p:cTn>
                                        <p:tgtEl>
                                          <p:spTgt spid="7"/>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gv-18.png"/>
          <p:cNvPicPr>
            <a:picLocks noChangeAspect="1"/>
          </p:cNvPicPr>
          <p:nvPr/>
        </p:nvPicPr>
        <p:blipFill>
          <a:blip r:embed="rId5" cstate="print"/>
          <a:stretch>
            <a:fillRect/>
          </a:stretch>
        </p:blipFill>
        <p:spPr bwMode="auto">
          <a:xfrm>
            <a:off x="76200" y="152400"/>
            <a:ext cx="8915400" cy="6600824"/>
          </a:xfrm>
          <a:prstGeom prst="rect">
            <a:avLst/>
          </a:prstGeom>
          <a:solidFill>
            <a:schemeClr val="bg1"/>
          </a:solidFill>
          <a:ln w="9525">
            <a:noFill/>
            <a:miter lim="800000"/>
            <a:headEnd/>
            <a:tailEnd/>
          </a:ln>
        </p:spPr>
      </p:pic>
      <p:sp>
        <p:nvSpPr>
          <p:cNvPr id="3" name="مستطيل 2"/>
          <p:cNvSpPr>
            <a:spLocks noChangeArrowheads="1"/>
          </p:cNvSpPr>
          <p:nvPr/>
        </p:nvSpPr>
        <p:spPr bwMode="auto">
          <a:xfrm>
            <a:off x="914400" y="533400"/>
            <a:ext cx="7488238" cy="1754326"/>
          </a:xfrm>
          <a:prstGeom prst="rect">
            <a:avLst/>
          </a:prstGeom>
          <a:noFill/>
          <a:ln w="9525">
            <a:noFill/>
            <a:miter lim="800000"/>
            <a:headEnd/>
            <a:tailEnd/>
          </a:ln>
        </p:spPr>
        <p:txBody>
          <a:bodyPr>
            <a:spAutoFit/>
          </a:bodyPr>
          <a:lstStyle/>
          <a:p>
            <a:pPr lvl="0" algn="r" rtl="1"/>
            <a:r>
              <a:rPr lang="ar-EG" sz="3600" b="1" dirty="0" smtClean="0"/>
              <a:t>7- من شروط نصب ظرف المكان أن يكون </a:t>
            </a:r>
            <a:r>
              <a:rPr lang="ar-EG" sz="3600" b="1" dirty="0" err="1" smtClean="0"/>
              <a:t>مبهمًا.</a:t>
            </a:r>
            <a:r>
              <a:rPr lang="ar-EG" sz="3600" b="1" dirty="0" smtClean="0"/>
              <a:t> عد إلى مراجعك أو إلى أحد المواقع اللغوية، ووضح معنى هذا الشرط، وأقسام الظرف المبهم:</a:t>
            </a:r>
            <a:endParaRPr lang="en-US" sz="3600" dirty="0"/>
          </a:p>
        </p:txBody>
      </p:sp>
      <p:sp>
        <p:nvSpPr>
          <p:cNvPr id="5" name="Rectangle 51"/>
          <p:cNvSpPr>
            <a:spLocks noChangeArrowheads="1"/>
          </p:cNvSpPr>
          <p:nvPr/>
        </p:nvSpPr>
        <p:spPr bwMode="auto">
          <a:xfrm>
            <a:off x="1219200" y="3124200"/>
            <a:ext cx="6629400" cy="3046988"/>
          </a:xfrm>
          <a:prstGeom prst="rect">
            <a:avLst/>
          </a:prstGeom>
          <a:noFill/>
          <a:ln w="9525">
            <a:noFill/>
            <a:miter lim="800000"/>
            <a:headEnd/>
            <a:tailEnd/>
          </a:ln>
        </p:spPr>
        <p:txBody>
          <a:bodyPr wrap="square" anchor="ctr">
            <a:spAutoFit/>
          </a:bodyPr>
          <a:lstStyle/>
          <a:p>
            <a:pPr algn="ctr" rtl="1"/>
            <a:r>
              <a:rPr lang="ar-SA" sz="3200" b="1" dirty="0" smtClean="0">
                <a:solidFill>
                  <a:srgbClr val="0000FF"/>
                </a:solidFill>
              </a:rPr>
              <a:t>ظرف المكان المبهم هو كل اسم دل على ظرف مكان غير معين أو محدود ومن ذلك الجهات الأصلية والفرعية مثل: أمام – قدام – خلف – يمين – شمال – فوق – تحت – ومنها أيضاً أسماء المقادير المكانية الميل – الفرسخ – البريد. </a:t>
            </a:r>
            <a:endParaRPr lang="en-US" sz="32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ind.wav"/>
                                        </p:tgtEl>
                                      </p:cMediaNode>
                                    </p:audio>
                                  </p:subTnLst>
                                </p:cTn>
                              </p:par>
                              <p:par>
                                <p:cTn id="10" presetID="50" presetClass="entr" presetSubtype="0" decel="10000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wind.wav"/>
                                        </p:tgtEl>
                                      </p:cMediaNode>
                                    </p:audio>
                                  </p:sub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subTnLst>
                                    <p:audio>
                                      <p:cMediaNode>
                                        <p:cTn display="0" masterRel="sameClick">
                                          <p:stCondLst>
                                            <p:cond evt="begin" delay="0">
                                              <p:tn val="17"/>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085.WMF"/>
          <p:cNvPicPr>
            <a:picLocks noChangeAspect="1"/>
          </p:cNvPicPr>
          <p:nvPr/>
        </p:nvPicPr>
        <p:blipFill>
          <a:blip r:embed="rId6" cstate="print"/>
          <a:stretch>
            <a:fillRect/>
          </a:stretch>
        </p:blipFill>
        <p:spPr>
          <a:xfrm>
            <a:off x="5867400" y="0"/>
            <a:ext cx="3276599" cy="2046473"/>
          </a:xfrm>
          <a:prstGeom prst="flowChartConnector">
            <a:avLst/>
          </a:prstGeom>
          <a:noFill/>
          <a:ln>
            <a:noFill/>
          </a:ln>
          <a:effectLst>
            <a:outerShdw blurRad="225425" dist="50800" dir="5220000" algn="ctr">
              <a:srgbClr val="000000">
                <a:alpha val="33000"/>
              </a:srgbClr>
            </a:outerShdw>
          </a:effectLst>
        </p:spPr>
      </p:pic>
      <p:sp>
        <p:nvSpPr>
          <p:cNvPr id="3" name="Flowchart: Alternate Process 2"/>
          <p:cNvSpPr/>
          <p:nvPr/>
        </p:nvSpPr>
        <p:spPr>
          <a:xfrm>
            <a:off x="6477000" y="304800"/>
            <a:ext cx="1973560" cy="111125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EG" sz="54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rPr>
              <a:t>إثراء</a:t>
            </a:r>
            <a:endParaRPr lang="en-US" sz="54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endParaRPr>
          </a:p>
        </p:txBody>
      </p:sp>
      <p:pic>
        <p:nvPicPr>
          <p:cNvPr id="4" name="صورة 3" descr="g.gif"/>
          <p:cNvPicPr>
            <a:picLocks noChangeAspect="1"/>
          </p:cNvPicPr>
          <p:nvPr/>
        </p:nvPicPr>
        <p:blipFill>
          <a:blip r:embed="rId7" cstate="print"/>
          <a:stretch>
            <a:fillRect/>
          </a:stretch>
        </p:blipFill>
        <p:spPr bwMode="auto">
          <a:xfrm>
            <a:off x="152400" y="2133600"/>
            <a:ext cx="8839200" cy="4495800"/>
          </a:xfrm>
          <a:prstGeom prst="roundRect">
            <a:avLst>
              <a:gd name="adj" fmla="val 20888"/>
            </a:avLst>
          </a:prstGeom>
          <a:solidFill>
            <a:schemeClr val="bg1"/>
          </a:solidFill>
          <a:ln w="9525">
            <a:noFill/>
            <a:miter lim="800000"/>
            <a:headEnd/>
            <a:tailEnd/>
          </a:ln>
        </p:spPr>
      </p:pic>
      <p:sp>
        <p:nvSpPr>
          <p:cNvPr id="5" name="Rectangle 1"/>
          <p:cNvSpPr>
            <a:spLocks noChangeArrowheads="1"/>
          </p:cNvSpPr>
          <p:nvPr/>
        </p:nvSpPr>
        <p:spPr bwMode="auto">
          <a:xfrm>
            <a:off x="838200" y="2728555"/>
            <a:ext cx="7310438" cy="523220"/>
          </a:xfrm>
          <a:prstGeom prst="rect">
            <a:avLst/>
          </a:prstGeom>
          <a:noFill/>
          <a:ln w="9525">
            <a:noFill/>
            <a:miter lim="800000"/>
            <a:headEnd/>
            <a:tailEnd/>
          </a:ln>
        </p:spPr>
        <p:txBody>
          <a:bodyPr wrap="square" anchor="ctr">
            <a:spAutoFit/>
          </a:bodyPr>
          <a:lstStyle/>
          <a:p>
            <a:pPr algn="r" rtl="1"/>
            <a:r>
              <a:rPr lang="ar-EG" sz="2800" b="1" dirty="0" smtClean="0"/>
              <a:t>ينوب عن الظرف فينصب على أنه مفعول فيه أشياء منها:</a:t>
            </a:r>
            <a:endParaRPr lang="en-US" sz="2800" dirty="0"/>
          </a:p>
        </p:txBody>
      </p:sp>
      <p:sp>
        <p:nvSpPr>
          <p:cNvPr id="6" name="Rectangle 51"/>
          <p:cNvSpPr>
            <a:spLocks noChangeArrowheads="1"/>
          </p:cNvSpPr>
          <p:nvPr/>
        </p:nvSpPr>
        <p:spPr bwMode="auto">
          <a:xfrm>
            <a:off x="762000" y="3503712"/>
            <a:ext cx="7391400" cy="2554545"/>
          </a:xfrm>
          <a:prstGeom prst="rect">
            <a:avLst/>
          </a:prstGeom>
          <a:noFill/>
          <a:ln w="9525">
            <a:noFill/>
            <a:miter lim="800000"/>
            <a:headEnd/>
            <a:tailEnd/>
          </a:ln>
        </p:spPr>
        <p:txBody>
          <a:bodyPr wrap="square" anchor="ctr">
            <a:spAutoFit/>
          </a:bodyPr>
          <a:lstStyle/>
          <a:p>
            <a:pPr lvl="0" algn="r" rtl="1"/>
            <a:r>
              <a:rPr lang="ar-EG" sz="3200" b="1" dirty="0" smtClean="0"/>
              <a:t>1- المضاف إلى الظرف، مما دل على كله أو بعضه، مثل: مشيت </a:t>
            </a:r>
            <a:r>
              <a:rPr lang="ar-EG" sz="3200" b="1" u="sng" dirty="0" smtClean="0"/>
              <a:t>كل</a:t>
            </a:r>
            <a:r>
              <a:rPr lang="ar-EG" sz="3200" b="1" dirty="0" smtClean="0"/>
              <a:t> النهار.</a:t>
            </a:r>
            <a:endParaRPr lang="en-US" sz="3200" dirty="0" smtClean="0"/>
          </a:p>
          <a:p>
            <a:pPr lvl="0" algn="r" rtl="1"/>
            <a:r>
              <a:rPr lang="ar-EG" sz="3200" b="1" dirty="0" smtClean="0"/>
              <a:t>2- صفة الظرف، مثل: وقفت </a:t>
            </a:r>
            <a:r>
              <a:rPr lang="ar-EG" sz="3200" b="1" u="sng" dirty="0" err="1" smtClean="0"/>
              <a:t>طويلًا</a:t>
            </a:r>
            <a:r>
              <a:rPr lang="ar-EG" sz="3200" b="1" dirty="0" err="1" smtClean="0"/>
              <a:t>.</a:t>
            </a:r>
            <a:r>
              <a:rPr lang="ar-EG" sz="3200" b="1" dirty="0" smtClean="0"/>
              <a:t> أي: وقتًا طويلًا.</a:t>
            </a:r>
            <a:endParaRPr lang="en-US" sz="3200" dirty="0" smtClean="0"/>
          </a:p>
          <a:p>
            <a:pPr lvl="0" algn="r" rtl="1"/>
            <a:r>
              <a:rPr lang="ar-EG" sz="3200" b="1" dirty="0" smtClean="0"/>
              <a:t>3- اسم الإشارة، مثل: تعبتُ </a:t>
            </a:r>
            <a:r>
              <a:rPr lang="ar-EG" sz="3200" b="1" u="sng" dirty="0" smtClean="0"/>
              <a:t>هذا</a:t>
            </a:r>
            <a:r>
              <a:rPr lang="ar-EG" sz="3200" b="1" dirty="0" smtClean="0"/>
              <a:t> الأسبوع تعبًا شديدًا.</a:t>
            </a:r>
            <a:endParaRPr lang="en-US" sz="3200" dirty="0" smtClean="0"/>
          </a:p>
          <a:p>
            <a:pPr lvl="0" algn="r" rtl="1"/>
            <a:r>
              <a:rPr lang="ar-EG" sz="3200" b="1" dirty="0" smtClean="0"/>
              <a:t>4- العدد، مثل: مشيت </a:t>
            </a:r>
            <a:r>
              <a:rPr lang="ar-EG" sz="3200" b="1" u="sng" dirty="0" smtClean="0"/>
              <a:t>ثلاث</a:t>
            </a:r>
            <a:r>
              <a:rPr lang="ar-EG" sz="3200" b="1" dirty="0" smtClean="0"/>
              <a:t> ساعات.</a:t>
            </a:r>
            <a:endParaRPr lang="en-US" sz="3200" dirty="0"/>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par>
                                <p:cTn id="9" presetID="17"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voltage.wav"/>
                                        </p:tgtEl>
                                      </p:cMediaNode>
                                    </p:audio>
                                  </p:subTnLst>
                                </p:cTn>
                              </p:par>
                            </p:childTnLst>
                          </p:cTn>
                        </p:par>
                      </p:childTnLst>
                    </p:cTn>
                  </p:par>
                  <p:par>
                    <p:cTn id="13" fill="hold">
                      <p:stCondLst>
                        <p:cond delay="indefinite"/>
                      </p:stCondLst>
                      <p:childTnLst>
                        <p:par>
                          <p:cTn id="14" fill="hold">
                            <p:stCondLst>
                              <p:cond delay="0"/>
                            </p:stCondLst>
                            <p:childTnLst>
                              <p:par>
                                <p:cTn id="15" presetID="43"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
                                        <p:tgtEl>
                                          <p:spTgt spid="4"/>
                                        </p:tgtEl>
                                      </p:cBhvr>
                                    </p:animEffect>
                                    <p:anim calcmode="lin" valueType="num">
                                      <p:cBhvr>
                                        <p:cTn id="18" dur="400" fill="hold"/>
                                        <p:tgtEl>
                                          <p:spTgt spid="4"/>
                                        </p:tgtEl>
                                        <p:attrNameLst>
                                          <p:attrName>ppt_x</p:attrName>
                                        </p:attrNameLst>
                                      </p:cBhvr>
                                      <p:tavLst>
                                        <p:tav tm="0">
                                          <p:val>
                                            <p:strVal val="#ppt_x"/>
                                          </p:val>
                                        </p:tav>
                                        <p:tav tm="100000">
                                          <p:val>
                                            <p:strVal val="#ppt_x"/>
                                          </p:val>
                                        </p:tav>
                                      </p:tavLst>
                                    </p:anim>
                                    <p:anim calcmode="lin" valueType="num">
                                      <p:cBhvr>
                                        <p:cTn id="19" dur="400" fill="hold"/>
                                        <p:tgtEl>
                                          <p:spTgt spid="4"/>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4" name="chimes.wav"/>
                                        </p:tgtEl>
                                      </p:cMediaNode>
                                    </p:audio>
                                  </p:subTnLst>
                                </p:cTn>
                              </p:par>
                              <p:par>
                                <p:cTn id="22" presetID="43"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
                                        <p:tgtEl>
                                          <p:spTgt spid="5"/>
                                        </p:tgtEl>
                                      </p:cBhvr>
                                    </p:animEffect>
                                    <p:anim calcmode="lin" valueType="num">
                                      <p:cBhvr>
                                        <p:cTn id="25" dur="400" fill="hold"/>
                                        <p:tgtEl>
                                          <p:spTgt spid="5"/>
                                        </p:tgtEl>
                                        <p:attrNameLst>
                                          <p:attrName>ppt_x</p:attrName>
                                        </p:attrNameLst>
                                      </p:cBhvr>
                                      <p:tavLst>
                                        <p:tav tm="0">
                                          <p:val>
                                            <p:strVal val="#ppt_x"/>
                                          </p:val>
                                        </p:tav>
                                        <p:tav tm="100000">
                                          <p:val>
                                            <p:strVal val="#ppt_x"/>
                                          </p:val>
                                        </p:tav>
                                      </p:tavLst>
                                    </p:anim>
                                    <p:anim calcmode="lin" valueType="num">
                                      <p:cBhvr>
                                        <p:cTn id="26" dur="400" fill="hold"/>
                                        <p:tgtEl>
                                          <p:spTgt spid="5"/>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chimes.wav"/>
                                        </p:tgtEl>
                                      </p:cMediaNode>
                                    </p:audio>
                                  </p:sub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Effect transition="in" filter="wedge">
                                      <p:cBhvr>
                                        <p:cTn id="33" dur="500"/>
                                        <p:tgtEl>
                                          <p:spTgt spid="6">
                                            <p:txEl>
                                              <p:pRg st="0" end="0"/>
                                            </p:txEl>
                                          </p:spTgt>
                                        </p:tgtEl>
                                      </p:cBhvr>
                                    </p:animEffect>
                                  </p:childTnLst>
                                  <p:subTnLst>
                                    <p:audio>
                                      <p:cMediaNode>
                                        <p:cTn display="0" masterRel="sameClick">
                                          <p:stCondLst>
                                            <p:cond evt="begin" delay="0">
                                              <p:tn val="31"/>
                                            </p:cond>
                                          </p:stCondLst>
                                          <p:endCondLst>
                                            <p:cond evt="onStopAudio" delay="0">
                                              <p:tgtEl>
                                                <p:sldTgt/>
                                              </p:tgtEl>
                                            </p:cond>
                                          </p:endCondLst>
                                        </p:cTn>
                                        <p:tgtEl>
                                          <p:sndTgt r:embed="rId5" name="1232 - thunk.wav"/>
                                        </p:tgtEl>
                                      </p:cMediaNode>
                                    </p:audio>
                                  </p:sub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6">
                                            <p:txEl>
                                              <p:pRg st="1" end="1"/>
                                            </p:txEl>
                                          </p:spTgt>
                                        </p:tgtEl>
                                        <p:attrNameLst>
                                          <p:attrName>style.visibility</p:attrName>
                                        </p:attrNameLst>
                                      </p:cBhvr>
                                      <p:to>
                                        <p:strVal val="visible"/>
                                      </p:to>
                                    </p:set>
                                    <p:animEffect transition="in" filter="wedge">
                                      <p:cBhvr>
                                        <p:cTn id="38" dur="500"/>
                                        <p:tgtEl>
                                          <p:spTgt spid="6">
                                            <p:txEl>
                                              <p:pRg st="1" end="1"/>
                                            </p:txEl>
                                          </p:spTgt>
                                        </p:tgtEl>
                                      </p:cBhvr>
                                    </p:animEffect>
                                  </p:childTnLst>
                                  <p:subTnLst>
                                    <p:audio>
                                      <p:cMediaNode>
                                        <p:cTn display="0" masterRel="sameClick">
                                          <p:stCondLst>
                                            <p:cond evt="begin" delay="0">
                                              <p:tn val="36"/>
                                            </p:cond>
                                          </p:stCondLst>
                                          <p:endCondLst>
                                            <p:cond evt="onStopAudio" delay="0">
                                              <p:tgtEl>
                                                <p:sldTgt/>
                                              </p:tgtEl>
                                            </p:cond>
                                          </p:endCondLst>
                                        </p:cTn>
                                        <p:tgtEl>
                                          <p:sndTgt r:embed="rId5" name="1232 - thunk.wav"/>
                                        </p:tgtEl>
                                      </p:cMediaNode>
                                    </p:audio>
                                  </p:sub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wedge">
                                      <p:cBhvr>
                                        <p:cTn id="43" dur="500"/>
                                        <p:tgtEl>
                                          <p:spTgt spid="6">
                                            <p:txEl>
                                              <p:pRg st="2" end="2"/>
                                            </p:txEl>
                                          </p:spTgt>
                                        </p:tgtEl>
                                      </p:cBhvr>
                                    </p:animEffect>
                                  </p:childTnLst>
                                  <p:subTnLst>
                                    <p:audio>
                                      <p:cMediaNode>
                                        <p:cTn display="0" masterRel="sameClick">
                                          <p:stCondLst>
                                            <p:cond evt="begin" delay="0">
                                              <p:tn val="41"/>
                                            </p:cond>
                                          </p:stCondLst>
                                          <p:endCondLst>
                                            <p:cond evt="onStopAudio" delay="0">
                                              <p:tgtEl>
                                                <p:sldTgt/>
                                              </p:tgtEl>
                                            </p:cond>
                                          </p:endCondLst>
                                        </p:cTn>
                                        <p:tgtEl>
                                          <p:sndTgt r:embed="rId5" name="1232 - thunk.wav"/>
                                        </p:tgtEl>
                                      </p:cMediaNode>
                                    </p:audio>
                                  </p:sub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6">
                                            <p:txEl>
                                              <p:pRg st="3" end="3"/>
                                            </p:txEl>
                                          </p:spTgt>
                                        </p:tgtEl>
                                        <p:attrNameLst>
                                          <p:attrName>style.visibility</p:attrName>
                                        </p:attrNameLst>
                                      </p:cBhvr>
                                      <p:to>
                                        <p:strVal val="visible"/>
                                      </p:to>
                                    </p:set>
                                    <p:animEffect transition="in" filter="wedge">
                                      <p:cBhvr>
                                        <p:cTn id="48" dur="500"/>
                                        <p:tgtEl>
                                          <p:spTgt spid="6">
                                            <p:txEl>
                                              <p:pRg st="3" end="3"/>
                                            </p:txEl>
                                          </p:spTgt>
                                        </p:tgtEl>
                                      </p:cBhvr>
                                    </p:animEffect>
                                  </p:childTnLst>
                                  <p:subTnLst>
                                    <p:audio>
                                      <p:cMediaNode>
                                        <p:cTn display="0" masterRel="sameClick">
                                          <p:stCondLst>
                                            <p:cond evt="begin" delay="0">
                                              <p:tn val="46"/>
                                            </p:cond>
                                          </p:stCondLst>
                                          <p:endCondLst>
                                            <p:cond evt="onStopAudio" delay="0">
                                              <p:tgtEl>
                                                <p:sldTgt/>
                                              </p:tgtEl>
                                            </p:cond>
                                          </p:endCondLst>
                                        </p:cTn>
                                        <p:tgtEl>
                                          <p:sndTgt r:embed="rId5" name="1232 - thun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bldLvl="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a:grpSpLocks/>
          </p:cNvGrpSpPr>
          <p:nvPr/>
        </p:nvGrpSpPr>
        <p:grpSpPr bwMode="auto">
          <a:xfrm>
            <a:off x="1066800" y="762000"/>
            <a:ext cx="7239000" cy="4343400"/>
            <a:chOff x="1066800" y="381000"/>
            <a:chExt cx="7238999" cy="4343400"/>
          </a:xfrm>
        </p:grpSpPr>
        <p:sp>
          <p:nvSpPr>
            <p:cNvPr id="3" name="مستطيل 2"/>
            <p:cNvSpPr/>
            <p:nvPr/>
          </p:nvSpPr>
          <p:spPr>
            <a:xfrm>
              <a:off x="1295400" y="533400"/>
              <a:ext cx="6857999" cy="4038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 name="صورة 3" descr="frame0806.png"/>
            <p:cNvPicPr>
              <a:picLocks noChangeAspect="1"/>
            </p:cNvPicPr>
            <p:nvPr/>
          </p:nvPicPr>
          <p:blipFill>
            <a:blip r:embed="rId4" cstate="print"/>
            <a:stretch>
              <a:fillRect/>
            </a:stretch>
          </p:blipFill>
          <p:spPr>
            <a:xfrm>
              <a:off x="1066800" y="381000"/>
              <a:ext cx="7238999" cy="43434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grpSp>
      <p:sp>
        <p:nvSpPr>
          <p:cNvPr id="5" name="Rectangle 1"/>
          <p:cNvSpPr>
            <a:spLocks noChangeArrowheads="1"/>
          </p:cNvSpPr>
          <p:nvPr/>
        </p:nvSpPr>
        <p:spPr bwMode="auto">
          <a:xfrm>
            <a:off x="1905000" y="1584067"/>
            <a:ext cx="5562600" cy="2308324"/>
          </a:xfrm>
          <a:prstGeom prst="rect">
            <a:avLst/>
          </a:prstGeom>
          <a:noFill/>
          <a:ln w="9525">
            <a:noFill/>
            <a:miter lim="800000"/>
            <a:headEnd/>
            <a:tailEnd/>
          </a:ln>
        </p:spPr>
        <p:txBody>
          <a:bodyPr wrap="square" anchor="ctr">
            <a:spAutoFit/>
          </a:bodyPr>
          <a:lstStyle/>
          <a:p>
            <a:pPr algn="ctr" rtl="1"/>
            <a:r>
              <a:rPr lang="ar-EG" sz="4800" b="1" dirty="0" smtClean="0"/>
              <a:t>8-</a:t>
            </a:r>
            <a:r>
              <a:rPr lang="en-US" sz="4800" b="1" dirty="0" smtClean="0"/>
              <a:t> </a:t>
            </a:r>
            <a:r>
              <a:rPr lang="ar-EG" sz="4800" b="1" dirty="0" smtClean="0"/>
              <a:t>بالاستفادة من الإثراء المرفق حدّد النائب عن المفعول فيه، وبيّن نوعه:</a:t>
            </a:r>
            <a:endParaRPr lang="en-US" sz="4800" dirty="0" smtClean="0"/>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ind.wav"/>
                                        </p:tgtEl>
                                      </p:cMediaNode>
                                    </p:audio>
                                  </p:sub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subTnLst>
                                    <p:audio>
                                      <p:cMediaNode>
                                        <p:cTn display="0" masterRel="sameClick">
                                          <p:stCondLst>
                                            <p:cond evt="begin" delay="0">
                                              <p:tn val="8"/>
                                            </p:cond>
                                          </p:stCondLst>
                                          <p:endCondLst>
                                            <p:cond evt="onStopAudio" delay="0">
                                              <p:tgtEl>
                                                <p:sldTgt/>
                                              </p:tgtEl>
                                            </p:cond>
                                          </p:endCondLst>
                                        </p:cTn>
                                        <p:tgtEl>
                                          <p:sndTgt r:embed="rId3"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1" y="22086"/>
          <a:ext cx="9144001" cy="6835913"/>
        </p:xfrm>
        <a:graphic>
          <a:graphicData uri="http://schemas.openxmlformats.org/drawingml/2006/table">
            <a:tbl>
              <a:tblPr firstRow="1" bandRow="1">
                <a:tableStyleId>{5C22544A-7EE6-4342-B048-85BDC9FD1C3A}</a:tableStyleId>
              </a:tblPr>
              <a:tblGrid>
                <a:gridCol w="2286001"/>
                <a:gridCol w="2438400"/>
                <a:gridCol w="3733800"/>
                <a:gridCol w="685800"/>
              </a:tblGrid>
              <a:tr h="1171871">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r>
              <a:tr h="188801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8801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8801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a:spLocks noChangeArrowheads="1"/>
          </p:cNvSpPr>
          <p:nvPr/>
        </p:nvSpPr>
        <p:spPr bwMode="auto">
          <a:xfrm>
            <a:off x="8610600" y="177225"/>
            <a:ext cx="332142" cy="584775"/>
          </a:xfrm>
          <a:prstGeom prst="rect">
            <a:avLst/>
          </a:prstGeom>
          <a:noFill/>
          <a:ln w="9525">
            <a:noFill/>
            <a:miter lim="800000"/>
            <a:headEnd/>
            <a:tailEnd/>
          </a:ln>
        </p:spPr>
        <p:txBody>
          <a:bodyPr wrap="none">
            <a:spAutoFit/>
          </a:bodyPr>
          <a:lstStyle/>
          <a:p>
            <a:pPr algn="r" rtl="1"/>
            <a:r>
              <a:rPr lang="ar-EG" sz="3200" b="1" dirty="0" smtClean="0">
                <a:solidFill>
                  <a:schemeClr val="bg1"/>
                </a:solidFill>
              </a:rPr>
              <a:t>م</a:t>
            </a:r>
            <a:endParaRPr lang="en-US" sz="3200" dirty="0">
              <a:solidFill>
                <a:schemeClr val="bg1"/>
              </a:solidFill>
            </a:endParaRPr>
          </a:p>
        </p:txBody>
      </p:sp>
      <p:sp>
        <p:nvSpPr>
          <p:cNvPr id="4" name="مستطيل 3"/>
          <p:cNvSpPr>
            <a:spLocks noChangeArrowheads="1"/>
          </p:cNvSpPr>
          <p:nvPr/>
        </p:nvSpPr>
        <p:spPr bwMode="auto">
          <a:xfrm>
            <a:off x="6027554" y="228600"/>
            <a:ext cx="1135246" cy="584775"/>
          </a:xfrm>
          <a:prstGeom prst="rect">
            <a:avLst/>
          </a:prstGeom>
          <a:noFill/>
          <a:ln w="9525">
            <a:noFill/>
            <a:miter lim="800000"/>
            <a:headEnd/>
            <a:tailEnd/>
          </a:ln>
        </p:spPr>
        <p:txBody>
          <a:bodyPr wrap="none">
            <a:spAutoFit/>
          </a:bodyPr>
          <a:lstStyle/>
          <a:p>
            <a:pPr algn="ctr" rtl="1"/>
            <a:r>
              <a:rPr lang="ar-EG" sz="3200" b="1" dirty="0" smtClean="0">
                <a:solidFill>
                  <a:schemeClr val="bg1"/>
                </a:solidFill>
              </a:rPr>
              <a:t> الجملة</a:t>
            </a:r>
            <a:endParaRPr lang="en-US" sz="3200" dirty="0">
              <a:solidFill>
                <a:schemeClr val="bg1"/>
              </a:solidFill>
            </a:endParaRPr>
          </a:p>
        </p:txBody>
      </p:sp>
      <p:sp>
        <p:nvSpPr>
          <p:cNvPr id="5" name="مستطيل 4"/>
          <p:cNvSpPr>
            <a:spLocks noChangeArrowheads="1"/>
          </p:cNvSpPr>
          <p:nvPr/>
        </p:nvSpPr>
        <p:spPr bwMode="auto">
          <a:xfrm>
            <a:off x="2438400" y="65782"/>
            <a:ext cx="1905000" cy="1077218"/>
          </a:xfrm>
          <a:prstGeom prst="rect">
            <a:avLst/>
          </a:prstGeom>
          <a:noFill/>
          <a:ln w="9525">
            <a:noFill/>
            <a:miter lim="800000"/>
            <a:headEnd/>
            <a:tailEnd/>
          </a:ln>
        </p:spPr>
        <p:txBody>
          <a:bodyPr wrap="square">
            <a:spAutoFit/>
          </a:bodyPr>
          <a:lstStyle/>
          <a:p>
            <a:pPr algn="ctr" rtl="1"/>
            <a:r>
              <a:rPr lang="ar-EG" sz="3200" b="1" dirty="0" smtClean="0">
                <a:solidFill>
                  <a:schemeClr val="bg1"/>
                </a:solidFill>
              </a:rPr>
              <a:t>النائب عن المفعول فيه</a:t>
            </a:r>
            <a:endParaRPr lang="en-US" sz="3200" dirty="0">
              <a:solidFill>
                <a:schemeClr val="bg1"/>
              </a:solidFill>
            </a:endParaRPr>
          </a:p>
        </p:txBody>
      </p:sp>
      <p:sp>
        <p:nvSpPr>
          <p:cNvPr id="6" name="مستطيل 5"/>
          <p:cNvSpPr>
            <a:spLocks noChangeArrowheads="1"/>
          </p:cNvSpPr>
          <p:nvPr/>
        </p:nvSpPr>
        <p:spPr bwMode="auto">
          <a:xfrm>
            <a:off x="381000" y="228600"/>
            <a:ext cx="1600200" cy="584775"/>
          </a:xfrm>
          <a:prstGeom prst="rect">
            <a:avLst/>
          </a:prstGeom>
          <a:noFill/>
          <a:ln w="9525">
            <a:noFill/>
            <a:miter lim="800000"/>
            <a:headEnd/>
            <a:tailEnd/>
          </a:ln>
        </p:spPr>
        <p:txBody>
          <a:bodyPr wrap="square">
            <a:spAutoFit/>
          </a:bodyPr>
          <a:lstStyle/>
          <a:p>
            <a:pPr algn="ctr" rtl="1"/>
            <a:r>
              <a:rPr lang="ar-EG" sz="3200" b="1" dirty="0" smtClean="0">
                <a:solidFill>
                  <a:schemeClr val="bg1"/>
                </a:solidFill>
              </a:rPr>
              <a:t>نوعه</a:t>
            </a:r>
            <a:endParaRPr lang="en-US" sz="3200" dirty="0">
              <a:solidFill>
                <a:schemeClr val="bg1"/>
              </a:solidFill>
            </a:endParaRPr>
          </a:p>
        </p:txBody>
      </p:sp>
      <p:sp>
        <p:nvSpPr>
          <p:cNvPr id="7" name="مستطيل 5"/>
          <p:cNvSpPr>
            <a:spLocks noChangeArrowheads="1"/>
          </p:cNvSpPr>
          <p:nvPr/>
        </p:nvSpPr>
        <p:spPr bwMode="auto">
          <a:xfrm>
            <a:off x="8382000" y="1487269"/>
            <a:ext cx="838200" cy="646331"/>
          </a:xfrm>
          <a:prstGeom prst="rect">
            <a:avLst/>
          </a:prstGeom>
          <a:noFill/>
          <a:ln w="9525">
            <a:noFill/>
            <a:miter lim="800000"/>
            <a:headEnd/>
            <a:tailEnd/>
          </a:ln>
        </p:spPr>
        <p:txBody>
          <a:bodyPr wrap="square">
            <a:spAutoFit/>
          </a:bodyPr>
          <a:lstStyle/>
          <a:p>
            <a:pPr algn="ctr" rtl="1"/>
            <a:r>
              <a:rPr lang="ar-EG" sz="3600" b="1" dirty="0" smtClean="0"/>
              <a:t>1</a:t>
            </a:r>
            <a:endParaRPr lang="en-US" sz="3600" dirty="0">
              <a:solidFill>
                <a:srgbClr val="006600"/>
              </a:solidFill>
            </a:endParaRPr>
          </a:p>
        </p:txBody>
      </p:sp>
      <p:sp>
        <p:nvSpPr>
          <p:cNvPr id="8" name="Rectangle 51"/>
          <p:cNvSpPr>
            <a:spLocks noChangeArrowheads="1"/>
          </p:cNvSpPr>
          <p:nvPr/>
        </p:nvSpPr>
        <p:spPr bwMode="auto">
          <a:xfrm>
            <a:off x="5029200" y="1371600"/>
            <a:ext cx="3200400" cy="954107"/>
          </a:xfrm>
          <a:prstGeom prst="rect">
            <a:avLst/>
          </a:prstGeom>
          <a:noFill/>
          <a:ln w="9525">
            <a:noFill/>
            <a:miter lim="800000"/>
            <a:headEnd/>
            <a:tailEnd/>
          </a:ln>
        </p:spPr>
        <p:txBody>
          <a:bodyPr wrap="square" anchor="ctr">
            <a:spAutoFit/>
          </a:bodyPr>
          <a:lstStyle/>
          <a:p>
            <a:pPr algn="r" rtl="1"/>
            <a:r>
              <a:rPr lang="ar-EG" sz="2800" b="1" dirty="0" smtClean="0"/>
              <a:t>قال </a:t>
            </a:r>
            <a:r>
              <a:rPr lang="ar-EG" sz="2800" b="1" dirty="0" err="1" smtClean="0"/>
              <a:t>تعالى: (</a:t>
            </a:r>
            <a:r>
              <a:rPr lang="ar-SA" sz="2800" b="1" dirty="0" smtClean="0">
                <a:solidFill>
                  <a:srgbClr val="006600"/>
                </a:solidFill>
              </a:rPr>
              <a:t>سَخَّرَهَا عَلَيْهِمْ سَبْعَ لَيَالٍ</a:t>
            </a:r>
            <a:r>
              <a:rPr lang="ar-SA" sz="2800" b="1" dirty="0" smtClean="0"/>
              <a:t>) الحاقة 7</a:t>
            </a:r>
            <a:endParaRPr lang="en-US" sz="2800" dirty="0">
              <a:solidFill>
                <a:srgbClr val="0000FF"/>
              </a:solidFill>
            </a:endParaRPr>
          </a:p>
        </p:txBody>
      </p:sp>
      <p:sp>
        <p:nvSpPr>
          <p:cNvPr id="9" name="Rectangle 51"/>
          <p:cNvSpPr>
            <a:spLocks noChangeArrowheads="1"/>
          </p:cNvSpPr>
          <p:nvPr/>
        </p:nvSpPr>
        <p:spPr bwMode="auto">
          <a:xfrm>
            <a:off x="3100044" y="1828800"/>
            <a:ext cx="739305"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سبع</a:t>
            </a:r>
            <a:endParaRPr lang="ar-SA" sz="3600" dirty="0">
              <a:solidFill>
                <a:srgbClr val="FF00FF"/>
              </a:solidFill>
            </a:endParaRPr>
          </a:p>
        </p:txBody>
      </p:sp>
      <p:sp>
        <p:nvSpPr>
          <p:cNvPr id="16" name="Rectangle 51"/>
          <p:cNvSpPr>
            <a:spLocks noChangeArrowheads="1"/>
          </p:cNvSpPr>
          <p:nvPr/>
        </p:nvSpPr>
        <p:spPr bwMode="auto">
          <a:xfrm>
            <a:off x="722670" y="1752600"/>
            <a:ext cx="83067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عدده</a:t>
            </a:r>
            <a:endParaRPr lang="ar-SA" sz="3600" dirty="0">
              <a:solidFill>
                <a:srgbClr val="FF00FF"/>
              </a:solidFill>
            </a:endParaRPr>
          </a:p>
        </p:txBody>
      </p:sp>
      <p:sp>
        <p:nvSpPr>
          <p:cNvPr id="17" name="مستطيل 5"/>
          <p:cNvSpPr>
            <a:spLocks noChangeArrowheads="1"/>
          </p:cNvSpPr>
          <p:nvPr/>
        </p:nvSpPr>
        <p:spPr bwMode="auto">
          <a:xfrm>
            <a:off x="8382000" y="3569494"/>
            <a:ext cx="838200" cy="646331"/>
          </a:xfrm>
          <a:prstGeom prst="rect">
            <a:avLst/>
          </a:prstGeom>
          <a:noFill/>
          <a:ln w="9525">
            <a:noFill/>
            <a:miter lim="800000"/>
            <a:headEnd/>
            <a:tailEnd/>
          </a:ln>
        </p:spPr>
        <p:txBody>
          <a:bodyPr wrap="square">
            <a:spAutoFit/>
          </a:bodyPr>
          <a:lstStyle/>
          <a:p>
            <a:pPr algn="ctr" rtl="1"/>
            <a:r>
              <a:rPr lang="ar-EG" sz="3600" b="1" dirty="0" smtClean="0"/>
              <a:t>2</a:t>
            </a:r>
            <a:endParaRPr lang="en-US" sz="3600" dirty="0">
              <a:solidFill>
                <a:srgbClr val="006600"/>
              </a:solidFill>
            </a:endParaRPr>
          </a:p>
        </p:txBody>
      </p:sp>
      <p:sp>
        <p:nvSpPr>
          <p:cNvPr id="18" name="Rectangle 51"/>
          <p:cNvSpPr>
            <a:spLocks noChangeArrowheads="1"/>
          </p:cNvSpPr>
          <p:nvPr/>
        </p:nvSpPr>
        <p:spPr bwMode="auto">
          <a:xfrm>
            <a:off x="5029200" y="3238381"/>
            <a:ext cx="3200400" cy="1384995"/>
          </a:xfrm>
          <a:prstGeom prst="rect">
            <a:avLst/>
          </a:prstGeom>
          <a:noFill/>
          <a:ln w="9525">
            <a:noFill/>
            <a:miter lim="800000"/>
            <a:headEnd/>
            <a:tailEnd/>
          </a:ln>
        </p:spPr>
        <p:txBody>
          <a:bodyPr wrap="square" anchor="ctr">
            <a:spAutoFit/>
          </a:bodyPr>
          <a:lstStyle/>
          <a:p>
            <a:pPr algn="r" rtl="1"/>
            <a:r>
              <a:rPr lang="ar-EG" sz="2800" b="1" dirty="0" smtClean="0"/>
              <a:t>قال </a:t>
            </a:r>
            <a:r>
              <a:rPr lang="ar-EG" sz="2800" b="1" dirty="0" err="1" smtClean="0"/>
              <a:t>تعالى: (</a:t>
            </a:r>
            <a:r>
              <a:rPr lang="ar-SA" sz="2800" b="1" dirty="0" smtClean="0">
                <a:solidFill>
                  <a:srgbClr val="006600"/>
                </a:solidFill>
              </a:rPr>
              <a:t>قُمِ اللَّيْلَ إِلَّا </a:t>
            </a:r>
            <a:r>
              <a:rPr lang="ar-SA" sz="2800" b="1" dirty="0" err="1" smtClean="0">
                <a:solidFill>
                  <a:srgbClr val="006600"/>
                </a:solidFill>
              </a:rPr>
              <a:t>قَلِيلًا </a:t>
            </a:r>
            <a:r>
              <a:rPr lang="ar-SA" sz="2800" b="1" dirty="0" smtClean="0">
                <a:solidFill>
                  <a:srgbClr val="006600"/>
                </a:solidFill>
              </a:rPr>
              <a:t>(2) نِصْفَهُ أَوِ انْقُصْ مِنْهُ قَلِيلًا</a:t>
            </a:r>
            <a:r>
              <a:rPr lang="ar-SA" sz="2800" b="1" dirty="0" smtClean="0"/>
              <a:t>) المزمل 2-3</a:t>
            </a:r>
            <a:endParaRPr lang="en-US" sz="2800" dirty="0">
              <a:solidFill>
                <a:srgbClr val="0000FF"/>
              </a:solidFill>
            </a:endParaRPr>
          </a:p>
        </p:txBody>
      </p:sp>
      <p:sp>
        <p:nvSpPr>
          <p:cNvPr id="19" name="Rectangle 51"/>
          <p:cNvSpPr>
            <a:spLocks noChangeArrowheads="1"/>
          </p:cNvSpPr>
          <p:nvPr/>
        </p:nvSpPr>
        <p:spPr bwMode="auto">
          <a:xfrm>
            <a:off x="3098441" y="3911025"/>
            <a:ext cx="740908"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قليلا</a:t>
            </a:r>
            <a:endParaRPr lang="ar-SA" sz="3600" dirty="0">
              <a:solidFill>
                <a:srgbClr val="FF00FF"/>
              </a:solidFill>
            </a:endParaRPr>
          </a:p>
        </p:txBody>
      </p:sp>
      <p:sp>
        <p:nvSpPr>
          <p:cNvPr id="20" name="Rectangle 51"/>
          <p:cNvSpPr>
            <a:spLocks noChangeArrowheads="1"/>
          </p:cNvSpPr>
          <p:nvPr/>
        </p:nvSpPr>
        <p:spPr bwMode="auto">
          <a:xfrm>
            <a:off x="636109" y="3834825"/>
            <a:ext cx="917239"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صفته</a:t>
            </a:r>
            <a:endParaRPr lang="ar-SA" sz="3600" dirty="0">
              <a:solidFill>
                <a:srgbClr val="FF00FF"/>
              </a:solidFill>
            </a:endParaRPr>
          </a:p>
        </p:txBody>
      </p:sp>
      <p:sp>
        <p:nvSpPr>
          <p:cNvPr id="21" name="مستطيل 5"/>
          <p:cNvSpPr>
            <a:spLocks noChangeArrowheads="1"/>
          </p:cNvSpPr>
          <p:nvPr/>
        </p:nvSpPr>
        <p:spPr bwMode="auto">
          <a:xfrm>
            <a:off x="8382000" y="5474494"/>
            <a:ext cx="838200" cy="646331"/>
          </a:xfrm>
          <a:prstGeom prst="rect">
            <a:avLst/>
          </a:prstGeom>
          <a:noFill/>
          <a:ln w="9525">
            <a:noFill/>
            <a:miter lim="800000"/>
            <a:headEnd/>
            <a:tailEnd/>
          </a:ln>
        </p:spPr>
        <p:txBody>
          <a:bodyPr wrap="square">
            <a:spAutoFit/>
          </a:bodyPr>
          <a:lstStyle/>
          <a:p>
            <a:pPr algn="ctr" rtl="1"/>
            <a:r>
              <a:rPr lang="ar-EG" sz="3600" b="1" dirty="0" smtClean="0"/>
              <a:t>3</a:t>
            </a:r>
            <a:endParaRPr lang="en-US" sz="3600" dirty="0">
              <a:solidFill>
                <a:srgbClr val="006600"/>
              </a:solidFill>
            </a:endParaRPr>
          </a:p>
        </p:txBody>
      </p:sp>
      <p:sp>
        <p:nvSpPr>
          <p:cNvPr id="22" name="Rectangle 51"/>
          <p:cNvSpPr>
            <a:spLocks noChangeArrowheads="1"/>
          </p:cNvSpPr>
          <p:nvPr/>
        </p:nvSpPr>
        <p:spPr bwMode="auto">
          <a:xfrm>
            <a:off x="5029200" y="5358825"/>
            <a:ext cx="3200400" cy="954107"/>
          </a:xfrm>
          <a:prstGeom prst="rect">
            <a:avLst/>
          </a:prstGeom>
          <a:noFill/>
          <a:ln w="9525">
            <a:noFill/>
            <a:miter lim="800000"/>
            <a:headEnd/>
            <a:tailEnd/>
          </a:ln>
        </p:spPr>
        <p:txBody>
          <a:bodyPr wrap="square" anchor="ctr">
            <a:spAutoFit/>
          </a:bodyPr>
          <a:lstStyle/>
          <a:p>
            <a:pPr algn="r" rtl="1"/>
            <a:r>
              <a:rPr lang="ar-EG" sz="2800" b="1" dirty="0" smtClean="0"/>
              <a:t>جاء الأمير هذا اليوم لزيارتنا.</a:t>
            </a:r>
            <a:endParaRPr lang="en-US" sz="2800" dirty="0">
              <a:solidFill>
                <a:srgbClr val="0000FF"/>
              </a:solidFill>
            </a:endParaRPr>
          </a:p>
        </p:txBody>
      </p:sp>
      <p:sp>
        <p:nvSpPr>
          <p:cNvPr id="23" name="Rectangle 51"/>
          <p:cNvSpPr>
            <a:spLocks noChangeArrowheads="1"/>
          </p:cNvSpPr>
          <p:nvPr/>
        </p:nvSpPr>
        <p:spPr bwMode="auto">
          <a:xfrm>
            <a:off x="3231488" y="5816025"/>
            <a:ext cx="607859"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هذا</a:t>
            </a:r>
            <a:endParaRPr lang="ar-SA" sz="3600" dirty="0">
              <a:solidFill>
                <a:srgbClr val="FF00FF"/>
              </a:solidFill>
            </a:endParaRPr>
          </a:p>
        </p:txBody>
      </p:sp>
      <p:sp>
        <p:nvSpPr>
          <p:cNvPr id="24" name="Rectangle 51"/>
          <p:cNvSpPr>
            <a:spLocks noChangeArrowheads="1"/>
          </p:cNvSpPr>
          <p:nvPr/>
        </p:nvSpPr>
        <p:spPr bwMode="auto">
          <a:xfrm>
            <a:off x="228600" y="5257800"/>
            <a:ext cx="2021419" cy="1077218"/>
          </a:xfrm>
          <a:prstGeom prst="rect">
            <a:avLst/>
          </a:prstGeom>
          <a:noFill/>
          <a:ln w="9525">
            <a:noFill/>
            <a:miter lim="800000"/>
            <a:headEnd/>
            <a:tailEnd/>
          </a:ln>
        </p:spPr>
        <p:txBody>
          <a:bodyPr wrap="square" anchor="ctr">
            <a:spAutoFit/>
          </a:bodyPr>
          <a:lstStyle/>
          <a:p>
            <a:pPr algn="ctr" rtl="1" eaLnBrk="0" hangingPunct="0"/>
            <a:r>
              <a:rPr lang="ar-SA" sz="3200" b="1" dirty="0" smtClean="0">
                <a:solidFill>
                  <a:srgbClr val="FF00FF"/>
                </a:solidFill>
              </a:rPr>
              <a:t>اسم إشارة مضافاً للظرف</a:t>
            </a:r>
            <a:endParaRPr lang="ar-SA" sz="3200" b="1"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cached_lighttrail2.wav"/>
                                        </p:tgtEl>
                                      </p:cMediaNode>
                                    </p:audio>
                                  </p:sub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cached_lighttrail2.wav"/>
                                        </p:tgtEl>
                                      </p:cMediaNode>
                                    </p:audio>
                                  </p:subTnLst>
                                </p:cTn>
                              </p:par>
                              <p:par>
                                <p:cTn id="15" presetID="29"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ppt_x</p:attrName>
                                        </p:attrNameLst>
                                      </p:cBhvr>
                                      <p:tavLst>
                                        <p:tav tm="0">
                                          <p:val>
                                            <p:strVal val="#ppt_x-.2"/>
                                          </p:val>
                                        </p:tav>
                                        <p:tav tm="100000">
                                          <p:val>
                                            <p:strVal val="#ppt_x"/>
                                          </p:val>
                                        </p:tav>
                                      </p:tavLst>
                                    </p:anim>
                                    <p:anim calcmode="lin" valueType="num">
                                      <p:cBhvr>
                                        <p:cTn id="1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
                                        </p:tgtEl>
                                      </p:cBhvr>
                                    </p:animEffect>
                                  </p:childTnLst>
                                  <p:subTnLst>
                                    <p:audio>
                                      <p:cMediaNode>
                                        <p:cTn display="0" masterRel="sameClick">
                                          <p:stCondLst>
                                            <p:cond evt="begin" delay="0">
                                              <p:tn val="15"/>
                                            </p:cond>
                                          </p:stCondLst>
                                          <p:endCondLst>
                                            <p:cond evt="onStopAudio" delay="0">
                                              <p:tgtEl>
                                                <p:sldTgt/>
                                              </p:tgtEl>
                                            </p:cond>
                                          </p:endCondLst>
                                        </p:cTn>
                                        <p:tgtEl>
                                          <p:sndTgt r:embed="rId3" name="cached_lighttrail2.wav"/>
                                        </p:tgtEl>
                                      </p:cMediaNode>
                                    </p:audio>
                                  </p:subTnLst>
                                </p:cTn>
                              </p:par>
                              <p:par>
                                <p:cTn id="20" presetID="29"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ppt_x</p:attrName>
                                        </p:attrNameLst>
                                      </p:cBhvr>
                                      <p:tavLst>
                                        <p:tav tm="0">
                                          <p:val>
                                            <p:strVal val="#ppt_x-.2"/>
                                          </p:val>
                                        </p:tav>
                                        <p:tav tm="100000">
                                          <p:val>
                                            <p:strVal val="#ppt_x"/>
                                          </p:val>
                                        </p:tav>
                                      </p:tavLst>
                                    </p:anim>
                                    <p:anim calcmode="lin" valueType="num">
                                      <p:cBhvr>
                                        <p:cTn id="2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5"/>
                                        </p:tgtEl>
                                      </p:cBhvr>
                                    </p:animEffect>
                                  </p:childTnLst>
                                  <p:subTnLst>
                                    <p:audio>
                                      <p:cMediaNode>
                                        <p:cTn display="0" masterRel="sameClick">
                                          <p:stCondLst>
                                            <p:cond evt="begin" delay="0">
                                              <p:tn val="20"/>
                                            </p:cond>
                                          </p:stCondLst>
                                          <p:endCondLst>
                                            <p:cond evt="onStopAudio" delay="0">
                                              <p:tgtEl>
                                                <p:sldTgt/>
                                              </p:tgtEl>
                                            </p:cond>
                                          </p:endCondLst>
                                        </p:cTn>
                                        <p:tgtEl>
                                          <p:sndTgt r:embed="rId3" name="cached_lighttrail2.wav"/>
                                        </p:tgtEl>
                                      </p:cMediaNode>
                                    </p:audio>
                                  </p:subTnLst>
                                </p:cTn>
                              </p:par>
                              <p:par>
                                <p:cTn id="25" presetID="29"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ppt_x</p:attrName>
                                        </p:attrNameLst>
                                      </p:cBhvr>
                                      <p:tavLst>
                                        <p:tav tm="0">
                                          <p:val>
                                            <p:strVal val="#ppt_x-.2"/>
                                          </p:val>
                                        </p:tav>
                                        <p:tav tm="100000">
                                          <p:val>
                                            <p:strVal val="#ppt_x"/>
                                          </p:val>
                                        </p:tav>
                                      </p:tavLst>
                                    </p:anim>
                                    <p:anim calcmode="lin" valueType="num">
                                      <p:cBhvr>
                                        <p:cTn id="2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
                                        </p:tgtEl>
                                      </p:cBhvr>
                                    </p:animEffect>
                                  </p:childTnLst>
                                  <p:subTnLst>
                                    <p:audio>
                                      <p:cMediaNode>
                                        <p:cTn display="0" masterRel="sameClick">
                                          <p:stCondLst>
                                            <p:cond evt="begin" delay="0">
                                              <p:tn val="25"/>
                                            </p:cond>
                                          </p:stCondLst>
                                          <p:endCondLst>
                                            <p:cond evt="onStopAudio" delay="0">
                                              <p:tgtEl>
                                                <p:sldTgt/>
                                              </p:tgtEl>
                                            </p:cond>
                                          </p:endCondLst>
                                        </p:cTn>
                                        <p:tgtEl>
                                          <p:sndTgt r:embed="rId3" name="cached_lighttrail2.wav"/>
                                        </p:tgtEl>
                                      </p:cMediaNode>
                                    </p:audio>
                                  </p:subTnLst>
                                </p:cTn>
                              </p:par>
                            </p:childTnLst>
                          </p:cTn>
                        </p:par>
                      </p:childTnLst>
                    </p:cTn>
                  </p:par>
                  <p:par>
                    <p:cTn id="30" fill="hold">
                      <p:stCondLst>
                        <p:cond delay="indefinite"/>
                      </p:stCondLst>
                      <p:childTnLst>
                        <p:par>
                          <p:cTn id="31" fill="hold">
                            <p:stCondLst>
                              <p:cond delay="0"/>
                            </p:stCondLst>
                            <p:childTnLst>
                              <p:par>
                                <p:cTn id="32" presetID="17"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ppt_h/2"/>
                                          </p:val>
                                        </p:tav>
                                        <p:tav tm="100000">
                                          <p:val>
                                            <p:strVal val="#ppt_y"/>
                                          </p:val>
                                        </p:tav>
                                      </p:tavLst>
                                    </p:anim>
                                    <p:anim calcmode="lin" valueType="num">
                                      <p:cBhvr>
                                        <p:cTn id="36" dur="500" fill="hold"/>
                                        <p:tgtEl>
                                          <p:spTgt spid="7"/>
                                        </p:tgtEl>
                                        <p:attrNameLst>
                                          <p:attrName>ppt_w</p:attrName>
                                        </p:attrNameLst>
                                      </p:cBhvr>
                                      <p:tavLst>
                                        <p:tav tm="0">
                                          <p:val>
                                            <p:strVal val="#ppt_w"/>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4" name="voltage.wav"/>
                                        </p:tgtEl>
                                      </p:cMediaNode>
                                    </p:audio>
                                  </p:sub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inHorizontal)">
                                      <p:cBhvr>
                                        <p:cTn id="42" dur="500"/>
                                        <p:tgtEl>
                                          <p:spTgt spid="8"/>
                                        </p:tgtEl>
                                      </p:cBhvr>
                                    </p:animEffect>
                                  </p:childTnLst>
                                  <p:subTnLst>
                                    <p:audio>
                                      <p:cMediaNode>
                                        <p:cTn display="0" masterRel="sameClick">
                                          <p:stCondLst>
                                            <p:cond evt="begin" delay="0">
                                              <p:tn val="40"/>
                                            </p:cond>
                                          </p:stCondLst>
                                          <p:endCondLst>
                                            <p:cond evt="onStopAudio" delay="0">
                                              <p:tgtEl>
                                                <p:sldTgt/>
                                              </p:tgtEl>
                                            </p:cond>
                                          </p:endCondLst>
                                        </p:cTn>
                                        <p:tgtEl>
                                          <p:sndTgt r:embed="rId5" name="0072 - أنهيار الجليد.wav"/>
                                        </p:tgtEl>
                                      </p:cMediaNode>
                                    </p:audio>
                                  </p:sub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by="(-#ppt_w*2)" calcmode="lin" valueType="num">
                                      <p:cBhvr rctx="PPT">
                                        <p:cTn id="47" dur="500" autoRev="1" fill="hold">
                                          <p:stCondLst>
                                            <p:cond delay="0"/>
                                          </p:stCondLst>
                                        </p:cTn>
                                        <p:tgtEl>
                                          <p:spTgt spid="9"/>
                                        </p:tgtEl>
                                        <p:attrNameLst>
                                          <p:attrName>ppt_w</p:attrName>
                                        </p:attrNameLst>
                                      </p:cBhvr>
                                    </p:anim>
                                    <p:anim by="(#ppt_w*0.50)" calcmode="lin" valueType="num">
                                      <p:cBhvr>
                                        <p:cTn id="48" dur="500" decel="50000" autoRev="1" fill="hold">
                                          <p:stCondLst>
                                            <p:cond delay="0"/>
                                          </p:stCondLst>
                                        </p:cTn>
                                        <p:tgtEl>
                                          <p:spTgt spid="9"/>
                                        </p:tgtEl>
                                        <p:attrNameLst>
                                          <p:attrName>ppt_x</p:attrName>
                                        </p:attrNameLst>
                                      </p:cBhvr>
                                    </p:anim>
                                    <p:anim from="(-#ppt_h/2)" to="(#ppt_y)" calcmode="lin" valueType="num">
                                      <p:cBhvr>
                                        <p:cTn id="49" dur="1000" fill="hold">
                                          <p:stCondLst>
                                            <p:cond delay="0"/>
                                          </p:stCondLst>
                                        </p:cTn>
                                        <p:tgtEl>
                                          <p:spTgt spid="9"/>
                                        </p:tgtEl>
                                        <p:attrNameLst>
                                          <p:attrName>ppt_y</p:attrName>
                                        </p:attrNameLst>
                                      </p:cBhvr>
                                    </p:anim>
                                    <p:animRot by="21600000">
                                      <p:cBhvr>
                                        <p:cTn id="50" dur="1000" fill="hold">
                                          <p:stCondLst>
                                            <p:cond delay="0"/>
                                          </p:stCondLst>
                                        </p:cTn>
                                        <p:tgtEl>
                                          <p:spTgt spid="9"/>
                                        </p:tgtEl>
                                        <p:attrNameLst>
                                          <p:attrName>r</p:attrName>
                                        </p:attrNameLst>
                                      </p:cBhvr>
                                    </p:animRot>
                                  </p:childTnLst>
                                  <p:subTnLst>
                                    <p:audio>
                                      <p:cMediaNode>
                                        <p:cTn display="0" masterRel="sameClick">
                                          <p:stCondLst>
                                            <p:cond evt="begin" delay="0">
                                              <p:tn val="45"/>
                                            </p:cond>
                                          </p:stCondLst>
                                          <p:endCondLst>
                                            <p:cond evt="onStopAudio" delay="0">
                                              <p:tgtEl>
                                                <p:sldTgt/>
                                              </p:tgtEl>
                                            </p:cond>
                                          </p:endCondLst>
                                        </p:cTn>
                                        <p:tgtEl>
                                          <p:sndTgt r:embed="rId6" name="1291 - wet and squishy.wav"/>
                                        </p:tgtEl>
                                      </p:cMediaNode>
                                    </p:audio>
                                  </p:subTnLst>
                                </p:cTn>
                              </p:par>
                            </p:childTnLst>
                          </p:cTn>
                        </p:par>
                      </p:childTnLst>
                    </p:cTn>
                  </p:par>
                  <p:par>
                    <p:cTn id="51" fill="hold">
                      <p:stCondLst>
                        <p:cond delay="indefinite"/>
                      </p:stCondLst>
                      <p:childTnLst>
                        <p:par>
                          <p:cTn id="52" fill="hold">
                            <p:stCondLst>
                              <p:cond delay="0"/>
                            </p:stCondLst>
                            <p:childTnLst>
                              <p:par>
                                <p:cTn id="53" presetID="56"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by="(-#ppt_w*2)" calcmode="lin" valueType="num">
                                      <p:cBhvr rctx="PPT">
                                        <p:cTn id="55" dur="500" autoRev="1" fill="hold">
                                          <p:stCondLst>
                                            <p:cond delay="0"/>
                                          </p:stCondLst>
                                        </p:cTn>
                                        <p:tgtEl>
                                          <p:spTgt spid="16"/>
                                        </p:tgtEl>
                                        <p:attrNameLst>
                                          <p:attrName>ppt_w</p:attrName>
                                        </p:attrNameLst>
                                      </p:cBhvr>
                                    </p:anim>
                                    <p:anim by="(#ppt_w*0.50)" calcmode="lin" valueType="num">
                                      <p:cBhvr>
                                        <p:cTn id="56" dur="500" decel="50000" autoRev="1" fill="hold">
                                          <p:stCondLst>
                                            <p:cond delay="0"/>
                                          </p:stCondLst>
                                        </p:cTn>
                                        <p:tgtEl>
                                          <p:spTgt spid="16"/>
                                        </p:tgtEl>
                                        <p:attrNameLst>
                                          <p:attrName>ppt_x</p:attrName>
                                        </p:attrNameLst>
                                      </p:cBhvr>
                                    </p:anim>
                                    <p:anim from="(-#ppt_h/2)" to="(#ppt_y)" calcmode="lin" valueType="num">
                                      <p:cBhvr>
                                        <p:cTn id="57" dur="1000" fill="hold">
                                          <p:stCondLst>
                                            <p:cond delay="0"/>
                                          </p:stCondLst>
                                        </p:cTn>
                                        <p:tgtEl>
                                          <p:spTgt spid="16"/>
                                        </p:tgtEl>
                                        <p:attrNameLst>
                                          <p:attrName>ppt_y</p:attrName>
                                        </p:attrNameLst>
                                      </p:cBhvr>
                                    </p:anim>
                                    <p:animRot by="21600000">
                                      <p:cBhvr>
                                        <p:cTn id="58" dur="1000" fill="hold">
                                          <p:stCondLst>
                                            <p:cond delay="0"/>
                                          </p:stCondLst>
                                        </p:cTn>
                                        <p:tgtEl>
                                          <p:spTgt spid="16"/>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6" name="1291 - wet and squishy.wav"/>
                                        </p:tgtEl>
                                      </p:cMediaNode>
                                    </p:audio>
                                  </p:subTnLst>
                                </p:cTn>
                              </p:par>
                            </p:childTnLst>
                          </p:cTn>
                        </p:par>
                      </p:childTnLst>
                    </p:cTn>
                  </p:par>
                  <p:par>
                    <p:cTn id="59" fill="hold">
                      <p:stCondLst>
                        <p:cond delay="indefinite"/>
                      </p:stCondLst>
                      <p:childTnLst>
                        <p:par>
                          <p:cTn id="60" fill="hold">
                            <p:stCondLst>
                              <p:cond delay="0"/>
                            </p:stCondLst>
                            <p:childTnLst>
                              <p:par>
                                <p:cTn id="61" presetID="17" presetClass="entr" presetSubtype="4"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ppt_x</p:attrName>
                                        </p:attrNameLst>
                                      </p:cBhvr>
                                      <p:tavLst>
                                        <p:tav tm="0">
                                          <p:val>
                                            <p:strVal val="#ppt_x"/>
                                          </p:val>
                                        </p:tav>
                                        <p:tav tm="100000">
                                          <p:val>
                                            <p:strVal val="#ppt_x"/>
                                          </p:val>
                                        </p:tav>
                                      </p:tavLst>
                                    </p:anim>
                                    <p:anim calcmode="lin" valueType="num">
                                      <p:cBhvr>
                                        <p:cTn id="64" dur="500" fill="hold"/>
                                        <p:tgtEl>
                                          <p:spTgt spid="17"/>
                                        </p:tgtEl>
                                        <p:attrNameLst>
                                          <p:attrName>ppt_y</p:attrName>
                                        </p:attrNameLst>
                                      </p:cBhvr>
                                      <p:tavLst>
                                        <p:tav tm="0">
                                          <p:val>
                                            <p:strVal val="#ppt_y+#ppt_h/2"/>
                                          </p:val>
                                        </p:tav>
                                        <p:tav tm="100000">
                                          <p:val>
                                            <p:strVal val="#ppt_y"/>
                                          </p:val>
                                        </p:tav>
                                      </p:tavLst>
                                    </p:anim>
                                    <p:anim calcmode="lin" valueType="num">
                                      <p:cBhvr>
                                        <p:cTn id="65" dur="500" fill="hold"/>
                                        <p:tgtEl>
                                          <p:spTgt spid="17"/>
                                        </p:tgtEl>
                                        <p:attrNameLst>
                                          <p:attrName>ppt_w</p:attrName>
                                        </p:attrNameLst>
                                      </p:cBhvr>
                                      <p:tavLst>
                                        <p:tav tm="0">
                                          <p:val>
                                            <p:strVal val="#ppt_w"/>
                                          </p:val>
                                        </p:tav>
                                        <p:tav tm="100000">
                                          <p:val>
                                            <p:strVal val="#ppt_w"/>
                                          </p:val>
                                        </p:tav>
                                      </p:tavLst>
                                    </p:anim>
                                    <p:anim calcmode="lin" valueType="num">
                                      <p:cBhvr>
                                        <p:cTn id="66" dur="500" fill="hold"/>
                                        <p:tgtEl>
                                          <p:spTgt spid="1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61"/>
                                            </p:cond>
                                          </p:stCondLst>
                                          <p:endCondLst>
                                            <p:cond evt="onStopAudio" delay="0">
                                              <p:tgtEl>
                                                <p:sldTgt/>
                                              </p:tgtEl>
                                            </p:cond>
                                          </p:endCondLst>
                                        </p:cTn>
                                        <p:tgtEl>
                                          <p:sndTgt r:embed="rId4" name="voltage.wav"/>
                                        </p:tgtEl>
                                      </p:cMediaNode>
                                    </p:audio>
                                  </p:subTnLst>
                                </p:cTn>
                              </p:par>
                            </p:childTnLst>
                          </p:cTn>
                        </p:par>
                      </p:childTnLst>
                    </p:cTn>
                  </p:par>
                  <p:par>
                    <p:cTn id="67" fill="hold">
                      <p:stCondLst>
                        <p:cond delay="indefinite"/>
                      </p:stCondLst>
                      <p:childTnLst>
                        <p:par>
                          <p:cTn id="68" fill="hold">
                            <p:stCondLst>
                              <p:cond delay="0"/>
                            </p:stCondLst>
                            <p:childTnLst>
                              <p:par>
                                <p:cTn id="69" presetID="16" presetClass="entr" presetSubtype="26"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barn(inHorizontal)">
                                      <p:cBhvr>
                                        <p:cTn id="71" dur="500"/>
                                        <p:tgtEl>
                                          <p:spTgt spid="18"/>
                                        </p:tgtEl>
                                      </p:cBhvr>
                                    </p:animEffect>
                                  </p:childTnLst>
                                  <p:subTnLst>
                                    <p:audio>
                                      <p:cMediaNode>
                                        <p:cTn display="0" masterRel="sameClick">
                                          <p:stCondLst>
                                            <p:cond evt="begin" delay="0">
                                              <p:tn val="69"/>
                                            </p:cond>
                                          </p:stCondLst>
                                          <p:endCondLst>
                                            <p:cond evt="onStopAudio" delay="0">
                                              <p:tgtEl>
                                                <p:sldTgt/>
                                              </p:tgtEl>
                                            </p:cond>
                                          </p:endCondLst>
                                        </p:cTn>
                                        <p:tgtEl>
                                          <p:sndTgt r:embed="rId5" name="0072 - أنهيار الجليد.wav"/>
                                        </p:tgtEl>
                                      </p:cMediaNode>
                                    </p:audio>
                                  </p:subTnLst>
                                </p:cTn>
                              </p:par>
                            </p:childTnLst>
                          </p:cTn>
                        </p:par>
                      </p:childTnLst>
                    </p:cTn>
                  </p:par>
                  <p:par>
                    <p:cTn id="72" fill="hold">
                      <p:stCondLst>
                        <p:cond delay="indefinite"/>
                      </p:stCondLst>
                      <p:childTnLst>
                        <p:par>
                          <p:cTn id="73" fill="hold">
                            <p:stCondLst>
                              <p:cond delay="0"/>
                            </p:stCondLst>
                            <p:childTnLst>
                              <p:par>
                                <p:cTn id="74" presetID="56" presetClass="entr" presetSubtype="0" fill="hold" grpId="0" nodeType="clickEffect">
                                  <p:stCondLst>
                                    <p:cond delay="0"/>
                                  </p:stCondLst>
                                  <p:childTnLst>
                                    <p:set>
                                      <p:cBhvr>
                                        <p:cTn id="75" dur="1" fill="hold">
                                          <p:stCondLst>
                                            <p:cond delay="0"/>
                                          </p:stCondLst>
                                        </p:cTn>
                                        <p:tgtEl>
                                          <p:spTgt spid="19"/>
                                        </p:tgtEl>
                                        <p:attrNameLst>
                                          <p:attrName>style.visibility</p:attrName>
                                        </p:attrNameLst>
                                      </p:cBhvr>
                                      <p:to>
                                        <p:strVal val="visible"/>
                                      </p:to>
                                    </p:set>
                                    <p:anim by="(-#ppt_w*2)" calcmode="lin" valueType="num">
                                      <p:cBhvr rctx="PPT">
                                        <p:cTn id="76" dur="500" autoRev="1" fill="hold">
                                          <p:stCondLst>
                                            <p:cond delay="0"/>
                                          </p:stCondLst>
                                        </p:cTn>
                                        <p:tgtEl>
                                          <p:spTgt spid="19"/>
                                        </p:tgtEl>
                                        <p:attrNameLst>
                                          <p:attrName>ppt_w</p:attrName>
                                        </p:attrNameLst>
                                      </p:cBhvr>
                                    </p:anim>
                                    <p:anim by="(#ppt_w*0.50)" calcmode="lin" valueType="num">
                                      <p:cBhvr>
                                        <p:cTn id="77" dur="500" decel="50000" autoRev="1" fill="hold">
                                          <p:stCondLst>
                                            <p:cond delay="0"/>
                                          </p:stCondLst>
                                        </p:cTn>
                                        <p:tgtEl>
                                          <p:spTgt spid="19"/>
                                        </p:tgtEl>
                                        <p:attrNameLst>
                                          <p:attrName>ppt_x</p:attrName>
                                        </p:attrNameLst>
                                      </p:cBhvr>
                                    </p:anim>
                                    <p:anim from="(-#ppt_h/2)" to="(#ppt_y)" calcmode="lin" valueType="num">
                                      <p:cBhvr>
                                        <p:cTn id="78" dur="1000" fill="hold">
                                          <p:stCondLst>
                                            <p:cond delay="0"/>
                                          </p:stCondLst>
                                        </p:cTn>
                                        <p:tgtEl>
                                          <p:spTgt spid="19"/>
                                        </p:tgtEl>
                                        <p:attrNameLst>
                                          <p:attrName>ppt_y</p:attrName>
                                        </p:attrNameLst>
                                      </p:cBhvr>
                                    </p:anim>
                                    <p:animRot by="21600000">
                                      <p:cBhvr>
                                        <p:cTn id="79" dur="1000" fill="hold">
                                          <p:stCondLst>
                                            <p:cond delay="0"/>
                                          </p:stCondLst>
                                        </p:cTn>
                                        <p:tgtEl>
                                          <p:spTgt spid="19"/>
                                        </p:tgtEl>
                                        <p:attrNameLst>
                                          <p:attrName>r</p:attrName>
                                        </p:attrNameLst>
                                      </p:cBhvr>
                                    </p:animRot>
                                  </p:childTnLst>
                                  <p:subTnLst>
                                    <p:audio>
                                      <p:cMediaNode>
                                        <p:cTn display="0" masterRel="sameClick">
                                          <p:stCondLst>
                                            <p:cond evt="begin" delay="0">
                                              <p:tn val="74"/>
                                            </p:cond>
                                          </p:stCondLst>
                                          <p:endCondLst>
                                            <p:cond evt="onStopAudio" delay="0">
                                              <p:tgtEl>
                                                <p:sldTgt/>
                                              </p:tgtEl>
                                            </p:cond>
                                          </p:endCondLst>
                                        </p:cTn>
                                        <p:tgtEl>
                                          <p:sndTgt r:embed="rId6" name="1291 - wet and squishy.wav"/>
                                        </p:tgtEl>
                                      </p:cMediaNode>
                                    </p:audio>
                                  </p:subTnLst>
                                </p:cTn>
                              </p:par>
                            </p:childTnLst>
                          </p:cTn>
                        </p:par>
                      </p:childTnLst>
                    </p:cTn>
                  </p:par>
                  <p:par>
                    <p:cTn id="80" fill="hold">
                      <p:stCondLst>
                        <p:cond delay="indefinite"/>
                      </p:stCondLst>
                      <p:childTnLst>
                        <p:par>
                          <p:cTn id="81" fill="hold">
                            <p:stCondLst>
                              <p:cond delay="0"/>
                            </p:stCondLst>
                            <p:childTnLst>
                              <p:par>
                                <p:cTn id="82" presetID="56"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 by="(-#ppt_w*2)" calcmode="lin" valueType="num">
                                      <p:cBhvr rctx="PPT">
                                        <p:cTn id="84" dur="500" autoRev="1" fill="hold">
                                          <p:stCondLst>
                                            <p:cond delay="0"/>
                                          </p:stCondLst>
                                        </p:cTn>
                                        <p:tgtEl>
                                          <p:spTgt spid="20"/>
                                        </p:tgtEl>
                                        <p:attrNameLst>
                                          <p:attrName>ppt_w</p:attrName>
                                        </p:attrNameLst>
                                      </p:cBhvr>
                                    </p:anim>
                                    <p:anim by="(#ppt_w*0.50)" calcmode="lin" valueType="num">
                                      <p:cBhvr>
                                        <p:cTn id="85" dur="500" decel="50000" autoRev="1" fill="hold">
                                          <p:stCondLst>
                                            <p:cond delay="0"/>
                                          </p:stCondLst>
                                        </p:cTn>
                                        <p:tgtEl>
                                          <p:spTgt spid="20"/>
                                        </p:tgtEl>
                                        <p:attrNameLst>
                                          <p:attrName>ppt_x</p:attrName>
                                        </p:attrNameLst>
                                      </p:cBhvr>
                                    </p:anim>
                                    <p:anim from="(-#ppt_h/2)" to="(#ppt_y)" calcmode="lin" valueType="num">
                                      <p:cBhvr>
                                        <p:cTn id="86" dur="1000" fill="hold">
                                          <p:stCondLst>
                                            <p:cond delay="0"/>
                                          </p:stCondLst>
                                        </p:cTn>
                                        <p:tgtEl>
                                          <p:spTgt spid="20"/>
                                        </p:tgtEl>
                                        <p:attrNameLst>
                                          <p:attrName>ppt_y</p:attrName>
                                        </p:attrNameLst>
                                      </p:cBhvr>
                                    </p:anim>
                                    <p:animRot by="21600000">
                                      <p:cBhvr>
                                        <p:cTn id="87" dur="1000" fill="hold">
                                          <p:stCondLst>
                                            <p:cond delay="0"/>
                                          </p:stCondLst>
                                        </p:cTn>
                                        <p:tgtEl>
                                          <p:spTgt spid="20"/>
                                        </p:tgtEl>
                                        <p:attrNameLst>
                                          <p:attrName>r</p:attrName>
                                        </p:attrNameLst>
                                      </p:cBhvr>
                                    </p:animRot>
                                  </p:childTnLst>
                                  <p:subTnLst>
                                    <p:audio>
                                      <p:cMediaNode>
                                        <p:cTn display="0" masterRel="sameClick">
                                          <p:stCondLst>
                                            <p:cond evt="begin" delay="0">
                                              <p:tn val="82"/>
                                            </p:cond>
                                          </p:stCondLst>
                                          <p:endCondLst>
                                            <p:cond evt="onStopAudio" delay="0">
                                              <p:tgtEl>
                                                <p:sldTgt/>
                                              </p:tgtEl>
                                            </p:cond>
                                          </p:endCondLst>
                                        </p:cTn>
                                        <p:tgtEl>
                                          <p:sndTgt r:embed="rId6" name="1291 - wet and squishy.wav"/>
                                        </p:tgtEl>
                                      </p:cMediaNode>
                                    </p:audio>
                                  </p:subTnLst>
                                </p:cTn>
                              </p:par>
                            </p:childTnLst>
                          </p:cTn>
                        </p:par>
                      </p:childTnLst>
                    </p:cTn>
                  </p:par>
                  <p:par>
                    <p:cTn id="88" fill="hold">
                      <p:stCondLst>
                        <p:cond delay="indefinite"/>
                      </p:stCondLst>
                      <p:childTnLst>
                        <p:par>
                          <p:cTn id="89" fill="hold">
                            <p:stCondLst>
                              <p:cond delay="0"/>
                            </p:stCondLst>
                            <p:childTnLst>
                              <p:par>
                                <p:cTn id="90" presetID="17" presetClass="entr" presetSubtype="4" fill="hold" grpId="0" nodeType="click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ppt_x</p:attrName>
                                        </p:attrNameLst>
                                      </p:cBhvr>
                                      <p:tavLst>
                                        <p:tav tm="0">
                                          <p:val>
                                            <p:strVal val="#ppt_x"/>
                                          </p:val>
                                        </p:tav>
                                        <p:tav tm="100000">
                                          <p:val>
                                            <p:strVal val="#ppt_x"/>
                                          </p:val>
                                        </p:tav>
                                      </p:tavLst>
                                    </p:anim>
                                    <p:anim calcmode="lin" valueType="num">
                                      <p:cBhvr>
                                        <p:cTn id="93" dur="500" fill="hold"/>
                                        <p:tgtEl>
                                          <p:spTgt spid="21"/>
                                        </p:tgtEl>
                                        <p:attrNameLst>
                                          <p:attrName>ppt_y</p:attrName>
                                        </p:attrNameLst>
                                      </p:cBhvr>
                                      <p:tavLst>
                                        <p:tav tm="0">
                                          <p:val>
                                            <p:strVal val="#ppt_y+#ppt_h/2"/>
                                          </p:val>
                                        </p:tav>
                                        <p:tav tm="100000">
                                          <p:val>
                                            <p:strVal val="#ppt_y"/>
                                          </p:val>
                                        </p:tav>
                                      </p:tavLst>
                                    </p:anim>
                                    <p:anim calcmode="lin" valueType="num">
                                      <p:cBhvr>
                                        <p:cTn id="94" dur="500" fill="hold"/>
                                        <p:tgtEl>
                                          <p:spTgt spid="21"/>
                                        </p:tgtEl>
                                        <p:attrNameLst>
                                          <p:attrName>ppt_w</p:attrName>
                                        </p:attrNameLst>
                                      </p:cBhvr>
                                      <p:tavLst>
                                        <p:tav tm="0">
                                          <p:val>
                                            <p:strVal val="#ppt_w"/>
                                          </p:val>
                                        </p:tav>
                                        <p:tav tm="100000">
                                          <p:val>
                                            <p:strVal val="#ppt_w"/>
                                          </p:val>
                                        </p:tav>
                                      </p:tavLst>
                                    </p:anim>
                                    <p:anim calcmode="lin" valueType="num">
                                      <p:cBhvr>
                                        <p:cTn id="95" dur="500" fill="hold"/>
                                        <p:tgtEl>
                                          <p:spTgt spid="2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0"/>
                                            </p:cond>
                                          </p:stCondLst>
                                          <p:endCondLst>
                                            <p:cond evt="onStopAudio" delay="0">
                                              <p:tgtEl>
                                                <p:sldTgt/>
                                              </p:tgtEl>
                                            </p:cond>
                                          </p:endCondLst>
                                        </p:cTn>
                                        <p:tgtEl>
                                          <p:sndTgt r:embed="rId4" name="voltage.wav"/>
                                        </p:tgtEl>
                                      </p:cMediaNode>
                                    </p:audio>
                                  </p:subTnLst>
                                </p:cTn>
                              </p:par>
                            </p:childTnLst>
                          </p:cTn>
                        </p:par>
                      </p:childTnLst>
                    </p:cTn>
                  </p:par>
                  <p:par>
                    <p:cTn id="96" fill="hold">
                      <p:stCondLst>
                        <p:cond delay="indefinite"/>
                      </p:stCondLst>
                      <p:childTnLst>
                        <p:par>
                          <p:cTn id="97" fill="hold">
                            <p:stCondLst>
                              <p:cond delay="0"/>
                            </p:stCondLst>
                            <p:childTnLst>
                              <p:par>
                                <p:cTn id="98" presetID="16" presetClass="entr" presetSubtype="26" fill="hold" grpId="0" nodeType="click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barn(inHorizontal)">
                                      <p:cBhvr>
                                        <p:cTn id="100" dur="500"/>
                                        <p:tgtEl>
                                          <p:spTgt spid="22"/>
                                        </p:tgtEl>
                                      </p:cBhvr>
                                    </p:animEffect>
                                  </p:childTnLst>
                                  <p:subTnLst>
                                    <p:audio>
                                      <p:cMediaNode>
                                        <p:cTn display="0" masterRel="sameClick">
                                          <p:stCondLst>
                                            <p:cond evt="begin" delay="0">
                                              <p:tn val="98"/>
                                            </p:cond>
                                          </p:stCondLst>
                                          <p:endCondLst>
                                            <p:cond evt="onStopAudio" delay="0">
                                              <p:tgtEl>
                                                <p:sldTgt/>
                                              </p:tgtEl>
                                            </p:cond>
                                          </p:endCondLst>
                                        </p:cTn>
                                        <p:tgtEl>
                                          <p:sndTgt r:embed="rId5" name="0072 - أنهيار الجليد.wav"/>
                                        </p:tgtEl>
                                      </p:cMediaNode>
                                    </p:audio>
                                  </p:subTnLst>
                                </p:cTn>
                              </p:par>
                            </p:childTnLst>
                          </p:cTn>
                        </p:par>
                      </p:childTnLst>
                    </p:cTn>
                  </p:par>
                  <p:par>
                    <p:cTn id="101" fill="hold">
                      <p:stCondLst>
                        <p:cond delay="indefinite"/>
                      </p:stCondLst>
                      <p:childTnLst>
                        <p:par>
                          <p:cTn id="102" fill="hold">
                            <p:stCondLst>
                              <p:cond delay="0"/>
                            </p:stCondLst>
                            <p:childTnLst>
                              <p:par>
                                <p:cTn id="103" presetID="56" presetClass="entr" presetSubtype="0" fill="hold" grpId="0" nodeType="clickEffect">
                                  <p:stCondLst>
                                    <p:cond delay="0"/>
                                  </p:stCondLst>
                                  <p:childTnLst>
                                    <p:set>
                                      <p:cBhvr>
                                        <p:cTn id="104" dur="1" fill="hold">
                                          <p:stCondLst>
                                            <p:cond delay="0"/>
                                          </p:stCondLst>
                                        </p:cTn>
                                        <p:tgtEl>
                                          <p:spTgt spid="23"/>
                                        </p:tgtEl>
                                        <p:attrNameLst>
                                          <p:attrName>style.visibility</p:attrName>
                                        </p:attrNameLst>
                                      </p:cBhvr>
                                      <p:to>
                                        <p:strVal val="visible"/>
                                      </p:to>
                                    </p:set>
                                    <p:anim by="(-#ppt_w*2)" calcmode="lin" valueType="num">
                                      <p:cBhvr rctx="PPT">
                                        <p:cTn id="105" dur="500" autoRev="1" fill="hold">
                                          <p:stCondLst>
                                            <p:cond delay="0"/>
                                          </p:stCondLst>
                                        </p:cTn>
                                        <p:tgtEl>
                                          <p:spTgt spid="23"/>
                                        </p:tgtEl>
                                        <p:attrNameLst>
                                          <p:attrName>ppt_w</p:attrName>
                                        </p:attrNameLst>
                                      </p:cBhvr>
                                    </p:anim>
                                    <p:anim by="(#ppt_w*0.50)" calcmode="lin" valueType="num">
                                      <p:cBhvr>
                                        <p:cTn id="106" dur="500" decel="50000" autoRev="1" fill="hold">
                                          <p:stCondLst>
                                            <p:cond delay="0"/>
                                          </p:stCondLst>
                                        </p:cTn>
                                        <p:tgtEl>
                                          <p:spTgt spid="23"/>
                                        </p:tgtEl>
                                        <p:attrNameLst>
                                          <p:attrName>ppt_x</p:attrName>
                                        </p:attrNameLst>
                                      </p:cBhvr>
                                    </p:anim>
                                    <p:anim from="(-#ppt_h/2)" to="(#ppt_y)" calcmode="lin" valueType="num">
                                      <p:cBhvr>
                                        <p:cTn id="107" dur="1000" fill="hold">
                                          <p:stCondLst>
                                            <p:cond delay="0"/>
                                          </p:stCondLst>
                                        </p:cTn>
                                        <p:tgtEl>
                                          <p:spTgt spid="23"/>
                                        </p:tgtEl>
                                        <p:attrNameLst>
                                          <p:attrName>ppt_y</p:attrName>
                                        </p:attrNameLst>
                                      </p:cBhvr>
                                    </p:anim>
                                    <p:animRot by="21600000">
                                      <p:cBhvr>
                                        <p:cTn id="108" dur="1000" fill="hold">
                                          <p:stCondLst>
                                            <p:cond delay="0"/>
                                          </p:stCondLst>
                                        </p:cTn>
                                        <p:tgtEl>
                                          <p:spTgt spid="23"/>
                                        </p:tgtEl>
                                        <p:attrNameLst>
                                          <p:attrName>r</p:attrName>
                                        </p:attrNameLst>
                                      </p:cBhvr>
                                    </p:animRot>
                                  </p:childTnLst>
                                  <p:subTnLst>
                                    <p:audio>
                                      <p:cMediaNode>
                                        <p:cTn display="0" masterRel="sameClick">
                                          <p:stCondLst>
                                            <p:cond evt="begin" delay="0">
                                              <p:tn val="103"/>
                                            </p:cond>
                                          </p:stCondLst>
                                          <p:endCondLst>
                                            <p:cond evt="onStopAudio" delay="0">
                                              <p:tgtEl>
                                                <p:sldTgt/>
                                              </p:tgtEl>
                                            </p:cond>
                                          </p:endCondLst>
                                        </p:cTn>
                                        <p:tgtEl>
                                          <p:sndTgt r:embed="rId6" name="1291 - wet and squishy.wav"/>
                                        </p:tgtEl>
                                      </p:cMediaNode>
                                    </p:audio>
                                  </p:subTnLst>
                                </p:cTn>
                              </p:par>
                            </p:childTnLst>
                          </p:cTn>
                        </p:par>
                      </p:childTnLst>
                    </p:cTn>
                  </p:par>
                  <p:par>
                    <p:cTn id="109" fill="hold">
                      <p:stCondLst>
                        <p:cond delay="indefinite"/>
                      </p:stCondLst>
                      <p:childTnLst>
                        <p:par>
                          <p:cTn id="110" fill="hold">
                            <p:stCondLst>
                              <p:cond delay="0"/>
                            </p:stCondLst>
                            <p:childTnLst>
                              <p:par>
                                <p:cTn id="111" presetID="56" presetClass="entr" presetSubtype="0" fill="hold" grpId="0" nodeType="clickEffect">
                                  <p:stCondLst>
                                    <p:cond delay="0"/>
                                  </p:stCondLst>
                                  <p:childTnLst>
                                    <p:set>
                                      <p:cBhvr>
                                        <p:cTn id="112" dur="1" fill="hold">
                                          <p:stCondLst>
                                            <p:cond delay="0"/>
                                          </p:stCondLst>
                                        </p:cTn>
                                        <p:tgtEl>
                                          <p:spTgt spid="24"/>
                                        </p:tgtEl>
                                        <p:attrNameLst>
                                          <p:attrName>style.visibility</p:attrName>
                                        </p:attrNameLst>
                                      </p:cBhvr>
                                      <p:to>
                                        <p:strVal val="visible"/>
                                      </p:to>
                                    </p:set>
                                    <p:anim by="(-#ppt_w*2)" calcmode="lin" valueType="num">
                                      <p:cBhvr rctx="PPT">
                                        <p:cTn id="113" dur="500" autoRev="1" fill="hold">
                                          <p:stCondLst>
                                            <p:cond delay="0"/>
                                          </p:stCondLst>
                                        </p:cTn>
                                        <p:tgtEl>
                                          <p:spTgt spid="24"/>
                                        </p:tgtEl>
                                        <p:attrNameLst>
                                          <p:attrName>ppt_w</p:attrName>
                                        </p:attrNameLst>
                                      </p:cBhvr>
                                    </p:anim>
                                    <p:anim by="(#ppt_w*0.50)" calcmode="lin" valueType="num">
                                      <p:cBhvr>
                                        <p:cTn id="114" dur="500" decel="50000" autoRev="1" fill="hold">
                                          <p:stCondLst>
                                            <p:cond delay="0"/>
                                          </p:stCondLst>
                                        </p:cTn>
                                        <p:tgtEl>
                                          <p:spTgt spid="24"/>
                                        </p:tgtEl>
                                        <p:attrNameLst>
                                          <p:attrName>ppt_x</p:attrName>
                                        </p:attrNameLst>
                                      </p:cBhvr>
                                    </p:anim>
                                    <p:anim from="(-#ppt_h/2)" to="(#ppt_y)" calcmode="lin" valueType="num">
                                      <p:cBhvr>
                                        <p:cTn id="115" dur="1000" fill="hold">
                                          <p:stCondLst>
                                            <p:cond delay="0"/>
                                          </p:stCondLst>
                                        </p:cTn>
                                        <p:tgtEl>
                                          <p:spTgt spid="24"/>
                                        </p:tgtEl>
                                        <p:attrNameLst>
                                          <p:attrName>ppt_y</p:attrName>
                                        </p:attrNameLst>
                                      </p:cBhvr>
                                    </p:anim>
                                    <p:animRot by="21600000">
                                      <p:cBhvr>
                                        <p:cTn id="116" dur="1000" fill="hold">
                                          <p:stCondLst>
                                            <p:cond delay="0"/>
                                          </p:stCondLst>
                                        </p:cTn>
                                        <p:tgtEl>
                                          <p:spTgt spid="24"/>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6"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6" grpId="0"/>
      <p:bldP spid="17" grpId="0"/>
      <p:bldP spid="18" grpId="0"/>
      <p:bldP spid="19" grpId="0"/>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1" y="22086"/>
          <a:ext cx="9144001" cy="6835913"/>
        </p:xfrm>
        <a:graphic>
          <a:graphicData uri="http://schemas.openxmlformats.org/drawingml/2006/table">
            <a:tbl>
              <a:tblPr firstRow="1" bandRow="1">
                <a:tableStyleId>{5C22544A-7EE6-4342-B048-85BDC9FD1C3A}</a:tableStyleId>
              </a:tblPr>
              <a:tblGrid>
                <a:gridCol w="2286001"/>
                <a:gridCol w="2438400"/>
                <a:gridCol w="3733800"/>
                <a:gridCol w="685800"/>
              </a:tblGrid>
              <a:tr h="1171871">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r>
              <a:tr h="188801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8801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8801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a:spLocks noChangeArrowheads="1"/>
          </p:cNvSpPr>
          <p:nvPr/>
        </p:nvSpPr>
        <p:spPr bwMode="auto">
          <a:xfrm>
            <a:off x="8610600" y="177225"/>
            <a:ext cx="332142" cy="584775"/>
          </a:xfrm>
          <a:prstGeom prst="rect">
            <a:avLst/>
          </a:prstGeom>
          <a:noFill/>
          <a:ln w="9525">
            <a:noFill/>
            <a:miter lim="800000"/>
            <a:headEnd/>
            <a:tailEnd/>
          </a:ln>
        </p:spPr>
        <p:txBody>
          <a:bodyPr wrap="none">
            <a:spAutoFit/>
          </a:bodyPr>
          <a:lstStyle/>
          <a:p>
            <a:pPr algn="r" rtl="1"/>
            <a:r>
              <a:rPr lang="ar-EG" sz="3200" b="1" dirty="0" smtClean="0">
                <a:solidFill>
                  <a:schemeClr val="bg1"/>
                </a:solidFill>
              </a:rPr>
              <a:t>م</a:t>
            </a:r>
            <a:endParaRPr lang="en-US" sz="3200" dirty="0">
              <a:solidFill>
                <a:schemeClr val="bg1"/>
              </a:solidFill>
            </a:endParaRPr>
          </a:p>
        </p:txBody>
      </p:sp>
      <p:sp>
        <p:nvSpPr>
          <p:cNvPr id="4" name="مستطيل 3"/>
          <p:cNvSpPr>
            <a:spLocks noChangeArrowheads="1"/>
          </p:cNvSpPr>
          <p:nvPr/>
        </p:nvSpPr>
        <p:spPr bwMode="auto">
          <a:xfrm>
            <a:off x="6027554" y="228600"/>
            <a:ext cx="1135246" cy="584775"/>
          </a:xfrm>
          <a:prstGeom prst="rect">
            <a:avLst/>
          </a:prstGeom>
          <a:noFill/>
          <a:ln w="9525">
            <a:noFill/>
            <a:miter lim="800000"/>
            <a:headEnd/>
            <a:tailEnd/>
          </a:ln>
        </p:spPr>
        <p:txBody>
          <a:bodyPr wrap="none">
            <a:spAutoFit/>
          </a:bodyPr>
          <a:lstStyle/>
          <a:p>
            <a:pPr algn="ctr" rtl="1"/>
            <a:r>
              <a:rPr lang="ar-EG" sz="3200" b="1" dirty="0" smtClean="0">
                <a:solidFill>
                  <a:schemeClr val="bg1"/>
                </a:solidFill>
              </a:rPr>
              <a:t> الجملة</a:t>
            </a:r>
            <a:endParaRPr lang="en-US" sz="3200" dirty="0">
              <a:solidFill>
                <a:schemeClr val="bg1"/>
              </a:solidFill>
            </a:endParaRPr>
          </a:p>
        </p:txBody>
      </p:sp>
      <p:sp>
        <p:nvSpPr>
          <p:cNvPr id="5" name="مستطيل 4"/>
          <p:cNvSpPr>
            <a:spLocks noChangeArrowheads="1"/>
          </p:cNvSpPr>
          <p:nvPr/>
        </p:nvSpPr>
        <p:spPr bwMode="auto">
          <a:xfrm>
            <a:off x="2438400" y="65782"/>
            <a:ext cx="1905000" cy="1077218"/>
          </a:xfrm>
          <a:prstGeom prst="rect">
            <a:avLst/>
          </a:prstGeom>
          <a:noFill/>
          <a:ln w="9525">
            <a:noFill/>
            <a:miter lim="800000"/>
            <a:headEnd/>
            <a:tailEnd/>
          </a:ln>
        </p:spPr>
        <p:txBody>
          <a:bodyPr wrap="square">
            <a:spAutoFit/>
          </a:bodyPr>
          <a:lstStyle/>
          <a:p>
            <a:pPr algn="ctr" rtl="1"/>
            <a:r>
              <a:rPr lang="ar-EG" sz="3200" b="1" dirty="0" smtClean="0">
                <a:solidFill>
                  <a:schemeClr val="bg1"/>
                </a:solidFill>
              </a:rPr>
              <a:t>النائب عن المفعول فيه</a:t>
            </a:r>
            <a:endParaRPr lang="en-US" sz="3200" dirty="0">
              <a:solidFill>
                <a:schemeClr val="bg1"/>
              </a:solidFill>
            </a:endParaRPr>
          </a:p>
        </p:txBody>
      </p:sp>
      <p:sp>
        <p:nvSpPr>
          <p:cNvPr id="6" name="مستطيل 5"/>
          <p:cNvSpPr>
            <a:spLocks noChangeArrowheads="1"/>
          </p:cNvSpPr>
          <p:nvPr/>
        </p:nvSpPr>
        <p:spPr bwMode="auto">
          <a:xfrm>
            <a:off x="381000" y="228600"/>
            <a:ext cx="1600200" cy="584775"/>
          </a:xfrm>
          <a:prstGeom prst="rect">
            <a:avLst/>
          </a:prstGeom>
          <a:noFill/>
          <a:ln w="9525">
            <a:noFill/>
            <a:miter lim="800000"/>
            <a:headEnd/>
            <a:tailEnd/>
          </a:ln>
        </p:spPr>
        <p:txBody>
          <a:bodyPr wrap="square">
            <a:spAutoFit/>
          </a:bodyPr>
          <a:lstStyle/>
          <a:p>
            <a:pPr algn="ctr" rtl="1"/>
            <a:r>
              <a:rPr lang="ar-EG" sz="3200" b="1" dirty="0" smtClean="0">
                <a:solidFill>
                  <a:schemeClr val="bg1"/>
                </a:solidFill>
              </a:rPr>
              <a:t>نوعه</a:t>
            </a:r>
            <a:endParaRPr lang="en-US" sz="3200" dirty="0">
              <a:solidFill>
                <a:schemeClr val="bg1"/>
              </a:solidFill>
            </a:endParaRPr>
          </a:p>
        </p:txBody>
      </p:sp>
      <p:sp>
        <p:nvSpPr>
          <p:cNvPr id="7" name="مستطيل 5"/>
          <p:cNvSpPr>
            <a:spLocks noChangeArrowheads="1"/>
          </p:cNvSpPr>
          <p:nvPr/>
        </p:nvSpPr>
        <p:spPr bwMode="auto">
          <a:xfrm>
            <a:off x="8382000" y="1487269"/>
            <a:ext cx="838200" cy="646331"/>
          </a:xfrm>
          <a:prstGeom prst="rect">
            <a:avLst/>
          </a:prstGeom>
          <a:noFill/>
          <a:ln w="9525">
            <a:noFill/>
            <a:miter lim="800000"/>
            <a:headEnd/>
            <a:tailEnd/>
          </a:ln>
        </p:spPr>
        <p:txBody>
          <a:bodyPr wrap="square">
            <a:spAutoFit/>
          </a:bodyPr>
          <a:lstStyle/>
          <a:p>
            <a:pPr algn="ctr" rtl="1"/>
            <a:r>
              <a:rPr lang="ar-EG" sz="3600" b="1" dirty="0" smtClean="0"/>
              <a:t>4</a:t>
            </a:r>
            <a:endParaRPr lang="en-US" sz="3600" dirty="0">
              <a:solidFill>
                <a:srgbClr val="006600"/>
              </a:solidFill>
            </a:endParaRPr>
          </a:p>
        </p:txBody>
      </p:sp>
      <p:sp>
        <p:nvSpPr>
          <p:cNvPr id="8" name="Rectangle 51"/>
          <p:cNvSpPr>
            <a:spLocks noChangeArrowheads="1"/>
          </p:cNvSpPr>
          <p:nvPr/>
        </p:nvSpPr>
        <p:spPr bwMode="auto">
          <a:xfrm>
            <a:off x="5029200" y="1371600"/>
            <a:ext cx="3200400" cy="954107"/>
          </a:xfrm>
          <a:prstGeom prst="rect">
            <a:avLst/>
          </a:prstGeom>
          <a:noFill/>
          <a:ln w="9525">
            <a:noFill/>
            <a:miter lim="800000"/>
            <a:headEnd/>
            <a:tailEnd/>
          </a:ln>
        </p:spPr>
        <p:txBody>
          <a:bodyPr wrap="square" anchor="ctr">
            <a:spAutoFit/>
          </a:bodyPr>
          <a:lstStyle/>
          <a:p>
            <a:pPr algn="r" rtl="1"/>
            <a:r>
              <a:rPr lang="ar-EG" sz="2800" b="1" dirty="0" smtClean="0"/>
              <a:t>قام المؤمن يصلي بعض الليل.</a:t>
            </a:r>
            <a:endParaRPr lang="en-US" sz="2800" dirty="0">
              <a:solidFill>
                <a:srgbClr val="0000FF"/>
              </a:solidFill>
            </a:endParaRPr>
          </a:p>
        </p:txBody>
      </p:sp>
      <p:sp>
        <p:nvSpPr>
          <p:cNvPr id="9" name="Rectangle 51"/>
          <p:cNvSpPr>
            <a:spLocks noChangeArrowheads="1"/>
          </p:cNvSpPr>
          <p:nvPr/>
        </p:nvSpPr>
        <p:spPr bwMode="auto">
          <a:xfrm>
            <a:off x="2958977" y="1828800"/>
            <a:ext cx="880369" cy="584775"/>
          </a:xfrm>
          <a:prstGeom prst="rect">
            <a:avLst/>
          </a:prstGeom>
          <a:noFill/>
          <a:ln w="9525">
            <a:noFill/>
            <a:miter lim="800000"/>
            <a:headEnd/>
            <a:tailEnd/>
          </a:ln>
        </p:spPr>
        <p:txBody>
          <a:bodyPr wrap="none" anchor="ctr">
            <a:spAutoFit/>
          </a:bodyPr>
          <a:lstStyle/>
          <a:p>
            <a:pPr algn="ctr" rtl="1" eaLnBrk="0" hangingPunct="0"/>
            <a:r>
              <a:rPr lang="ar-SA" sz="3200" b="1" dirty="0" smtClean="0">
                <a:solidFill>
                  <a:srgbClr val="0000FF"/>
                </a:solidFill>
              </a:rPr>
              <a:t>بعض</a:t>
            </a:r>
            <a:endParaRPr lang="ar-SA" sz="3600" dirty="0">
              <a:solidFill>
                <a:srgbClr val="0000FF"/>
              </a:solidFill>
            </a:endParaRPr>
          </a:p>
        </p:txBody>
      </p:sp>
      <p:sp>
        <p:nvSpPr>
          <p:cNvPr id="16" name="Rectangle 51"/>
          <p:cNvSpPr>
            <a:spLocks noChangeArrowheads="1"/>
          </p:cNvSpPr>
          <p:nvPr/>
        </p:nvSpPr>
        <p:spPr bwMode="auto">
          <a:xfrm>
            <a:off x="0" y="1752600"/>
            <a:ext cx="2207372" cy="1077218"/>
          </a:xfrm>
          <a:prstGeom prst="rect">
            <a:avLst/>
          </a:prstGeom>
          <a:noFill/>
          <a:ln w="9525">
            <a:noFill/>
            <a:miter lim="800000"/>
            <a:headEnd/>
            <a:tailEnd/>
          </a:ln>
        </p:spPr>
        <p:txBody>
          <a:bodyPr wrap="square" anchor="ctr">
            <a:spAutoFit/>
          </a:bodyPr>
          <a:lstStyle/>
          <a:p>
            <a:pPr algn="ctr" rtl="1" eaLnBrk="0" hangingPunct="0"/>
            <a:r>
              <a:rPr lang="ar-SA" sz="3200" b="1" dirty="0" smtClean="0">
                <a:solidFill>
                  <a:srgbClr val="0000FF"/>
                </a:solidFill>
              </a:rPr>
              <a:t>بعض مضافة للظرف</a:t>
            </a:r>
            <a:endParaRPr lang="ar-SA" sz="3600" dirty="0">
              <a:solidFill>
                <a:srgbClr val="0000FF"/>
              </a:solidFill>
            </a:endParaRPr>
          </a:p>
        </p:txBody>
      </p:sp>
      <p:sp>
        <p:nvSpPr>
          <p:cNvPr id="17" name="مستطيل 5"/>
          <p:cNvSpPr>
            <a:spLocks noChangeArrowheads="1"/>
          </p:cNvSpPr>
          <p:nvPr/>
        </p:nvSpPr>
        <p:spPr bwMode="auto">
          <a:xfrm>
            <a:off x="8382000" y="3569494"/>
            <a:ext cx="838200" cy="646331"/>
          </a:xfrm>
          <a:prstGeom prst="rect">
            <a:avLst/>
          </a:prstGeom>
          <a:noFill/>
          <a:ln w="9525">
            <a:noFill/>
            <a:miter lim="800000"/>
            <a:headEnd/>
            <a:tailEnd/>
          </a:ln>
        </p:spPr>
        <p:txBody>
          <a:bodyPr wrap="square">
            <a:spAutoFit/>
          </a:bodyPr>
          <a:lstStyle/>
          <a:p>
            <a:pPr algn="ctr" rtl="1"/>
            <a:r>
              <a:rPr lang="ar-EG" sz="3600" b="1" dirty="0" smtClean="0"/>
              <a:t>5</a:t>
            </a:r>
            <a:endParaRPr lang="en-US" sz="3600" dirty="0">
              <a:solidFill>
                <a:srgbClr val="006600"/>
              </a:solidFill>
            </a:endParaRPr>
          </a:p>
        </p:txBody>
      </p:sp>
      <p:sp>
        <p:nvSpPr>
          <p:cNvPr id="18" name="Rectangle 51"/>
          <p:cNvSpPr>
            <a:spLocks noChangeArrowheads="1"/>
          </p:cNvSpPr>
          <p:nvPr/>
        </p:nvSpPr>
        <p:spPr bwMode="auto">
          <a:xfrm>
            <a:off x="5029200" y="3453825"/>
            <a:ext cx="3200400" cy="954107"/>
          </a:xfrm>
          <a:prstGeom prst="rect">
            <a:avLst/>
          </a:prstGeom>
          <a:noFill/>
          <a:ln w="9525">
            <a:noFill/>
            <a:miter lim="800000"/>
            <a:headEnd/>
            <a:tailEnd/>
          </a:ln>
        </p:spPr>
        <p:txBody>
          <a:bodyPr wrap="square" anchor="ctr">
            <a:spAutoFit/>
          </a:bodyPr>
          <a:lstStyle/>
          <a:p>
            <a:pPr algn="r" rtl="1"/>
            <a:r>
              <a:rPr lang="ar-EG" sz="2800" b="1" dirty="0" smtClean="0"/>
              <a:t>ذهبت إلى المدرسة هذا الصباح.</a:t>
            </a:r>
            <a:endParaRPr lang="en-US" sz="2800" dirty="0">
              <a:solidFill>
                <a:srgbClr val="0000FF"/>
              </a:solidFill>
            </a:endParaRPr>
          </a:p>
        </p:txBody>
      </p:sp>
      <p:sp>
        <p:nvSpPr>
          <p:cNvPr id="19" name="Rectangle 51"/>
          <p:cNvSpPr>
            <a:spLocks noChangeArrowheads="1"/>
          </p:cNvSpPr>
          <p:nvPr/>
        </p:nvSpPr>
        <p:spPr bwMode="auto">
          <a:xfrm>
            <a:off x="3231487" y="3911025"/>
            <a:ext cx="607859" cy="584775"/>
          </a:xfrm>
          <a:prstGeom prst="rect">
            <a:avLst/>
          </a:prstGeom>
          <a:noFill/>
          <a:ln w="9525">
            <a:noFill/>
            <a:miter lim="800000"/>
            <a:headEnd/>
            <a:tailEnd/>
          </a:ln>
        </p:spPr>
        <p:txBody>
          <a:bodyPr wrap="none" anchor="ctr">
            <a:spAutoFit/>
          </a:bodyPr>
          <a:lstStyle/>
          <a:p>
            <a:pPr algn="ctr" rtl="1" eaLnBrk="0" hangingPunct="0"/>
            <a:r>
              <a:rPr lang="ar-SA" sz="3200" b="1" dirty="0" smtClean="0">
                <a:solidFill>
                  <a:srgbClr val="0000FF"/>
                </a:solidFill>
              </a:rPr>
              <a:t>هذا</a:t>
            </a:r>
            <a:endParaRPr lang="ar-SA" sz="3600" dirty="0">
              <a:solidFill>
                <a:srgbClr val="0000FF"/>
              </a:solidFill>
            </a:endParaRPr>
          </a:p>
        </p:txBody>
      </p:sp>
      <p:sp>
        <p:nvSpPr>
          <p:cNvPr id="20" name="Rectangle 51"/>
          <p:cNvSpPr>
            <a:spLocks noChangeArrowheads="1"/>
          </p:cNvSpPr>
          <p:nvPr/>
        </p:nvSpPr>
        <p:spPr bwMode="auto">
          <a:xfrm>
            <a:off x="-1" y="3834825"/>
            <a:ext cx="2494309" cy="1077218"/>
          </a:xfrm>
          <a:prstGeom prst="rect">
            <a:avLst/>
          </a:prstGeom>
          <a:noFill/>
          <a:ln w="9525">
            <a:noFill/>
            <a:miter lim="800000"/>
            <a:headEnd/>
            <a:tailEnd/>
          </a:ln>
        </p:spPr>
        <p:txBody>
          <a:bodyPr wrap="square" anchor="ctr">
            <a:spAutoFit/>
          </a:bodyPr>
          <a:lstStyle/>
          <a:p>
            <a:pPr algn="ctr" rtl="1" eaLnBrk="0" hangingPunct="0"/>
            <a:r>
              <a:rPr lang="ar-SA" sz="3200" b="1" dirty="0" smtClean="0">
                <a:solidFill>
                  <a:srgbClr val="0000FF"/>
                </a:solidFill>
              </a:rPr>
              <a:t>اسم إشارة مضافاً للظرف</a:t>
            </a:r>
            <a:endParaRPr lang="en-US" sz="3200" dirty="0" smtClean="0">
              <a:solidFill>
                <a:srgbClr val="0000FF"/>
              </a:solidFill>
            </a:endParaRPr>
          </a:p>
        </p:txBody>
      </p:sp>
      <p:sp>
        <p:nvSpPr>
          <p:cNvPr id="21" name="مستطيل 5"/>
          <p:cNvSpPr>
            <a:spLocks noChangeArrowheads="1"/>
          </p:cNvSpPr>
          <p:nvPr/>
        </p:nvSpPr>
        <p:spPr bwMode="auto">
          <a:xfrm>
            <a:off x="8382000" y="5474494"/>
            <a:ext cx="838200" cy="646331"/>
          </a:xfrm>
          <a:prstGeom prst="rect">
            <a:avLst/>
          </a:prstGeom>
          <a:noFill/>
          <a:ln w="9525">
            <a:noFill/>
            <a:miter lim="800000"/>
            <a:headEnd/>
            <a:tailEnd/>
          </a:ln>
        </p:spPr>
        <p:txBody>
          <a:bodyPr wrap="square">
            <a:spAutoFit/>
          </a:bodyPr>
          <a:lstStyle/>
          <a:p>
            <a:pPr algn="ctr" rtl="1"/>
            <a:r>
              <a:rPr lang="ar-EG" sz="3600" b="1" dirty="0" smtClean="0"/>
              <a:t>6</a:t>
            </a:r>
            <a:endParaRPr lang="en-US" sz="3600" dirty="0">
              <a:solidFill>
                <a:srgbClr val="006600"/>
              </a:solidFill>
            </a:endParaRPr>
          </a:p>
        </p:txBody>
      </p:sp>
      <p:sp>
        <p:nvSpPr>
          <p:cNvPr id="22" name="Rectangle 51"/>
          <p:cNvSpPr>
            <a:spLocks noChangeArrowheads="1"/>
          </p:cNvSpPr>
          <p:nvPr/>
        </p:nvSpPr>
        <p:spPr bwMode="auto">
          <a:xfrm>
            <a:off x="5029200" y="5358825"/>
            <a:ext cx="3200400" cy="954107"/>
          </a:xfrm>
          <a:prstGeom prst="rect">
            <a:avLst/>
          </a:prstGeom>
          <a:noFill/>
          <a:ln w="9525">
            <a:noFill/>
            <a:miter lim="800000"/>
            <a:headEnd/>
            <a:tailEnd/>
          </a:ln>
        </p:spPr>
        <p:txBody>
          <a:bodyPr wrap="square" anchor="ctr">
            <a:spAutoFit/>
          </a:bodyPr>
          <a:lstStyle/>
          <a:p>
            <a:pPr algn="r" rtl="1"/>
            <a:r>
              <a:rPr lang="ar-EG" sz="2800" b="1" dirty="0" smtClean="0"/>
              <a:t>انتظرت الموظف عشر دقائق.</a:t>
            </a:r>
            <a:endParaRPr lang="en-US" sz="2800" dirty="0">
              <a:solidFill>
                <a:srgbClr val="0000FF"/>
              </a:solidFill>
            </a:endParaRPr>
          </a:p>
        </p:txBody>
      </p:sp>
      <p:sp>
        <p:nvSpPr>
          <p:cNvPr id="23" name="Rectangle 51"/>
          <p:cNvSpPr>
            <a:spLocks noChangeArrowheads="1"/>
          </p:cNvSpPr>
          <p:nvPr/>
        </p:nvSpPr>
        <p:spPr bwMode="auto">
          <a:xfrm>
            <a:off x="3003862" y="5816025"/>
            <a:ext cx="835485" cy="584775"/>
          </a:xfrm>
          <a:prstGeom prst="rect">
            <a:avLst/>
          </a:prstGeom>
          <a:noFill/>
          <a:ln w="9525">
            <a:noFill/>
            <a:miter lim="800000"/>
            <a:headEnd/>
            <a:tailEnd/>
          </a:ln>
        </p:spPr>
        <p:txBody>
          <a:bodyPr wrap="none" anchor="ctr">
            <a:spAutoFit/>
          </a:bodyPr>
          <a:lstStyle/>
          <a:p>
            <a:pPr algn="ctr" rtl="1" eaLnBrk="0" hangingPunct="0"/>
            <a:r>
              <a:rPr lang="ar-EG" sz="3200" b="1" dirty="0" smtClean="0">
                <a:solidFill>
                  <a:srgbClr val="0000FF"/>
                </a:solidFill>
              </a:rPr>
              <a:t>عشر</a:t>
            </a:r>
            <a:endParaRPr lang="ar-SA" sz="3600" dirty="0">
              <a:solidFill>
                <a:srgbClr val="0000FF"/>
              </a:solidFill>
            </a:endParaRPr>
          </a:p>
        </p:txBody>
      </p:sp>
      <p:sp>
        <p:nvSpPr>
          <p:cNvPr id="24" name="Rectangle 51"/>
          <p:cNvSpPr>
            <a:spLocks noChangeArrowheads="1"/>
          </p:cNvSpPr>
          <p:nvPr/>
        </p:nvSpPr>
        <p:spPr bwMode="auto">
          <a:xfrm>
            <a:off x="722670" y="5739825"/>
            <a:ext cx="830677" cy="584775"/>
          </a:xfrm>
          <a:prstGeom prst="rect">
            <a:avLst/>
          </a:prstGeom>
          <a:noFill/>
          <a:ln w="9525">
            <a:noFill/>
            <a:miter lim="800000"/>
            <a:headEnd/>
            <a:tailEnd/>
          </a:ln>
        </p:spPr>
        <p:txBody>
          <a:bodyPr wrap="none" anchor="ctr">
            <a:spAutoFit/>
          </a:bodyPr>
          <a:lstStyle/>
          <a:p>
            <a:pPr algn="ctr" rtl="1" eaLnBrk="0" hangingPunct="0"/>
            <a:r>
              <a:rPr lang="ar-EG" sz="3200" b="1" dirty="0" smtClean="0">
                <a:solidFill>
                  <a:srgbClr val="0000FF"/>
                </a:solidFill>
              </a:rPr>
              <a:t>عدده</a:t>
            </a:r>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ppt_y+#ppt_h/2"/>
                                          </p:val>
                                        </p:tav>
                                        <p:tav tm="100000">
                                          <p:val>
                                            <p:strVal val="#ppt_y"/>
                                          </p:val>
                                        </p:tav>
                                      </p:tavLst>
                                    </p:anim>
                                    <p:anim calcmode="lin" valueType="num">
                                      <p:cBhvr>
                                        <p:cTn id="9" dur="500" fill="hold"/>
                                        <p:tgtEl>
                                          <p:spTgt spid="7"/>
                                        </p:tgtEl>
                                        <p:attrNameLst>
                                          <p:attrName>ppt_w</p:attrName>
                                        </p:attrNameLst>
                                      </p:cBhvr>
                                      <p:tavLst>
                                        <p:tav tm="0">
                                          <p:val>
                                            <p:strVal val="#ppt_w"/>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Horizontal)">
                                      <p:cBhvr>
                                        <p:cTn id="15" dur="500"/>
                                        <p:tgtEl>
                                          <p:spTgt spid="8"/>
                                        </p:tgtEl>
                                      </p:cBhvr>
                                    </p:animEffect>
                                  </p:childTnLst>
                                  <p:subTnLst>
                                    <p:audio>
                                      <p:cMediaNode>
                                        <p:cTn display="0" masterRel="sameClick">
                                          <p:stCondLst>
                                            <p:cond evt="begin" delay="0">
                                              <p:tn val="13"/>
                                            </p:cond>
                                          </p:stCondLst>
                                          <p:endCondLst>
                                            <p:cond evt="onStopAudio" delay="0">
                                              <p:tgtEl>
                                                <p:sldTgt/>
                                              </p:tgtEl>
                                            </p:cond>
                                          </p:endCondLst>
                                        </p:cTn>
                                        <p:tgtEl>
                                          <p:sndTgt r:embed="rId4" name="0072 - أنهيار الجليد.wav"/>
                                        </p:tgtEl>
                                      </p:cMediaNode>
                                    </p:audio>
                                  </p:sub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by="(-#ppt_w*2)" calcmode="lin" valueType="num">
                                      <p:cBhvr rctx="PPT">
                                        <p:cTn id="20" dur="500" autoRev="1" fill="hold">
                                          <p:stCondLst>
                                            <p:cond delay="0"/>
                                          </p:stCondLst>
                                        </p:cTn>
                                        <p:tgtEl>
                                          <p:spTgt spid="9"/>
                                        </p:tgtEl>
                                        <p:attrNameLst>
                                          <p:attrName>ppt_w</p:attrName>
                                        </p:attrNameLst>
                                      </p:cBhvr>
                                    </p:anim>
                                    <p:anim by="(#ppt_w*0.50)" calcmode="lin" valueType="num">
                                      <p:cBhvr>
                                        <p:cTn id="21" dur="500" decel="50000" autoRev="1" fill="hold">
                                          <p:stCondLst>
                                            <p:cond delay="0"/>
                                          </p:stCondLst>
                                        </p:cTn>
                                        <p:tgtEl>
                                          <p:spTgt spid="9"/>
                                        </p:tgtEl>
                                        <p:attrNameLst>
                                          <p:attrName>ppt_x</p:attrName>
                                        </p:attrNameLst>
                                      </p:cBhvr>
                                    </p:anim>
                                    <p:anim from="(-#ppt_h/2)" to="(#ppt_y)" calcmode="lin" valueType="num">
                                      <p:cBhvr>
                                        <p:cTn id="22" dur="1000" fill="hold">
                                          <p:stCondLst>
                                            <p:cond delay="0"/>
                                          </p:stCondLst>
                                        </p:cTn>
                                        <p:tgtEl>
                                          <p:spTgt spid="9"/>
                                        </p:tgtEl>
                                        <p:attrNameLst>
                                          <p:attrName>ppt_y</p:attrName>
                                        </p:attrNameLst>
                                      </p:cBhvr>
                                    </p:anim>
                                    <p:animRot by="21600000">
                                      <p:cBhvr>
                                        <p:cTn id="23" dur="1000" fill="hold">
                                          <p:stCondLst>
                                            <p:cond delay="0"/>
                                          </p:stCondLst>
                                        </p:cTn>
                                        <p:tgtEl>
                                          <p:spTgt spid="9"/>
                                        </p:tgtEl>
                                        <p:attrNameLst>
                                          <p:attrName>r</p:attrName>
                                        </p:attrNameLst>
                                      </p:cBhvr>
                                    </p:animRot>
                                  </p:childTnLst>
                                  <p:subTnLst>
                                    <p:audio>
                                      <p:cMediaNode>
                                        <p:cTn display="0" masterRel="sameClick">
                                          <p:stCondLst>
                                            <p:cond evt="begin" delay="0">
                                              <p:tn val="18"/>
                                            </p:cond>
                                          </p:stCondLst>
                                          <p:endCondLst>
                                            <p:cond evt="onStopAudio" delay="0">
                                              <p:tgtEl>
                                                <p:sldTgt/>
                                              </p:tgtEl>
                                            </p:cond>
                                          </p:endCondLst>
                                        </p:cTn>
                                        <p:tgtEl>
                                          <p:sndTgt r:embed="rId5" name="1291 - wet and squishy.wav"/>
                                        </p:tgtEl>
                                      </p:cMediaNode>
                                    </p:audio>
                                  </p:sub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by="(-#ppt_w*2)" calcmode="lin" valueType="num">
                                      <p:cBhvr rctx="PPT">
                                        <p:cTn id="28" dur="500" autoRev="1" fill="hold">
                                          <p:stCondLst>
                                            <p:cond delay="0"/>
                                          </p:stCondLst>
                                        </p:cTn>
                                        <p:tgtEl>
                                          <p:spTgt spid="16"/>
                                        </p:tgtEl>
                                        <p:attrNameLst>
                                          <p:attrName>ppt_w</p:attrName>
                                        </p:attrNameLst>
                                      </p:cBhvr>
                                    </p:anim>
                                    <p:anim by="(#ppt_w*0.50)" calcmode="lin" valueType="num">
                                      <p:cBhvr>
                                        <p:cTn id="29" dur="500" decel="50000" autoRev="1" fill="hold">
                                          <p:stCondLst>
                                            <p:cond delay="0"/>
                                          </p:stCondLst>
                                        </p:cTn>
                                        <p:tgtEl>
                                          <p:spTgt spid="16"/>
                                        </p:tgtEl>
                                        <p:attrNameLst>
                                          <p:attrName>ppt_x</p:attrName>
                                        </p:attrNameLst>
                                      </p:cBhvr>
                                    </p:anim>
                                    <p:anim from="(-#ppt_h/2)" to="(#ppt_y)" calcmode="lin" valueType="num">
                                      <p:cBhvr>
                                        <p:cTn id="30" dur="1000" fill="hold">
                                          <p:stCondLst>
                                            <p:cond delay="0"/>
                                          </p:stCondLst>
                                        </p:cTn>
                                        <p:tgtEl>
                                          <p:spTgt spid="16"/>
                                        </p:tgtEl>
                                        <p:attrNameLst>
                                          <p:attrName>ppt_y</p:attrName>
                                        </p:attrNameLst>
                                      </p:cBhvr>
                                    </p:anim>
                                    <p:animRot by="21600000">
                                      <p:cBhvr>
                                        <p:cTn id="31" dur="1000" fill="hold">
                                          <p:stCondLst>
                                            <p:cond delay="0"/>
                                          </p:stCondLst>
                                        </p:cTn>
                                        <p:tgtEl>
                                          <p:spTgt spid="16"/>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5" name="1291 - wet and squishy.wav"/>
                                        </p:tgtEl>
                                      </p:cMediaNode>
                                    </p:audio>
                                  </p:subTnLst>
                                </p:cTn>
                              </p:par>
                            </p:childTnLst>
                          </p:cTn>
                        </p:par>
                      </p:childTnLst>
                    </p:cTn>
                  </p:par>
                  <p:par>
                    <p:cTn id="32" fill="hold">
                      <p:stCondLst>
                        <p:cond delay="indefinite"/>
                      </p:stCondLst>
                      <p:childTnLst>
                        <p:par>
                          <p:cTn id="33" fill="hold">
                            <p:stCondLst>
                              <p:cond delay="0"/>
                            </p:stCondLst>
                            <p:childTnLst>
                              <p:par>
                                <p:cTn id="34" presetID="17" presetClass="entr" presetSubtype="4"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ppt_x</p:attrName>
                                        </p:attrNameLst>
                                      </p:cBhvr>
                                      <p:tavLst>
                                        <p:tav tm="0">
                                          <p:val>
                                            <p:strVal val="#ppt_x"/>
                                          </p:val>
                                        </p:tav>
                                        <p:tav tm="100000">
                                          <p:val>
                                            <p:strVal val="#ppt_x"/>
                                          </p:val>
                                        </p:tav>
                                      </p:tavLst>
                                    </p:anim>
                                    <p:anim calcmode="lin" valueType="num">
                                      <p:cBhvr>
                                        <p:cTn id="37" dur="500" fill="hold"/>
                                        <p:tgtEl>
                                          <p:spTgt spid="17"/>
                                        </p:tgtEl>
                                        <p:attrNameLst>
                                          <p:attrName>ppt_y</p:attrName>
                                        </p:attrNameLst>
                                      </p:cBhvr>
                                      <p:tavLst>
                                        <p:tav tm="0">
                                          <p:val>
                                            <p:strVal val="#ppt_y+#ppt_h/2"/>
                                          </p:val>
                                        </p:tav>
                                        <p:tav tm="100000">
                                          <p:val>
                                            <p:strVal val="#ppt_y"/>
                                          </p:val>
                                        </p:tav>
                                      </p:tavLst>
                                    </p:anim>
                                    <p:anim calcmode="lin" valueType="num">
                                      <p:cBhvr>
                                        <p:cTn id="38" dur="500" fill="hold"/>
                                        <p:tgtEl>
                                          <p:spTgt spid="17"/>
                                        </p:tgtEl>
                                        <p:attrNameLst>
                                          <p:attrName>ppt_w</p:attrName>
                                        </p:attrNameLst>
                                      </p:cBhvr>
                                      <p:tavLst>
                                        <p:tav tm="0">
                                          <p:val>
                                            <p:strVal val="#ppt_w"/>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4"/>
                                            </p:cond>
                                          </p:stCondLst>
                                          <p:endCondLst>
                                            <p:cond evt="onStopAudio" delay="0">
                                              <p:tgtEl>
                                                <p:sldTgt/>
                                              </p:tgtEl>
                                            </p:cond>
                                          </p:endCondLst>
                                        </p:cTn>
                                        <p:tgtEl>
                                          <p:sndTgt r:embed="rId3" name="voltage.wav"/>
                                        </p:tgtEl>
                                      </p:cMediaNode>
                                    </p:audio>
                                  </p:subTnLst>
                                </p:cTn>
                              </p:par>
                            </p:childTnLst>
                          </p:cTn>
                        </p:par>
                      </p:childTnLst>
                    </p:cTn>
                  </p:par>
                  <p:par>
                    <p:cTn id="40" fill="hold">
                      <p:stCondLst>
                        <p:cond delay="indefinite"/>
                      </p:stCondLst>
                      <p:childTnLst>
                        <p:par>
                          <p:cTn id="41" fill="hold">
                            <p:stCondLst>
                              <p:cond delay="0"/>
                            </p:stCondLst>
                            <p:childTnLst>
                              <p:par>
                                <p:cTn id="42" presetID="16" presetClass="entr" presetSubtype="26"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barn(inHorizontal)">
                                      <p:cBhvr>
                                        <p:cTn id="44" dur="500"/>
                                        <p:tgtEl>
                                          <p:spTgt spid="18"/>
                                        </p:tgtEl>
                                      </p:cBhvr>
                                    </p:animEffect>
                                  </p:childTnLst>
                                  <p:subTnLst>
                                    <p:audio>
                                      <p:cMediaNode>
                                        <p:cTn display="0" masterRel="sameClick">
                                          <p:stCondLst>
                                            <p:cond evt="begin" delay="0">
                                              <p:tn val="42"/>
                                            </p:cond>
                                          </p:stCondLst>
                                          <p:endCondLst>
                                            <p:cond evt="onStopAudio" delay="0">
                                              <p:tgtEl>
                                                <p:sldTgt/>
                                              </p:tgtEl>
                                            </p:cond>
                                          </p:endCondLst>
                                        </p:cTn>
                                        <p:tgtEl>
                                          <p:sndTgt r:embed="rId4" name="0072 - أنهيار الجليد.wav"/>
                                        </p:tgtEl>
                                      </p:cMediaNode>
                                    </p:audio>
                                  </p:subTnLst>
                                </p:cTn>
                              </p:par>
                            </p:childTnLst>
                          </p:cTn>
                        </p:par>
                      </p:childTnLst>
                    </p:cTn>
                  </p:par>
                  <p:par>
                    <p:cTn id="45" fill="hold">
                      <p:stCondLst>
                        <p:cond delay="indefinite"/>
                      </p:stCondLst>
                      <p:childTnLst>
                        <p:par>
                          <p:cTn id="46" fill="hold">
                            <p:stCondLst>
                              <p:cond delay="0"/>
                            </p:stCondLst>
                            <p:childTnLst>
                              <p:par>
                                <p:cTn id="47" presetID="56"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by="(-#ppt_w*2)" calcmode="lin" valueType="num">
                                      <p:cBhvr rctx="PPT">
                                        <p:cTn id="49" dur="500" autoRev="1" fill="hold">
                                          <p:stCondLst>
                                            <p:cond delay="0"/>
                                          </p:stCondLst>
                                        </p:cTn>
                                        <p:tgtEl>
                                          <p:spTgt spid="19"/>
                                        </p:tgtEl>
                                        <p:attrNameLst>
                                          <p:attrName>ppt_w</p:attrName>
                                        </p:attrNameLst>
                                      </p:cBhvr>
                                    </p:anim>
                                    <p:anim by="(#ppt_w*0.50)" calcmode="lin" valueType="num">
                                      <p:cBhvr>
                                        <p:cTn id="50" dur="500" decel="50000" autoRev="1" fill="hold">
                                          <p:stCondLst>
                                            <p:cond delay="0"/>
                                          </p:stCondLst>
                                        </p:cTn>
                                        <p:tgtEl>
                                          <p:spTgt spid="19"/>
                                        </p:tgtEl>
                                        <p:attrNameLst>
                                          <p:attrName>ppt_x</p:attrName>
                                        </p:attrNameLst>
                                      </p:cBhvr>
                                    </p:anim>
                                    <p:anim from="(-#ppt_h/2)" to="(#ppt_y)" calcmode="lin" valueType="num">
                                      <p:cBhvr>
                                        <p:cTn id="51" dur="1000" fill="hold">
                                          <p:stCondLst>
                                            <p:cond delay="0"/>
                                          </p:stCondLst>
                                        </p:cTn>
                                        <p:tgtEl>
                                          <p:spTgt spid="19"/>
                                        </p:tgtEl>
                                        <p:attrNameLst>
                                          <p:attrName>ppt_y</p:attrName>
                                        </p:attrNameLst>
                                      </p:cBhvr>
                                    </p:anim>
                                    <p:animRot by="21600000">
                                      <p:cBhvr>
                                        <p:cTn id="52" dur="1000" fill="hold">
                                          <p:stCondLst>
                                            <p:cond delay="0"/>
                                          </p:stCondLst>
                                        </p:cTn>
                                        <p:tgtEl>
                                          <p:spTgt spid="19"/>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5" name="1291 - wet and squishy.wav"/>
                                        </p:tgtEl>
                                      </p:cMediaNode>
                                    </p:audio>
                                  </p:subTnLst>
                                </p:cTn>
                              </p:par>
                            </p:childTnLst>
                          </p:cTn>
                        </p:par>
                      </p:childTnLst>
                    </p:cTn>
                  </p:par>
                  <p:par>
                    <p:cTn id="53" fill="hold">
                      <p:stCondLst>
                        <p:cond delay="indefinite"/>
                      </p:stCondLst>
                      <p:childTnLst>
                        <p:par>
                          <p:cTn id="54" fill="hold">
                            <p:stCondLst>
                              <p:cond delay="0"/>
                            </p:stCondLst>
                            <p:childTnLst>
                              <p:par>
                                <p:cTn id="55" presetID="56"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 by="(-#ppt_w*2)" calcmode="lin" valueType="num">
                                      <p:cBhvr rctx="PPT">
                                        <p:cTn id="57" dur="500" autoRev="1" fill="hold">
                                          <p:stCondLst>
                                            <p:cond delay="0"/>
                                          </p:stCondLst>
                                        </p:cTn>
                                        <p:tgtEl>
                                          <p:spTgt spid="20"/>
                                        </p:tgtEl>
                                        <p:attrNameLst>
                                          <p:attrName>ppt_w</p:attrName>
                                        </p:attrNameLst>
                                      </p:cBhvr>
                                    </p:anim>
                                    <p:anim by="(#ppt_w*0.50)" calcmode="lin" valueType="num">
                                      <p:cBhvr>
                                        <p:cTn id="58" dur="500" decel="50000" autoRev="1" fill="hold">
                                          <p:stCondLst>
                                            <p:cond delay="0"/>
                                          </p:stCondLst>
                                        </p:cTn>
                                        <p:tgtEl>
                                          <p:spTgt spid="20"/>
                                        </p:tgtEl>
                                        <p:attrNameLst>
                                          <p:attrName>ppt_x</p:attrName>
                                        </p:attrNameLst>
                                      </p:cBhvr>
                                    </p:anim>
                                    <p:anim from="(-#ppt_h/2)" to="(#ppt_y)" calcmode="lin" valueType="num">
                                      <p:cBhvr>
                                        <p:cTn id="59" dur="1000" fill="hold">
                                          <p:stCondLst>
                                            <p:cond delay="0"/>
                                          </p:stCondLst>
                                        </p:cTn>
                                        <p:tgtEl>
                                          <p:spTgt spid="20"/>
                                        </p:tgtEl>
                                        <p:attrNameLst>
                                          <p:attrName>ppt_y</p:attrName>
                                        </p:attrNameLst>
                                      </p:cBhvr>
                                    </p:anim>
                                    <p:animRot by="21600000">
                                      <p:cBhvr>
                                        <p:cTn id="60" dur="1000" fill="hold">
                                          <p:stCondLst>
                                            <p:cond delay="0"/>
                                          </p:stCondLst>
                                        </p:cTn>
                                        <p:tgtEl>
                                          <p:spTgt spid="20"/>
                                        </p:tgtEl>
                                        <p:attrNameLst>
                                          <p:attrName>r</p:attrName>
                                        </p:attrNameLst>
                                      </p:cBhvr>
                                    </p:animRot>
                                  </p:childTnLst>
                                  <p:subTnLst>
                                    <p:audio>
                                      <p:cMediaNode>
                                        <p:cTn display="0" masterRel="sameClick">
                                          <p:stCondLst>
                                            <p:cond evt="begin" delay="0">
                                              <p:tn val="55"/>
                                            </p:cond>
                                          </p:stCondLst>
                                          <p:endCondLst>
                                            <p:cond evt="onStopAudio" delay="0">
                                              <p:tgtEl>
                                                <p:sldTgt/>
                                              </p:tgtEl>
                                            </p:cond>
                                          </p:endCondLst>
                                        </p:cTn>
                                        <p:tgtEl>
                                          <p:sndTgt r:embed="rId5" name="1291 - wet and squishy.wav"/>
                                        </p:tgtEl>
                                      </p:cMediaNode>
                                    </p:audio>
                                  </p:subTnLst>
                                </p:cTn>
                              </p:par>
                            </p:childTnLst>
                          </p:cTn>
                        </p:par>
                      </p:childTnLst>
                    </p:cTn>
                  </p:par>
                  <p:par>
                    <p:cTn id="61" fill="hold">
                      <p:stCondLst>
                        <p:cond delay="indefinite"/>
                      </p:stCondLst>
                      <p:childTnLst>
                        <p:par>
                          <p:cTn id="62" fill="hold">
                            <p:stCondLst>
                              <p:cond delay="0"/>
                            </p:stCondLst>
                            <p:childTnLst>
                              <p:par>
                                <p:cTn id="63" presetID="17" presetClass="entr" presetSubtype="4"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ppt_x</p:attrName>
                                        </p:attrNameLst>
                                      </p:cBhvr>
                                      <p:tavLst>
                                        <p:tav tm="0">
                                          <p:val>
                                            <p:strVal val="#ppt_x"/>
                                          </p:val>
                                        </p:tav>
                                        <p:tav tm="100000">
                                          <p:val>
                                            <p:strVal val="#ppt_x"/>
                                          </p:val>
                                        </p:tav>
                                      </p:tavLst>
                                    </p:anim>
                                    <p:anim calcmode="lin" valueType="num">
                                      <p:cBhvr>
                                        <p:cTn id="66" dur="500" fill="hold"/>
                                        <p:tgtEl>
                                          <p:spTgt spid="21"/>
                                        </p:tgtEl>
                                        <p:attrNameLst>
                                          <p:attrName>ppt_y</p:attrName>
                                        </p:attrNameLst>
                                      </p:cBhvr>
                                      <p:tavLst>
                                        <p:tav tm="0">
                                          <p:val>
                                            <p:strVal val="#ppt_y+#ppt_h/2"/>
                                          </p:val>
                                        </p:tav>
                                        <p:tav tm="100000">
                                          <p:val>
                                            <p:strVal val="#ppt_y"/>
                                          </p:val>
                                        </p:tav>
                                      </p:tavLst>
                                    </p:anim>
                                    <p:anim calcmode="lin" valueType="num">
                                      <p:cBhvr>
                                        <p:cTn id="67" dur="500" fill="hold"/>
                                        <p:tgtEl>
                                          <p:spTgt spid="21"/>
                                        </p:tgtEl>
                                        <p:attrNameLst>
                                          <p:attrName>ppt_w</p:attrName>
                                        </p:attrNameLst>
                                      </p:cBhvr>
                                      <p:tavLst>
                                        <p:tav tm="0">
                                          <p:val>
                                            <p:strVal val="#ppt_w"/>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63"/>
                                            </p:cond>
                                          </p:stCondLst>
                                          <p:endCondLst>
                                            <p:cond evt="onStopAudio" delay="0">
                                              <p:tgtEl>
                                                <p:sldTgt/>
                                              </p:tgtEl>
                                            </p:cond>
                                          </p:endCondLst>
                                        </p:cTn>
                                        <p:tgtEl>
                                          <p:sndTgt r:embed="rId3" name="voltage.wav"/>
                                        </p:tgtEl>
                                      </p:cMediaNode>
                                    </p:audio>
                                  </p:subTnLst>
                                </p:cTn>
                              </p:par>
                            </p:childTnLst>
                          </p:cTn>
                        </p:par>
                      </p:childTnLst>
                    </p:cTn>
                  </p:par>
                  <p:par>
                    <p:cTn id="69" fill="hold">
                      <p:stCondLst>
                        <p:cond delay="indefinite"/>
                      </p:stCondLst>
                      <p:childTnLst>
                        <p:par>
                          <p:cTn id="70" fill="hold">
                            <p:stCondLst>
                              <p:cond delay="0"/>
                            </p:stCondLst>
                            <p:childTnLst>
                              <p:par>
                                <p:cTn id="71" presetID="16" presetClass="entr" presetSubtype="26"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barn(inHorizontal)">
                                      <p:cBhvr>
                                        <p:cTn id="73" dur="500"/>
                                        <p:tgtEl>
                                          <p:spTgt spid="22"/>
                                        </p:tgtEl>
                                      </p:cBhvr>
                                    </p:animEffect>
                                  </p:childTnLst>
                                  <p:subTnLst>
                                    <p:audio>
                                      <p:cMediaNode>
                                        <p:cTn display="0" masterRel="sameClick">
                                          <p:stCondLst>
                                            <p:cond evt="begin" delay="0">
                                              <p:tn val="71"/>
                                            </p:cond>
                                          </p:stCondLst>
                                          <p:endCondLst>
                                            <p:cond evt="onStopAudio" delay="0">
                                              <p:tgtEl>
                                                <p:sldTgt/>
                                              </p:tgtEl>
                                            </p:cond>
                                          </p:endCondLst>
                                        </p:cTn>
                                        <p:tgtEl>
                                          <p:sndTgt r:embed="rId4" name="0072 - أنهيار الجليد.wav"/>
                                        </p:tgtEl>
                                      </p:cMediaNode>
                                    </p:audio>
                                  </p:subTnLst>
                                </p:cTn>
                              </p:par>
                            </p:childTnLst>
                          </p:cTn>
                        </p:par>
                      </p:childTnLst>
                    </p:cTn>
                  </p:par>
                  <p:par>
                    <p:cTn id="74" fill="hold">
                      <p:stCondLst>
                        <p:cond delay="indefinite"/>
                      </p:stCondLst>
                      <p:childTnLst>
                        <p:par>
                          <p:cTn id="75" fill="hold">
                            <p:stCondLst>
                              <p:cond delay="0"/>
                            </p:stCondLst>
                            <p:childTnLst>
                              <p:par>
                                <p:cTn id="76" presetID="56" presetClass="entr" presetSubtype="0" fill="hold" grpId="0" nodeType="clickEffect">
                                  <p:stCondLst>
                                    <p:cond delay="0"/>
                                  </p:stCondLst>
                                  <p:childTnLst>
                                    <p:set>
                                      <p:cBhvr>
                                        <p:cTn id="77" dur="1" fill="hold">
                                          <p:stCondLst>
                                            <p:cond delay="0"/>
                                          </p:stCondLst>
                                        </p:cTn>
                                        <p:tgtEl>
                                          <p:spTgt spid="23"/>
                                        </p:tgtEl>
                                        <p:attrNameLst>
                                          <p:attrName>style.visibility</p:attrName>
                                        </p:attrNameLst>
                                      </p:cBhvr>
                                      <p:to>
                                        <p:strVal val="visible"/>
                                      </p:to>
                                    </p:set>
                                    <p:anim by="(-#ppt_w*2)" calcmode="lin" valueType="num">
                                      <p:cBhvr rctx="PPT">
                                        <p:cTn id="78" dur="500" autoRev="1" fill="hold">
                                          <p:stCondLst>
                                            <p:cond delay="0"/>
                                          </p:stCondLst>
                                        </p:cTn>
                                        <p:tgtEl>
                                          <p:spTgt spid="23"/>
                                        </p:tgtEl>
                                        <p:attrNameLst>
                                          <p:attrName>ppt_w</p:attrName>
                                        </p:attrNameLst>
                                      </p:cBhvr>
                                    </p:anim>
                                    <p:anim by="(#ppt_w*0.50)" calcmode="lin" valueType="num">
                                      <p:cBhvr>
                                        <p:cTn id="79" dur="500" decel="50000" autoRev="1" fill="hold">
                                          <p:stCondLst>
                                            <p:cond delay="0"/>
                                          </p:stCondLst>
                                        </p:cTn>
                                        <p:tgtEl>
                                          <p:spTgt spid="23"/>
                                        </p:tgtEl>
                                        <p:attrNameLst>
                                          <p:attrName>ppt_x</p:attrName>
                                        </p:attrNameLst>
                                      </p:cBhvr>
                                    </p:anim>
                                    <p:anim from="(-#ppt_h/2)" to="(#ppt_y)" calcmode="lin" valueType="num">
                                      <p:cBhvr>
                                        <p:cTn id="80" dur="1000" fill="hold">
                                          <p:stCondLst>
                                            <p:cond delay="0"/>
                                          </p:stCondLst>
                                        </p:cTn>
                                        <p:tgtEl>
                                          <p:spTgt spid="23"/>
                                        </p:tgtEl>
                                        <p:attrNameLst>
                                          <p:attrName>ppt_y</p:attrName>
                                        </p:attrNameLst>
                                      </p:cBhvr>
                                    </p:anim>
                                    <p:animRot by="21600000">
                                      <p:cBhvr>
                                        <p:cTn id="81" dur="1000" fill="hold">
                                          <p:stCondLst>
                                            <p:cond delay="0"/>
                                          </p:stCondLst>
                                        </p:cTn>
                                        <p:tgtEl>
                                          <p:spTgt spid="23"/>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5" name="1291 - wet and squishy.wav"/>
                                        </p:tgtEl>
                                      </p:cMediaNode>
                                    </p:audio>
                                  </p:subTnLst>
                                </p:cTn>
                              </p:par>
                            </p:childTnLst>
                          </p:cTn>
                        </p:par>
                      </p:childTnLst>
                    </p:cTn>
                  </p:par>
                  <p:par>
                    <p:cTn id="82" fill="hold">
                      <p:stCondLst>
                        <p:cond delay="indefinite"/>
                      </p:stCondLst>
                      <p:childTnLst>
                        <p:par>
                          <p:cTn id="83" fill="hold">
                            <p:stCondLst>
                              <p:cond delay="0"/>
                            </p:stCondLst>
                            <p:childTnLst>
                              <p:par>
                                <p:cTn id="84" presetID="56" presetClass="entr" presetSubtype="0" fill="hold" grpId="0" nodeType="clickEffect">
                                  <p:stCondLst>
                                    <p:cond delay="0"/>
                                  </p:stCondLst>
                                  <p:childTnLst>
                                    <p:set>
                                      <p:cBhvr>
                                        <p:cTn id="85" dur="1" fill="hold">
                                          <p:stCondLst>
                                            <p:cond delay="0"/>
                                          </p:stCondLst>
                                        </p:cTn>
                                        <p:tgtEl>
                                          <p:spTgt spid="24"/>
                                        </p:tgtEl>
                                        <p:attrNameLst>
                                          <p:attrName>style.visibility</p:attrName>
                                        </p:attrNameLst>
                                      </p:cBhvr>
                                      <p:to>
                                        <p:strVal val="visible"/>
                                      </p:to>
                                    </p:set>
                                    <p:anim by="(-#ppt_w*2)" calcmode="lin" valueType="num">
                                      <p:cBhvr rctx="PPT">
                                        <p:cTn id="86" dur="500" autoRev="1" fill="hold">
                                          <p:stCondLst>
                                            <p:cond delay="0"/>
                                          </p:stCondLst>
                                        </p:cTn>
                                        <p:tgtEl>
                                          <p:spTgt spid="24"/>
                                        </p:tgtEl>
                                        <p:attrNameLst>
                                          <p:attrName>ppt_w</p:attrName>
                                        </p:attrNameLst>
                                      </p:cBhvr>
                                    </p:anim>
                                    <p:anim by="(#ppt_w*0.50)" calcmode="lin" valueType="num">
                                      <p:cBhvr>
                                        <p:cTn id="87" dur="500" decel="50000" autoRev="1" fill="hold">
                                          <p:stCondLst>
                                            <p:cond delay="0"/>
                                          </p:stCondLst>
                                        </p:cTn>
                                        <p:tgtEl>
                                          <p:spTgt spid="24"/>
                                        </p:tgtEl>
                                        <p:attrNameLst>
                                          <p:attrName>ppt_x</p:attrName>
                                        </p:attrNameLst>
                                      </p:cBhvr>
                                    </p:anim>
                                    <p:anim from="(-#ppt_h/2)" to="(#ppt_y)" calcmode="lin" valueType="num">
                                      <p:cBhvr>
                                        <p:cTn id="88" dur="1000" fill="hold">
                                          <p:stCondLst>
                                            <p:cond delay="0"/>
                                          </p:stCondLst>
                                        </p:cTn>
                                        <p:tgtEl>
                                          <p:spTgt spid="24"/>
                                        </p:tgtEl>
                                        <p:attrNameLst>
                                          <p:attrName>ppt_y</p:attrName>
                                        </p:attrNameLst>
                                      </p:cBhvr>
                                    </p:anim>
                                    <p:animRot by="21600000">
                                      <p:cBhvr>
                                        <p:cTn id="89" dur="1000" fill="hold">
                                          <p:stCondLst>
                                            <p:cond delay="0"/>
                                          </p:stCondLst>
                                        </p:cTn>
                                        <p:tgtEl>
                                          <p:spTgt spid="24"/>
                                        </p:tgtEl>
                                        <p:attrNameLst>
                                          <p:attrName>r</p:attrName>
                                        </p:attrNameLst>
                                      </p:cBhvr>
                                    </p:animRot>
                                  </p:childTnLst>
                                  <p:subTnLst>
                                    <p:audio>
                                      <p:cMediaNode>
                                        <p:cTn display="0" masterRel="sameClick">
                                          <p:stCondLst>
                                            <p:cond evt="begin" delay="0">
                                              <p:tn val="84"/>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6" grpId="0"/>
      <p:bldP spid="17" grpId="0"/>
      <p:bldP spid="18" grpId="0"/>
      <p:bldP spid="19" grpId="0"/>
      <p:bldP spid="20" grpId="0"/>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1" y="22086"/>
          <a:ext cx="9144001" cy="3059885"/>
        </p:xfrm>
        <a:graphic>
          <a:graphicData uri="http://schemas.openxmlformats.org/drawingml/2006/table">
            <a:tbl>
              <a:tblPr firstRow="1" bandRow="1">
                <a:tableStyleId>{5C22544A-7EE6-4342-B048-85BDC9FD1C3A}</a:tableStyleId>
              </a:tblPr>
              <a:tblGrid>
                <a:gridCol w="2286001"/>
                <a:gridCol w="2438400"/>
                <a:gridCol w="3733800"/>
                <a:gridCol w="685800"/>
              </a:tblGrid>
              <a:tr h="1171871">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63300"/>
                    </a:solidFill>
                  </a:tcPr>
                </a:tc>
              </a:tr>
              <a:tr h="188801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a:spLocks noChangeArrowheads="1"/>
          </p:cNvSpPr>
          <p:nvPr/>
        </p:nvSpPr>
        <p:spPr bwMode="auto">
          <a:xfrm>
            <a:off x="8610600" y="177225"/>
            <a:ext cx="332142" cy="584775"/>
          </a:xfrm>
          <a:prstGeom prst="rect">
            <a:avLst/>
          </a:prstGeom>
          <a:noFill/>
          <a:ln w="9525">
            <a:noFill/>
            <a:miter lim="800000"/>
            <a:headEnd/>
            <a:tailEnd/>
          </a:ln>
        </p:spPr>
        <p:txBody>
          <a:bodyPr wrap="none">
            <a:spAutoFit/>
          </a:bodyPr>
          <a:lstStyle/>
          <a:p>
            <a:pPr algn="r" rtl="1"/>
            <a:r>
              <a:rPr lang="ar-EG" sz="3200" b="1" dirty="0" smtClean="0">
                <a:solidFill>
                  <a:schemeClr val="bg1"/>
                </a:solidFill>
              </a:rPr>
              <a:t>م</a:t>
            </a:r>
            <a:endParaRPr lang="en-US" sz="3200" dirty="0">
              <a:solidFill>
                <a:schemeClr val="bg1"/>
              </a:solidFill>
            </a:endParaRPr>
          </a:p>
        </p:txBody>
      </p:sp>
      <p:sp>
        <p:nvSpPr>
          <p:cNvPr id="5" name="مستطيل 4"/>
          <p:cNvSpPr>
            <a:spLocks noChangeArrowheads="1"/>
          </p:cNvSpPr>
          <p:nvPr/>
        </p:nvSpPr>
        <p:spPr bwMode="auto">
          <a:xfrm>
            <a:off x="2438400" y="65782"/>
            <a:ext cx="1905000" cy="1077218"/>
          </a:xfrm>
          <a:prstGeom prst="rect">
            <a:avLst/>
          </a:prstGeom>
          <a:noFill/>
          <a:ln w="9525">
            <a:noFill/>
            <a:miter lim="800000"/>
            <a:headEnd/>
            <a:tailEnd/>
          </a:ln>
        </p:spPr>
        <p:txBody>
          <a:bodyPr wrap="square">
            <a:spAutoFit/>
          </a:bodyPr>
          <a:lstStyle/>
          <a:p>
            <a:pPr algn="ctr" rtl="1"/>
            <a:r>
              <a:rPr lang="ar-EG" sz="3200" b="1" dirty="0" smtClean="0">
                <a:solidFill>
                  <a:schemeClr val="bg1"/>
                </a:solidFill>
              </a:rPr>
              <a:t>النائب عن المفعول فيه</a:t>
            </a:r>
            <a:endParaRPr lang="en-US" sz="3200" dirty="0">
              <a:solidFill>
                <a:schemeClr val="bg1"/>
              </a:solidFill>
            </a:endParaRPr>
          </a:p>
        </p:txBody>
      </p:sp>
      <p:sp>
        <p:nvSpPr>
          <p:cNvPr id="6" name="مستطيل 5"/>
          <p:cNvSpPr>
            <a:spLocks noChangeArrowheads="1"/>
          </p:cNvSpPr>
          <p:nvPr/>
        </p:nvSpPr>
        <p:spPr bwMode="auto">
          <a:xfrm>
            <a:off x="381000" y="228600"/>
            <a:ext cx="1600200" cy="584775"/>
          </a:xfrm>
          <a:prstGeom prst="rect">
            <a:avLst/>
          </a:prstGeom>
          <a:noFill/>
          <a:ln w="9525">
            <a:noFill/>
            <a:miter lim="800000"/>
            <a:headEnd/>
            <a:tailEnd/>
          </a:ln>
        </p:spPr>
        <p:txBody>
          <a:bodyPr wrap="square">
            <a:spAutoFit/>
          </a:bodyPr>
          <a:lstStyle/>
          <a:p>
            <a:pPr algn="ctr" rtl="1"/>
            <a:r>
              <a:rPr lang="ar-EG" sz="3200" b="1" dirty="0" smtClean="0">
                <a:solidFill>
                  <a:schemeClr val="bg1"/>
                </a:solidFill>
              </a:rPr>
              <a:t>نوعه</a:t>
            </a:r>
            <a:endParaRPr lang="en-US" sz="3200" dirty="0">
              <a:solidFill>
                <a:schemeClr val="bg1"/>
              </a:solidFill>
            </a:endParaRPr>
          </a:p>
        </p:txBody>
      </p:sp>
      <p:sp>
        <p:nvSpPr>
          <p:cNvPr id="7" name="مستطيل 5"/>
          <p:cNvSpPr>
            <a:spLocks noChangeArrowheads="1"/>
          </p:cNvSpPr>
          <p:nvPr/>
        </p:nvSpPr>
        <p:spPr bwMode="auto">
          <a:xfrm>
            <a:off x="8382000" y="1487269"/>
            <a:ext cx="838200" cy="646331"/>
          </a:xfrm>
          <a:prstGeom prst="rect">
            <a:avLst/>
          </a:prstGeom>
          <a:noFill/>
          <a:ln w="9525">
            <a:noFill/>
            <a:miter lim="800000"/>
            <a:headEnd/>
            <a:tailEnd/>
          </a:ln>
        </p:spPr>
        <p:txBody>
          <a:bodyPr wrap="square">
            <a:spAutoFit/>
          </a:bodyPr>
          <a:lstStyle/>
          <a:p>
            <a:pPr algn="ctr" rtl="1"/>
            <a:r>
              <a:rPr lang="ar-EG" sz="3600" b="1" dirty="0" smtClean="0"/>
              <a:t>7</a:t>
            </a:r>
            <a:endParaRPr lang="en-US" sz="3600" dirty="0">
              <a:solidFill>
                <a:srgbClr val="006600"/>
              </a:solidFill>
            </a:endParaRPr>
          </a:p>
        </p:txBody>
      </p:sp>
      <p:sp>
        <p:nvSpPr>
          <p:cNvPr id="8" name="Rectangle 51"/>
          <p:cNvSpPr>
            <a:spLocks noChangeArrowheads="1"/>
          </p:cNvSpPr>
          <p:nvPr/>
        </p:nvSpPr>
        <p:spPr bwMode="auto">
          <a:xfrm>
            <a:off x="5029200" y="1587043"/>
            <a:ext cx="3200400" cy="523220"/>
          </a:xfrm>
          <a:prstGeom prst="rect">
            <a:avLst/>
          </a:prstGeom>
          <a:noFill/>
          <a:ln w="9525">
            <a:noFill/>
            <a:miter lim="800000"/>
            <a:headEnd/>
            <a:tailEnd/>
          </a:ln>
        </p:spPr>
        <p:txBody>
          <a:bodyPr wrap="square" anchor="ctr">
            <a:spAutoFit/>
          </a:bodyPr>
          <a:lstStyle/>
          <a:p>
            <a:pPr algn="r" rtl="1"/>
            <a:r>
              <a:rPr lang="ar-EG" sz="2800" b="1" dirty="0" smtClean="0"/>
              <a:t>مشيتُ ثلاثة أميال.</a:t>
            </a:r>
            <a:endParaRPr lang="en-US" sz="2800" dirty="0">
              <a:solidFill>
                <a:srgbClr val="0000FF"/>
              </a:solidFill>
            </a:endParaRPr>
          </a:p>
        </p:txBody>
      </p:sp>
      <p:sp>
        <p:nvSpPr>
          <p:cNvPr id="9" name="Rectangle 51"/>
          <p:cNvSpPr>
            <a:spLocks noChangeArrowheads="1"/>
          </p:cNvSpPr>
          <p:nvPr/>
        </p:nvSpPr>
        <p:spPr bwMode="auto">
          <a:xfrm>
            <a:off x="3037524" y="1828800"/>
            <a:ext cx="801823"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ثلاثة</a:t>
            </a:r>
            <a:endParaRPr lang="ar-SA" sz="3600" dirty="0">
              <a:solidFill>
                <a:srgbClr val="FF00FF"/>
              </a:solidFill>
            </a:endParaRPr>
          </a:p>
        </p:txBody>
      </p:sp>
      <p:sp>
        <p:nvSpPr>
          <p:cNvPr id="10" name="Rectangle 51"/>
          <p:cNvSpPr>
            <a:spLocks noChangeArrowheads="1"/>
          </p:cNvSpPr>
          <p:nvPr/>
        </p:nvSpPr>
        <p:spPr bwMode="auto">
          <a:xfrm>
            <a:off x="722670" y="1752600"/>
            <a:ext cx="83067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عدده</a:t>
            </a:r>
            <a:endParaRPr lang="ar-SA" sz="3600" dirty="0">
              <a:solidFill>
                <a:srgbClr val="FF00FF"/>
              </a:solidFill>
            </a:endParaRPr>
          </a:p>
        </p:txBody>
      </p:sp>
      <p:sp>
        <p:nvSpPr>
          <p:cNvPr id="11" name="مستطيل 10"/>
          <p:cNvSpPr>
            <a:spLocks noChangeArrowheads="1"/>
          </p:cNvSpPr>
          <p:nvPr/>
        </p:nvSpPr>
        <p:spPr bwMode="auto">
          <a:xfrm>
            <a:off x="6027554" y="228600"/>
            <a:ext cx="1135246" cy="584775"/>
          </a:xfrm>
          <a:prstGeom prst="rect">
            <a:avLst/>
          </a:prstGeom>
          <a:noFill/>
          <a:ln w="9525">
            <a:noFill/>
            <a:miter lim="800000"/>
            <a:headEnd/>
            <a:tailEnd/>
          </a:ln>
        </p:spPr>
        <p:txBody>
          <a:bodyPr wrap="none">
            <a:spAutoFit/>
          </a:bodyPr>
          <a:lstStyle/>
          <a:p>
            <a:pPr algn="ctr" rtl="1"/>
            <a:r>
              <a:rPr lang="ar-EG" sz="3200" b="1" dirty="0" smtClean="0">
                <a:solidFill>
                  <a:schemeClr val="bg1"/>
                </a:solidFill>
              </a:rPr>
              <a:t> الجملة</a:t>
            </a:r>
            <a:endParaRPr lang="en-US" sz="3200" dirty="0">
              <a:solidFill>
                <a:schemeClr val="bg1"/>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ppt_y+#ppt_h/2"/>
                                          </p:val>
                                        </p:tav>
                                        <p:tav tm="100000">
                                          <p:val>
                                            <p:strVal val="#ppt_y"/>
                                          </p:val>
                                        </p:tav>
                                      </p:tavLst>
                                    </p:anim>
                                    <p:anim calcmode="lin" valueType="num">
                                      <p:cBhvr>
                                        <p:cTn id="9" dur="500" fill="hold"/>
                                        <p:tgtEl>
                                          <p:spTgt spid="7"/>
                                        </p:tgtEl>
                                        <p:attrNameLst>
                                          <p:attrName>ppt_w</p:attrName>
                                        </p:attrNameLst>
                                      </p:cBhvr>
                                      <p:tavLst>
                                        <p:tav tm="0">
                                          <p:val>
                                            <p:strVal val="#ppt_w"/>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Horizontal)">
                                      <p:cBhvr>
                                        <p:cTn id="15" dur="500"/>
                                        <p:tgtEl>
                                          <p:spTgt spid="8"/>
                                        </p:tgtEl>
                                      </p:cBhvr>
                                    </p:animEffect>
                                  </p:childTnLst>
                                  <p:subTnLst>
                                    <p:audio>
                                      <p:cMediaNode>
                                        <p:cTn display="0" masterRel="sameClick">
                                          <p:stCondLst>
                                            <p:cond evt="begin" delay="0">
                                              <p:tn val="13"/>
                                            </p:cond>
                                          </p:stCondLst>
                                          <p:endCondLst>
                                            <p:cond evt="onStopAudio" delay="0">
                                              <p:tgtEl>
                                                <p:sldTgt/>
                                              </p:tgtEl>
                                            </p:cond>
                                          </p:endCondLst>
                                        </p:cTn>
                                        <p:tgtEl>
                                          <p:sndTgt r:embed="rId4" name="0072 - أنهيار الجليد.wav"/>
                                        </p:tgtEl>
                                      </p:cMediaNode>
                                    </p:audio>
                                  </p:sub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by="(-#ppt_w*2)" calcmode="lin" valueType="num">
                                      <p:cBhvr rctx="PPT">
                                        <p:cTn id="20" dur="500" autoRev="1" fill="hold">
                                          <p:stCondLst>
                                            <p:cond delay="0"/>
                                          </p:stCondLst>
                                        </p:cTn>
                                        <p:tgtEl>
                                          <p:spTgt spid="9"/>
                                        </p:tgtEl>
                                        <p:attrNameLst>
                                          <p:attrName>ppt_w</p:attrName>
                                        </p:attrNameLst>
                                      </p:cBhvr>
                                    </p:anim>
                                    <p:anim by="(#ppt_w*0.50)" calcmode="lin" valueType="num">
                                      <p:cBhvr>
                                        <p:cTn id="21" dur="500" decel="50000" autoRev="1" fill="hold">
                                          <p:stCondLst>
                                            <p:cond delay="0"/>
                                          </p:stCondLst>
                                        </p:cTn>
                                        <p:tgtEl>
                                          <p:spTgt spid="9"/>
                                        </p:tgtEl>
                                        <p:attrNameLst>
                                          <p:attrName>ppt_x</p:attrName>
                                        </p:attrNameLst>
                                      </p:cBhvr>
                                    </p:anim>
                                    <p:anim from="(-#ppt_h/2)" to="(#ppt_y)" calcmode="lin" valueType="num">
                                      <p:cBhvr>
                                        <p:cTn id="22" dur="1000" fill="hold">
                                          <p:stCondLst>
                                            <p:cond delay="0"/>
                                          </p:stCondLst>
                                        </p:cTn>
                                        <p:tgtEl>
                                          <p:spTgt spid="9"/>
                                        </p:tgtEl>
                                        <p:attrNameLst>
                                          <p:attrName>ppt_y</p:attrName>
                                        </p:attrNameLst>
                                      </p:cBhvr>
                                    </p:anim>
                                    <p:animRot by="21600000">
                                      <p:cBhvr>
                                        <p:cTn id="23" dur="1000" fill="hold">
                                          <p:stCondLst>
                                            <p:cond delay="0"/>
                                          </p:stCondLst>
                                        </p:cTn>
                                        <p:tgtEl>
                                          <p:spTgt spid="9"/>
                                        </p:tgtEl>
                                        <p:attrNameLst>
                                          <p:attrName>r</p:attrName>
                                        </p:attrNameLst>
                                      </p:cBhvr>
                                    </p:animRot>
                                  </p:childTnLst>
                                  <p:subTnLst>
                                    <p:audio>
                                      <p:cMediaNode>
                                        <p:cTn display="0" masterRel="sameClick">
                                          <p:stCondLst>
                                            <p:cond evt="begin" delay="0">
                                              <p:tn val="18"/>
                                            </p:cond>
                                          </p:stCondLst>
                                          <p:endCondLst>
                                            <p:cond evt="onStopAudio" delay="0">
                                              <p:tgtEl>
                                                <p:sldTgt/>
                                              </p:tgtEl>
                                            </p:cond>
                                          </p:endCondLst>
                                        </p:cTn>
                                        <p:tgtEl>
                                          <p:sndTgt r:embed="rId5" name="1291 - wet and squishy.wav"/>
                                        </p:tgtEl>
                                      </p:cMediaNode>
                                    </p:audio>
                                  </p:sub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by="(-#ppt_w*2)" calcmode="lin" valueType="num">
                                      <p:cBhvr rctx="PPT">
                                        <p:cTn id="28" dur="500" autoRev="1" fill="hold">
                                          <p:stCondLst>
                                            <p:cond delay="0"/>
                                          </p:stCondLst>
                                        </p:cTn>
                                        <p:tgtEl>
                                          <p:spTgt spid="10"/>
                                        </p:tgtEl>
                                        <p:attrNameLst>
                                          <p:attrName>ppt_w</p:attrName>
                                        </p:attrNameLst>
                                      </p:cBhvr>
                                    </p:anim>
                                    <p:anim by="(#ppt_w*0.50)" calcmode="lin" valueType="num">
                                      <p:cBhvr>
                                        <p:cTn id="29" dur="500" decel="50000" autoRev="1" fill="hold">
                                          <p:stCondLst>
                                            <p:cond delay="0"/>
                                          </p:stCondLst>
                                        </p:cTn>
                                        <p:tgtEl>
                                          <p:spTgt spid="10"/>
                                        </p:tgtEl>
                                        <p:attrNameLst>
                                          <p:attrName>ppt_x</p:attrName>
                                        </p:attrNameLst>
                                      </p:cBhvr>
                                    </p:anim>
                                    <p:anim from="(-#ppt_h/2)" to="(#ppt_y)" calcmode="lin" valueType="num">
                                      <p:cBhvr>
                                        <p:cTn id="30" dur="1000" fill="hold">
                                          <p:stCondLst>
                                            <p:cond delay="0"/>
                                          </p:stCondLst>
                                        </p:cTn>
                                        <p:tgtEl>
                                          <p:spTgt spid="10"/>
                                        </p:tgtEl>
                                        <p:attrNameLst>
                                          <p:attrName>ppt_y</p:attrName>
                                        </p:attrNameLst>
                                      </p:cBhvr>
                                    </p:anim>
                                    <p:animRot by="21600000">
                                      <p:cBhvr>
                                        <p:cTn id="31" dur="1000" fill="hold">
                                          <p:stCondLst>
                                            <p:cond delay="0"/>
                                          </p:stCondLst>
                                        </p:cTn>
                                        <p:tgtEl>
                                          <p:spTgt spid="10"/>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lgcorner2.jpg"/>
          <p:cNvPicPr>
            <a:picLocks noChangeAspect="1"/>
          </p:cNvPicPr>
          <p:nvPr/>
        </p:nvPicPr>
        <p:blipFill>
          <a:blip r:embed="rId5" cstate="print">
            <a:duotone>
              <a:schemeClr val="accent4">
                <a:shade val="45000"/>
                <a:satMod val="135000"/>
              </a:schemeClr>
              <a:prstClr val="white"/>
            </a:duotone>
            <a:lum bright="-18000" contrast="72000"/>
          </a:blip>
          <a:stretch>
            <a:fillRect/>
          </a:stretch>
        </p:blipFill>
        <p:spPr bwMode="auto">
          <a:xfrm>
            <a:off x="0" y="76200"/>
            <a:ext cx="9144000" cy="6629400"/>
          </a:xfrm>
          <a:prstGeom prst="rect">
            <a:avLst/>
          </a:prstGeom>
          <a:solidFill>
            <a:schemeClr val="bg1"/>
          </a:solidFill>
          <a:ln w="9525">
            <a:noFill/>
            <a:miter lim="800000"/>
            <a:headEnd/>
            <a:tailEnd/>
          </a:ln>
        </p:spPr>
      </p:pic>
      <p:sp>
        <p:nvSpPr>
          <p:cNvPr id="3" name="مستطيل 2"/>
          <p:cNvSpPr>
            <a:spLocks noChangeArrowheads="1"/>
          </p:cNvSpPr>
          <p:nvPr/>
        </p:nvSpPr>
        <p:spPr bwMode="auto">
          <a:xfrm>
            <a:off x="90487" y="533400"/>
            <a:ext cx="8672513" cy="1200329"/>
          </a:xfrm>
          <a:prstGeom prst="rect">
            <a:avLst/>
          </a:prstGeom>
          <a:noFill/>
          <a:ln w="9525">
            <a:noFill/>
            <a:miter lim="800000"/>
            <a:headEnd/>
            <a:tailEnd/>
          </a:ln>
        </p:spPr>
        <p:txBody>
          <a:bodyPr wrap="square">
            <a:spAutoFit/>
          </a:bodyPr>
          <a:lstStyle/>
          <a:p>
            <a:pPr lvl="0" algn="r" rtl="1"/>
            <a:r>
              <a:rPr lang="ar-EG" sz="3600" b="1" dirty="0" smtClean="0"/>
              <a:t>9- اكتب فقرة قصيرة في وصف رحلة على أن تضمنها أكبر عدد ممكن من المفعول </a:t>
            </a:r>
            <a:r>
              <a:rPr lang="ar-EG" sz="3600" b="1" dirty="0" err="1" smtClean="0"/>
              <a:t>فيه </a:t>
            </a:r>
            <a:r>
              <a:rPr lang="ar-EG" sz="3600" b="1" dirty="0" smtClean="0"/>
              <a:t>(ظرفي الزمان والمكان</a:t>
            </a:r>
            <a:r>
              <a:rPr lang="ar-EG" sz="3600" b="1" dirty="0" err="1" smtClean="0"/>
              <a:t>).</a:t>
            </a:r>
            <a:endParaRPr lang="en-US" sz="3600" dirty="0"/>
          </a:p>
        </p:txBody>
      </p:sp>
      <p:sp>
        <p:nvSpPr>
          <p:cNvPr id="4" name="Rectangle 51"/>
          <p:cNvSpPr>
            <a:spLocks noChangeArrowheads="1"/>
          </p:cNvSpPr>
          <p:nvPr/>
        </p:nvSpPr>
        <p:spPr bwMode="auto">
          <a:xfrm>
            <a:off x="685800" y="2133600"/>
            <a:ext cx="7783247" cy="4031873"/>
          </a:xfrm>
          <a:prstGeom prst="rect">
            <a:avLst/>
          </a:prstGeom>
          <a:noFill/>
          <a:ln w="9525">
            <a:noFill/>
            <a:miter lim="800000"/>
            <a:headEnd/>
            <a:tailEnd/>
          </a:ln>
        </p:spPr>
        <p:txBody>
          <a:bodyPr wrap="square" anchor="ctr">
            <a:spAutoFit/>
          </a:bodyPr>
          <a:lstStyle/>
          <a:p>
            <a:pPr algn="ctr" rtl="1"/>
            <a:r>
              <a:rPr lang="ar-SA" sz="3200" b="1" dirty="0" smtClean="0">
                <a:solidFill>
                  <a:srgbClr val="0000FF"/>
                </a:solidFill>
              </a:rPr>
              <a:t>وصف رحلة </a:t>
            </a:r>
            <a:endParaRPr lang="en-US" sz="3200" dirty="0" smtClean="0">
              <a:solidFill>
                <a:srgbClr val="0000FF"/>
              </a:solidFill>
            </a:endParaRPr>
          </a:p>
          <a:p>
            <a:pPr algn="ctr" rtl="1"/>
            <a:r>
              <a:rPr lang="ar-SA" sz="3200" b="1" dirty="0" smtClean="0">
                <a:solidFill>
                  <a:srgbClr val="0000FF"/>
                </a:solidFill>
              </a:rPr>
              <a:t>أعلنت مدرستنا عن رحلة يوم الخميس صباحا ً أمام المدرسة وستكون الرحلة عند ملاعب الثمامة واجتمعنا داخل المدرسة وجلسنا ساعة نرتب أمور الرحلة وسرنا في الطريق زمناً وفوق تلال الرمال لعبنا وتحت الدباب سقط بعض الأصحاب وقضينا يوماً ممتعاً عدنا ظهراً إلى المدرسة وأمامها انفض سافرنا وانتهت رحلتنا والحمد لله والمنه</a:t>
            </a:r>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طب.wav"/>
                                        </p:tgtEl>
                                      </p:cMediaNode>
                                    </p:audio>
                                  </p:subTnLst>
                                </p:cTn>
                              </p:par>
                              <p:par>
                                <p:cTn id="11" presetID="17" presetClass="entr" presetSubtype="8"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ppt_w/2"/>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3" name="طب.wav"/>
                                        </p:tgtEl>
                                      </p:cMediaNode>
                                    </p:audio>
                                  </p:subTnLst>
                                </p:cTn>
                              </p:par>
                            </p:childTnLst>
                          </p:cTn>
                        </p:par>
                      </p:childTnLst>
                    </p:cTn>
                  </p:par>
                  <p:par>
                    <p:cTn id="17" fill="hold">
                      <p:stCondLst>
                        <p:cond delay="indefinite"/>
                      </p:stCondLst>
                      <p:childTnLst>
                        <p:par>
                          <p:cTn id="18" fill="hold">
                            <p:stCondLst>
                              <p:cond delay="0"/>
                            </p:stCondLst>
                            <p:childTnLst>
                              <p:par>
                                <p:cTn id="19" presetID="56"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by="(-#ppt_w*2)" calcmode="lin" valueType="num">
                                      <p:cBhvr rctx="PPT">
                                        <p:cTn id="21" dur="500" autoRev="1" fill="hold">
                                          <p:stCondLst>
                                            <p:cond delay="0"/>
                                          </p:stCondLst>
                                        </p:cTn>
                                        <p:tgtEl>
                                          <p:spTgt spid="4"/>
                                        </p:tgtEl>
                                        <p:attrNameLst>
                                          <p:attrName>ppt_w</p:attrName>
                                        </p:attrNameLst>
                                      </p:cBhvr>
                                    </p:anim>
                                    <p:anim by="(#ppt_w*0.50)" calcmode="lin" valueType="num">
                                      <p:cBhvr>
                                        <p:cTn id="22" dur="500" decel="50000" autoRev="1" fill="hold">
                                          <p:stCondLst>
                                            <p:cond delay="0"/>
                                          </p:stCondLst>
                                        </p:cTn>
                                        <p:tgtEl>
                                          <p:spTgt spid="4"/>
                                        </p:tgtEl>
                                        <p:attrNameLst>
                                          <p:attrName>ppt_x</p:attrName>
                                        </p:attrNameLst>
                                      </p:cBhvr>
                                    </p:anim>
                                    <p:anim from="(-#ppt_h/2)" to="(#ppt_y)" calcmode="lin" valueType="num">
                                      <p:cBhvr>
                                        <p:cTn id="23" dur="1000" fill="hold">
                                          <p:stCondLst>
                                            <p:cond delay="0"/>
                                          </p:stCondLst>
                                        </p:cTn>
                                        <p:tgtEl>
                                          <p:spTgt spid="4"/>
                                        </p:tgtEl>
                                        <p:attrNameLst>
                                          <p:attrName>ppt_y</p:attrName>
                                        </p:attrNameLst>
                                      </p:cBhvr>
                                    </p:anim>
                                    <p:animRot by="21600000">
                                      <p:cBhvr>
                                        <p:cTn id="24" dur="1000" fill="hold">
                                          <p:stCondLst>
                                            <p:cond delay="0"/>
                                          </p:stCondLst>
                                        </p:cTn>
                                        <p:tgtEl>
                                          <p:spTgt spid="4"/>
                                        </p:tgtEl>
                                        <p:attrNameLst>
                                          <p:attrName>r</p:attrName>
                                        </p:attrNameLst>
                                      </p:cBhvr>
                                    </p:animRot>
                                  </p:childTnLst>
                                  <p:subTnLst>
                                    <p:audio>
                                      <p:cMediaNode>
                                        <p:cTn display="0" masterRel="sameClick">
                                          <p:stCondLst>
                                            <p:cond evt="begin" delay="0">
                                              <p:tn val="19"/>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autoUpdateAnimBg="0" advAuto="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a:grpSpLocks/>
          </p:cNvGrpSpPr>
          <p:nvPr/>
        </p:nvGrpSpPr>
        <p:grpSpPr bwMode="auto">
          <a:xfrm>
            <a:off x="304800" y="533401"/>
            <a:ext cx="8610600" cy="4571999"/>
            <a:chOff x="805982" y="-10300"/>
            <a:chExt cx="7526635" cy="6842625"/>
          </a:xfrm>
        </p:grpSpPr>
        <p:sp>
          <p:nvSpPr>
            <p:cNvPr id="3" name="مستطيل 2"/>
            <p:cNvSpPr/>
            <p:nvPr/>
          </p:nvSpPr>
          <p:spPr>
            <a:xfrm>
              <a:off x="1115429" y="766518"/>
              <a:ext cx="6891090" cy="49666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 name="صورة 3" descr="img_1355588864_185.png"/>
            <p:cNvPicPr>
              <a:picLocks noChangeAspect="1"/>
            </p:cNvPicPr>
            <p:nvPr/>
          </p:nvPicPr>
          <p:blipFill>
            <a:blip r:embed="rId5" cstate="print"/>
            <a:stretch>
              <a:fillRect/>
            </a:stretch>
          </p:blipFill>
          <p:spPr bwMode="auto">
            <a:xfrm>
              <a:off x="805982" y="-10300"/>
              <a:ext cx="7526635" cy="6842625"/>
            </a:xfrm>
            <a:prstGeom prst="rect">
              <a:avLst/>
            </a:prstGeom>
            <a:solidFill>
              <a:schemeClr val="bg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grpSp>
      <p:sp>
        <p:nvSpPr>
          <p:cNvPr id="5" name="Rectangle 1"/>
          <p:cNvSpPr>
            <a:spLocks noChangeArrowheads="1"/>
          </p:cNvSpPr>
          <p:nvPr/>
        </p:nvSpPr>
        <p:spPr bwMode="auto">
          <a:xfrm>
            <a:off x="1371600" y="990600"/>
            <a:ext cx="6840537" cy="1754326"/>
          </a:xfrm>
          <a:prstGeom prst="rect">
            <a:avLst/>
          </a:prstGeom>
          <a:noFill/>
          <a:ln w="9525">
            <a:noFill/>
            <a:miter lim="800000"/>
            <a:headEnd/>
            <a:tailEnd/>
          </a:ln>
        </p:spPr>
        <p:txBody>
          <a:bodyPr anchor="ctr">
            <a:spAutoFit/>
          </a:bodyPr>
          <a:lstStyle/>
          <a:p>
            <a:pPr algn="r" rtl="1"/>
            <a:r>
              <a:rPr lang="ar-EG" sz="3600" b="1" dirty="0" smtClean="0"/>
              <a:t>10- استخرج المفعول فيه من النص التالي، وبيّن نوعه، ثم تحقق من صحة إجابتك بمطابقتها بالحل في آخر الكتاب:</a:t>
            </a:r>
            <a:endParaRPr lang="en-US" sz="3600" dirty="0" smtClean="0"/>
          </a:p>
        </p:txBody>
      </p:sp>
      <p:sp>
        <p:nvSpPr>
          <p:cNvPr id="6" name="مستطيل مستدير الزوايا 5"/>
          <p:cNvSpPr/>
          <p:nvPr/>
        </p:nvSpPr>
        <p:spPr>
          <a:xfrm>
            <a:off x="1219200" y="2971800"/>
            <a:ext cx="3657600" cy="1339552"/>
          </a:xfrm>
          <a:prstGeom prst="roundRect">
            <a:avLst/>
          </a:prstGeom>
          <a:gradFill flip="none" rotWithShape="1">
            <a:gsLst>
              <a:gs pos="100000">
                <a:srgbClr val="FFFF00">
                  <a:tint val="66000"/>
                  <a:satMod val="160000"/>
                  <a:alpha val="0"/>
                </a:srgbClr>
              </a:gs>
              <a:gs pos="50000">
                <a:srgbClr val="FFFF00">
                  <a:tint val="44500"/>
                  <a:satMod val="160000"/>
                </a:srgbClr>
              </a:gs>
              <a:gs pos="100000">
                <a:srgbClr val="FFFF00">
                  <a:tint val="23500"/>
                  <a:satMod val="160000"/>
                </a:srgbClr>
              </a:gs>
            </a:gsLst>
            <a:path path="circle">
              <a:fillToRect l="50000" t="50000" r="50000" b="50000"/>
            </a:path>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7"/>
          <p:cNvSpPr>
            <a:spLocks noChangeArrowheads="1"/>
          </p:cNvSpPr>
          <p:nvPr/>
        </p:nvSpPr>
        <p:spPr bwMode="auto">
          <a:xfrm>
            <a:off x="1447800" y="3200400"/>
            <a:ext cx="3206327" cy="769441"/>
          </a:xfrm>
          <a:prstGeom prst="rect">
            <a:avLst/>
          </a:prstGeom>
          <a:noFill/>
          <a:ln w="9525">
            <a:noFill/>
            <a:miter lim="800000"/>
            <a:headEnd/>
            <a:tailEnd/>
          </a:ln>
        </p:spPr>
        <p:txBody>
          <a:bodyPr wrap="none" anchor="ctr">
            <a:spAutoFit/>
          </a:bodyPr>
          <a:lstStyle/>
          <a:p>
            <a:pPr algn="ctr" rtl="1"/>
            <a:r>
              <a:rPr lang="ar-EG" sz="4400" b="1" dirty="0" smtClean="0">
                <a:solidFill>
                  <a:srgbClr val="FF0000"/>
                </a:solidFill>
              </a:rPr>
              <a:t>تدريب </a:t>
            </a:r>
            <a:r>
              <a:rPr lang="ar-EG" sz="4400" b="1" dirty="0" err="1" smtClean="0">
                <a:solidFill>
                  <a:srgbClr val="FF0000"/>
                </a:solidFill>
              </a:rPr>
              <a:t>محلول </a:t>
            </a:r>
            <a:r>
              <a:rPr lang="ar-EG" sz="4400" b="1" dirty="0" err="1" smtClean="0">
                <a:solidFill>
                  <a:srgbClr val="FF0000"/>
                </a:solidFill>
                <a:sym typeface="Wingdings 2"/>
              </a:rPr>
              <a:t></a:t>
            </a:r>
            <a:endParaRPr lang="en-US" sz="4400" dirty="0">
              <a:solidFill>
                <a:srgbClr val="FF0000"/>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0094 - ba-yoing sound.wav"/>
                                        </p:tgtEl>
                                      </p:cMediaNode>
                                    </p:audio>
                                  </p:subTnLst>
                                </p:cTn>
                              </p:par>
                              <p:par>
                                <p:cTn id="9" presetID="17" presetClass="entr" presetSubtype="1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0094 - ba-yoing sound.wav"/>
                                        </p:tgtEl>
                                      </p:cMediaNode>
                                    </p:audio>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4" name="coin.wav"/>
                                        </p:tgtEl>
                                      </p:cMediaNode>
                                    </p:audio>
                                  </p:sub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subTnLst>
                                    <p:audio>
                                      <p:cMediaNode>
                                        <p:cTn display="0" masterRel="sameClick">
                                          <p:stCondLst>
                                            <p:cond evt="begin" delay="0">
                                              <p:tn val="18"/>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8"/>
          <p:cNvGrpSpPr/>
          <p:nvPr/>
        </p:nvGrpSpPr>
        <p:grpSpPr>
          <a:xfrm>
            <a:off x="914400" y="3810000"/>
            <a:ext cx="7467600" cy="2286000"/>
            <a:chOff x="1606876" y="1066800"/>
            <a:chExt cx="6813429" cy="5029200"/>
          </a:xfrm>
          <a:effectLst>
            <a:outerShdw blurRad="50800" dist="38100" dir="8100000" algn="tr" rotWithShape="0">
              <a:prstClr val="black">
                <a:alpha val="40000"/>
              </a:prstClr>
            </a:outerShdw>
          </a:effectLst>
        </p:grpSpPr>
        <p:sp>
          <p:nvSpPr>
            <p:cNvPr id="7" name="مستطيل 6"/>
            <p:cNvSpPr/>
            <p:nvPr/>
          </p:nvSpPr>
          <p:spPr>
            <a:xfrm>
              <a:off x="1905000" y="1600200"/>
              <a:ext cx="5943600" cy="3962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صورة 5" descr="0_5fee7_8266d51f_L.png"/>
            <p:cNvPicPr>
              <a:picLocks noChangeAspect="1"/>
            </p:cNvPicPr>
            <p:nvPr/>
          </p:nvPicPr>
          <p:blipFill>
            <a:blip r:embed="rId5" cstate="print"/>
            <a:stretch>
              <a:fillRect/>
            </a:stretch>
          </p:blipFill>
          <p:spPr>
            <a:xfrm>
              <a:off x="1606876" y="1066800"/>
              <a:ext cx="6813429" cy="5029200"/>
            </a:xfrm>
            <a:prstGeom prst="rect">
              <a:avLst/>
            </a:prstGeom>
            <a:solidFill>
              <a:schemeClr val="bg1"/>
            </a:solidFill>
          </p:spPr>
        </p:pic>
      </p:grpSp>
      <p:sp>
        <p:nvSpPr>
          <p:cNvPr id="29698" name="Rectangle 2"/>
          <p:cNvSpPr>
            <a:spLocks noChangeArrowheads="1"/>
          </p:cNvSpPr>
          <p:nvPr/>
        </p:nvSpPr>
        <p:spPr bwMode="auto">
          <a:xfrm>
            <a:off x="2362200" y="4302164"/>
            <a:ext cx="4724400" cy="1107996"/>
          </a:xfrm>
          <a:prstGeom prst="rect">
            <a:avLst/>
          </a:prstGeom>
          <a:noFill/>
          <a:ln w="9525">
            <a:noFill/>
            <a:miter lim="800000"/>
            <a:headEnd/>
            <a:tailEnd/>
          </a:ln>
        </p:spPr>
        <p:txBody>
          <a:bodyPr wrap="square" anchor="ctr">
            <a:spAutoFit/>
          </a:bodyPr>
          <a:lstStyle/>
          <a:p>
            <a:pPr algn="ctr" rtl="1"/>
            <a:r>
              <a:rPr lang="ar-SA" sz="6600" b="1" dirty="0" smtClean="0"/>
              <a:t>تابع </a:t>
            </a:r>
            <a:r>
              <a:rPr lang="ar-EG" sz="6600" b="1" dirty="0" smtClean="0"/>
              <a:t>المفعول </a:t>
            </a:r>
            <a:r>
              <a:rPr lang="ar-EG" sz="6600" b="1" dirty="0" smtClean="0"/>
              <a:t>فيه</a:t>
            </a:r>
            <a:endParaRPr lang="en-US" sz="6600" dirty="0"/>
          </a:p>
        </p:txBody>
      </p:sp>
      <p:grpSp>
        <p:nvGrpSpPr>
          <p:cNvPr id="3" name="مجموعة 12"/>
          <p:cNvGrpSpPr>
            <a:grpSpLocks/>
          </p:cNvGrpSpPr>
          <p:nvPr/>
        </p:nvGrpSpPr>
        <p:grpSpPr bwMode="auto">
          <a:xfrm>
            <a:off x="3810000" y="381000"/>
            <a:ext cx="4876800" cy="1981200"/>
            <a:chOff x="4368692" y="-73659"/>
            <a:chExt cx="4333779" cy="2283460"/>
          </a:xfrm>
        </p:grpSpPr>
        <p:sp>
          <p:nvSpPr>
            <p:cNvPr id="12" name="مستطيل مستدير الزوايا 11"/>
            <p:cNvSpPr/>
            <p:nvPr/>
          </p:nvSpPr>
          <p:spPr>
            <a:xfrm>
              <a:off x="4621214" y="194894"/>
              <a:ext cx="3810396" cy="17555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1271" name="صورة 10" descr="jzBQNn.png"/>
            <p:cNvPicPr>
              <a:picLocks noChangeAspect="1"/>
            </p:cNvPicPr>
            <p:nvPr/>
          </p:nvPicPr>
          <p:blipFill>
            <a:blip r:embed="rId6" cstate="print"/>
            <a:srcRect/>
            <a:stretch>
              <a:fillRect/>
            </a:stretch>
          </p:blipFill>
          <p:spPr bwMode="auto">
            <a:xfrm>
              <a:off x="4368692" y="-73659"/>
              <a:ext cx="4333779" cy="2283460"/>
            </a:xfrm>
            <a:prstGeom prst="rect">
              <a:avLst/>
            </a:prstGeom>
            <a:noFill/>
            <a:ln w="9525">
              <a:noFill/>
              <a:miter lim="800000"/>
              <a:headEnd/>
              <a:tailEnd/>
            </a:ln>
          </p:spPr>
        </p:pic>
      </p:grpSp>
      <p:sp>
        <p:nvSpPr>
          <p:cNvPr id="29699" name="Rectangle 3"/>
          <p:cNvSpPr>
            <a:spLocks noChangeArrowheads="1"/>
          </p:cNvSpPr>
          <p:nvPr/>
        </p:nvSpPr>
        <p:spPr bwMode="auto">
          <a:xfrm>
            <a:off x="4267200" y="856753"/>
            <a:ext cx="3962400" cy="923330"/>
          </a:xfrm>
          <a:prstGeom prst="rect">
            <a:avLst/>
          </a:prstGeom>
          <a:noFill/>
          <a:ln w="9525">
            <a:noFill/>
            <a:miter lim="800000"/>
            <a:headEnd/>
            <a:tailEnd/>
          </a:ln>
        </p:spPr>
        <p:txBody>
          <a:bodyPr anchor="ctr">
            <a:spAutoFit/>
          </a:bodyPr>
          <a:lstStyle/>
          <a:p>
            <a:pPr algn="ctr" rtl="1">
              <a:tabLst>
                <a:tab pos="114300" algn="l"/>
              </a:tabLst>
            </a:pPr>
            <a:r>
              <a:rPr lang="ar-EG" sz="5400" b="1" dirty="0" smtClean="0"/>
              <a:t>الدرس الرابع </a:t>
            </a:r>
            <a:endParaRPr lang="ar-SA" sz="6000" dirty="0"/>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par>
                                <p:cTn id="9" presetID="17" presetClass="entr" presetSubtype="10" fill="hold" grpId="0" nodeType="withEffect">
                                  <p:stCondLst>
                                    <p:cond delay="0"/>
                                  </p:stCondLst>
                                  <p:childTnLst>
                                    <p:set>
                                      <p:cBhvr>
                                        <p:cTn id="10" dur="1" fill="hold">
                                          <p:stCondLst>
                                            <p:cond delay="0"/>
                                          </p:stCondLst>
                                        </p:cTn>
                                        <p:tgtEl>
                                          <p:spTgt spid="29699"/>
                                        </p:tgtEl>
                                        <p:attrNameLst>
                                          <p:attrName>style.visibility</p:attrName>
                                        </p:attrNameLst>
                                      </p:cBhvr>
                                      <p:to>
                                        <p:strVal val="visible"/>
                                      </p:to>
                                    </p:set>
                                    <p:anim calcmode="lin" valueType="num">
                                      <p:cBhvr>
                                        <p:cTn id="11" dur="500" fill="hold"/>
                                        <p:tgtEl>
                                          <p:spTgt spid="29699"/>
                                        </p:tgtEl>
                                        <p:attrNameLst>
                                          <p:attrName>ppt_w</p:attrName>
                                        </p:attrNameLst>
                                      </p:cBhvr>
                                      <p:tavLst>
                                        <p:tav tm="0">
                                          <p:val>
                                            <p:fltVal val="0"/>
                                          </p:val>
                                        </p:tav>
                                        <p:tav tm="100000">
                                          <p:val>
                                            <p:strVal val="#ppt_w"/>
                                          </p:val>
                                        </p:tav>
                                      </p:tavLst>
                                    </p:anim>
                                    <p:anim calcmode="lin" valueType="num">
                                      <p:cBhvr>
                                        <p:cTn id="12" dur="500" fill="hold"/>
                                        <p:tgtEl>
                                          <p:spTgt spid="2969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3.wav"/>
                                        </p:tgtEl>
                                      </p:cMediaNode>
                                    </p:audio>
                                  </p:sub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Left)">
                                      <p:cBhvr>
                                        <p:cTn id="17" dur="500"/>
                                        <p:tgtEl>
                                          <p:spTgt spid="2"/>
                                        </p:tgtEl>
                                      </p:cBhvr>
                                    </p:animEffect>
                                  </p:childTnLst>
                                  <p:subTnLst>
                                    <p:audio>
                                      <p:cMediaNode>
                                        <p:cTn display="0" masterRel="sameClick">
                                          <p:stCondLst>
                                            <p:cond evt="begin" delay="0">
                                              <p:tn val="15"/>
                                            </p:cond>
                                          </p:stCondLst>
                                          <p:endCondLst>
                                            <p:cond evt="onStopAudio" delay="0">
                                              <p:tgtEl>
                                                <p:sldTgt/>
                                              </p:tgtEl>
                                            </p:cond>
                                          </p:endCondLst>
                                        </p:cTn>
                                        <p:tgtEl>
                                          <p:sndTgt r:embed="rId4" name="camera.wav"/>
                                        </p:tgtEl>
                                      </p:cMediaNode>
                                    </p:audio>
                                  </p:subTnLst>
                                </p:cTn>
                              </p:par>
                              <p:par>
                                <p:cTn id="18" presetID="12" presetClass="entr" presetSubtype="8" fill="hold" grpId="0" nodeType="withEffect">
                                  <p:stCondLst>
                                    <p:cond delay="0"/>
                                  </p:stCondLst>
                                  <p:childTnLst>
                                    <p:set>
                                      <p:cBhvr>
                                        <p:cTn id="19" dur="1" fill="hold">
                                          <p:stCondLst>
                                            <p:cond delay="0"/>
                                          </p:stCondLst>
                                        </p:cTn>
                                        <p:tgtEl>
                                          <p:spTgt spid="29698"/>
                                        </p:tgtEl>
                                        <p:attrNameLst>
                                          <p:attrName>style.visibility</p:attrName>
                                        </p:attrNameLst>
                                      </p:cBhvr>
                                      <p:to>
                                        <p:strVal val="visible"/>
                                      </p:to>
                                    </p:set>
                                    <p:animEffect transition="in" filter="slide(fromLeft)">
                                      <p:cBhvr>
                                        <p:cTn id="20" dur="500"/>
                                        <p:tgtEl>
                                          <p:spTgt spid="29698"/>
                                        </p:tgtEl>
                                      </p:cBhvr>
                                    </p:animEffect>
                                  </p:childTnLst>
                                  <p:subTnLst>
                                    <p:audio>
                                      <p:cMediaNode>
                                        <p:cTn display="0" masterRel="sameClick">
                                          <p:stCondLst>
                                            <p:cond evt="begin" delay="0">
                                              <p:tn val="18"/>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7396_329.png"/>
          <p:cNvPicPr>
            <a:picLocks noChangeAspect="1"/>
          </p:cNvPicPr>
          <p:nvPr/>
        </p:nvPicPr>
        <p:blipFill>
          <a:blip r:embed="rId4" cstate="print">
            <a:duotone>
              <a:schemeClr val="accent4">
                <a:shade val="45000"/>
                <a:satMod val="135000"/>
              </a:schemeClr>
              <a:prstClr val="white"/>
            </a:duotone>
            <a:lum bright="-28000" contrast="64000"/>
          </a:blip>
          <a:stretch>
            <a:fillRect/>
          </a:stretch>
        </p:blipFill>
        <p:spPr>
          <a:xfrm>
            <a:off x="152400" y="838200"/>
            <a:ext cx="8686800" cy="5334000"/>
          </a:xfrm>
          <a:prstGeom prst="rect">
            <a:avLst/>
          </a:prstGeom>
        </p:spPr>
      </p:pic>
      <p:sp>
        <p:nvSpPr>
          <p:cNvPr id="3" name="Rectangle 1"/>
          <p:cNvSpPr>
            <a:spLocks noChangeArrowheads="1"/>
          </p:cNvSpPr>
          <p:nvPr/>
        </p:nvSpPr>
        <p:spPr bwMode="auto">
          <a:xfrm>
            <a:off x="1295400" y="1524000"/>
            <a:ext cx="6648450" cy="3970318"/>
          </a:xfrm>
          <a:prstGeom prst="rect">
            <a:avLst/>
          </a:prstGeom>
          <a:noFill/>
          <a:ln w="9525">
            <a:noFill/>
            <a:miter lim="800000"/>
            <a:headEnd/>
            <a:tailEnd/>
          </a:ln>
        </p:spPr>
        <p:txBody>
          <a:bodyPr wrap="square" anchor="ctr">
            <a:spAutoFit/>
          </a:bodyPr>
          <a:lstStyle/>
          <a:p>
            <a:pPr algn="ctr" rtl="1"/>
            <a:r>
              <a:rPr lang="ar-EG" sz="3600" b="1" dirty="0" smtClean="0"/>
              <a:t>خرجنا يومًا لزيارة حديقة الحيوانات، فسارت بنا السيارة ساعة، ولما وصلنا إليها ظهرًا، وقفنا أمامها، ومشينا حولها، وتأملنا في بديع خلق الله ورأينا الماء يجري تحت الحديقة، ثم جلسنا مدَّة طويلة، ولمَّا صارت الشمس في الأفق عصرًا رجعنا إلى بيوتنا مساء، ونحن مسرورون.</a:t>
            </a:r>
            <a:endParaRPr lang="en-US" sz="3600" dirty="0"/>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par>
                                <p:cTn id="8" presetID="18" presetClass="entr" presetSubtype="3"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upRight)">
                                      <p:cBhvr>
                                        <p:cTn id="10"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0" y="152401"/>
          <a:ext cx="9144000" cy="4198619"/>
        </p:xfrm>
        <a:graphic>
          <a:graphicData uri="http://schemas.openxmlformats.org/drawingml/2006/table">
            <a:tbl>
              <a:tblPr firstRow="1" bandRow="1">
                <a:tableStyleId>{5C22544A-7EE6-4342-B048-85BDC9FD1C3A}</a:tableStyleId>
              </a:tblPr>
              <a:tblGrid>
                <a:gridCol w="2286000"/>
                <a:gridCol w="2286000"/>
                <a:gridCol w="2286000"/>
                <a:gridCol w="2286000"/>
              </a:tblGrid>
              <a:tr h="957579">
                <a:tc>
                  <a:txBody>
                    <a:bodyPr/>
                    <a:lstStyle/>
                    <a:p>
                      <a:endParaRPr lang="en-US" dirty="0"/>
                    </a:p>
                  </a:txBody>
                  <a:tcPr>
                    <a:lnB w="12700" cap="flat" cmpd="sng" algn="ctr">
                      <a:solidFill>
                        <a:schemeClr val="tx1"/>
                      </a:solidFill>
                      <a:prstDash val="solid"/>
                      <a:round/>
                      <a:headEnd type="none" w="med" len="med"/>
                      <a:tailEnd type="none" w="med" len="med"/>
                    </a:lnB>
                    <a:solidFill>
                      <a:srgbClr val="6800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800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80000"/>
                    </a:solidFill>
                  </a:tcPr>
                </a:tc>
                <a:tc>
                  <a:txBody>
                    <a:bodyPr/>
                    <a:lstStyle/>
                    <a:p>
                      <a:endParaRPr lang="en-US" dirty="0"/>
                    </a:p>
                  </a:txBody>
                  <a:tcPr>
                    <a:lnB w="12700" cap="flat" cmpd="sng" algn="ctr">
                      <a:solidFill>
                        <a:schemeClr val="tx1"/>
                      </a:solidFill>
                      <a:prstDash val="solid"/>
                      <a:round/>
                      <a:headEnd type="none" w="med" len="med"/>
                      <a:tailEnd type="none" w="med" len="med"/>
                    </a:lnB>
                    <a:solidFill>
                      <a:srgbClr val="680000"/>
                    </a:solidFill>
                  </a:tcPr>
                </a:tc>
              </a:tr>
              <a:tr h="81026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1026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1026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1026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مستطيل 2"/>
          <p:cNvSpPr/>
          <p:nvPr/>
        </p:nvSpPr>
        <p:spPr>
          <a:xfrm>
            <a:off x="7086600" y="329625"/>
            <a:ext cx="1713931" cy="584775"/>
          </a:xfrm>
          <a:prstGeom prst="rect">
            <a:avLst/>
          </a:prstGeom>
        </p:spPr>
        <p:txBody>
          <a:bodyPr wrap="none">
            <a:spAutoFit/>
          </a:bodyPr>
          <a:lstStyle/>
          <a:p>
            <a:pPr algn="r" rtl="1"/>
            <a:r>
              <a:rPr lang="ar-EG" sz="3200" b="1" dirty="0" smtClean="0">
                <a:solidFill>
                  <a:schemeClr val="bg1"/>
                </a:solidFill>
              </a:rPr>
              <a:t>المفعول فيه</a:t>
            </a:r>
            <a:endParaRPr lang="en-US" sz="3200" dirty="0">
              <a:solidFill>
                <a:schemeClr val="bg1"/>
              </a:solidFill>
            </a:endParaRPr>
          </a:p>
        </p:txBody>
      </p:sp>
      <p:sp>
        <p:nvSpPr>
          <p:cNvPr id="4" name="مستطيل 3"/>
          <p:cNvSpPr/>
          <p:nvPr/>
        </p:nvSpPr>
        <p:spPr>
          <a:xfrm>
            <a:off x="5181600" y="329625"/>
            <a:ext cx="875561" cy="584775"/>
          </a:xfrm>
          <a:prstGeom prst="rect">
            <a:avLst/>
          </a:prstGeom>
        </p:spPr>
        <p:txBody>
          <a:bodyPr wrap="none">
            <a:spAutoFit/>
          </a:bodyPr>
          <a:lstStyle/>
          <a:p>
            <a:pPr algn="r" rtl="1"/>
            <a:r>
              <a:rPr lang="ar-EG" sz="3200" b="1" dirty="0" smtClean="0">
                <a:solidFill>
                  <a:schemeClr val="bg1"/>
                </a:solidFill>
              </a:rPr>
              <a:t>نوعه</a:t>
            </a:r>
            <a:endParaRPr lang="en-US" sz="3200" dirty="0">
              <a:solidFill>
                <a:schemeClr val="bg1"/>
              </a:solidFill>
            </a:endParaRPr>
          </a:p>
        </p:txBody>
      </p:sp>
      <p:sp>
        <p:nvSpPr>
          <p:cNvPr id="5" name="مستطيل 4"/>
          <p:cNvSpPr/>
          <p:nvPr/>
        </p:nvSpPr>
        <p:spPr>
          <a:xfrm>
            <a:off x="2590800" y="304800"/>
            <a:ext cx="1713931" cy="584775"/>
          </a:xfrm>
          <a:prstGeom prst="rect">
            <a:avLst/>
          </a:prstGeom>
        </p:spPr>
        <p:txBody>
          <a:bodyPr wrap="none">
            <a:spAutoFit/>
          </a:bodyPr>
          <a:lstStyle/>
          <a:p>
            <a:pPr algn="r" rtl="1"/>
            <a:r>
              <a:rPr lang="ar-EG" sz="3200" b="1" dirty="0" smtClean="0">
                <a:solidFill>
                  <a:schemeClr val="bg1"/>
                </a:solidFill>
              </a:rPr>
              <a:t>المفعول فيه</a:t>
            </a:r>
            <a:endParaRPr lang="en-US" sz="3200" dirty="0">
              <a:solidFill>
                <a:schemeClr val="bg1"/>
              </a:solidFill>
            </a:endParaRPr>
          </a:p>
        </p:txBody>
      </p:sp>
      <p:sp>
        <p:nvSpPr>
          <p:cNvPr id="6" name="مستطيل 5"/>
          <p:cNvSpPr/>
          <p:nvPr/>
        </p:nvSpPr>
        <p:spPr>
          <a:xfrm>
            <a:off x="762000" y="304800"/>
            <a:ext cx="875560" cy="584775"/>
          </a:xfrm>
          <a:prstGeom prst="rect">
            <a:avLst/>
          </a:prstGeom>
        </p:spPr>
        <p:txBody>
          <a:bodyPr wrap="none">
            <a:spAutoFit/>
          </a:bodyPr>
          <a:lstStyle/>
          <a:p>
            <a:pPr algn="r" rtl="1"/>
            <a:r>
              <a:rPr lang="ar-EG" sz="3200" b="1" dirty="0" smtClean="0">
                <a:solidFill>
                  <a:schemeClr val="bg1"/>
                </a:solidFill>
              </a:rPr>
              <a:t>نوعه</a:t>
            </a:r>
            <a:endParaRPr lang="en-US" sz="3200" dirty="0">
              <a:solidFill>
                <a:schemeClr val="bg1"/>
              </a:solidFill>
            </a:endParaRPr>
          </a:p>
        </p:txBody>
      </p:sp>
      <p:sp>
        <p:nvSpPr>
          <p:cNvPr id="7" name="Rectangle 51"/>
          <p:cNvSpPr>
            <a:spLocks noChangeArrowheads="1"/>
          </p:cNvSpPr>
          <p:nvPr/>
        </p:nvSpPr>
        <p:spPr bwMode="auto">
          <a:xfrm>
            <a:off x="7100501" y="1167825"/>
            <a:ext cx="1726539"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يوما</a:t>
            </a:r>
            <a:endParaRPr lang="ar-SA" sz="3600" dirty="0">
              <a:solidFill>
                <a:srgbClr val="FF00FF"/>
              </a:solidFill>
            </a:endParaRPr>
          </a:p>
        </p:txBody>
      </p:sp>
      <p:sp>
        <p:nvSpPr>
          <p:cNvPr id="8" name="Rectangle 51"/>
          <p:cNvSpPr>
            <a:spLocks noChangeArrowheads="1"/>
          </p:cNvSpPr>
          <p:nvPr/>
        </p:nvSpPr>
        <p:spPr bwMode="auto">
          <a:xfrm>
            <a:off x="4577987" y="1167825"/>
            <a:ext cx="1963051"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زمان</a:t>
            </a:r>
            <a:endParaRPr lang="ar-SA" sz="3600" dirty="0">
              <a:solidFill>
                <a:srgbClr val="FF00FF"/>
              </a:solidFill>
            </a:endParaRPr>
          </a:p>
        </p:txBody>
      </p:sp>
      <p:sp>
        <p:nvSpPr>
          <p:cNvPr id="9" name="Rectangle 51"/>
          <p:cNvSpPr>
            <a:spLocks noChangeArrowheads="1"/>
          </p:cNvSpPr>
          <p:nvPr/>
        </p:nvSpPr>
        <p:spPr bwMode="auto">
          <a:xfrm>
            <a:off x="2400566" y="1091625"/>
            <a:ext cx="1778276"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حول</a:t>
            </a:r>
            <a:endParaRPr lang="ar-SA" sz="3600" dirty="0">
              <a:solidFill>
                <a:srgbClr val="FF00FF"/>
              </a:solidFill>
            </a:endParaRPr>
          </a:p>
        </p:txBody>
      </p:sp>
      <p:sp>
        <p:nvSpPr>
          <p:cNvPr id="10" name="Rectangle 51"/>
          <p:cNvSpPr>
            <a:spLocks noChangeArrowheads="1"/>
          </p:cNvSpPr>
          <p:nvPr/>
        </p:nvSpPr>
        <p:spPr bwMode="auto">
          <a:xfrm>
            <a:off x="0" y="1091625"/>
            <a:ext cx="1892839"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مكان</a:t>
            </a:r>
            <a:endParaRPr lang="ar-SA" sz="3600" dirty="0">
              <a:solidFill>
                <a:srgbClr val="FF00FF"/>
              </a:solidFill>
            </a:endParaRPr>
          </a:p>
        </p:txBody>
      </p:sp>
      <p:sp>
        <p:nvSpPr>
          <p:cNvPr id="11" name="Rectangle 51"/>
          <p:cNvSpPr>
            <a:spLocks noChangeArrowheads="1"/>
          </p:cNvSpPr>
          <p:nvPr/>
        </p:nvSpPr>
        <p:spPr bwMode="auto">
          <a:xfrm>
            <a:off x="7100501" y="2057400"/>
            <a:ext cx="1726539"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ساعة</a:t>
            </a:r>
            <a:endParaRPr lang="ar-SA" sz="3600" dirty="0">
              <a:solidFill>
                <a:srgbClr val="FF00FF"/>
              </a:solidFill>
            </a:endParaRPr>
          </a:p>
        </p:txBody>
      </p:sp>
      <p:sp>
        <p:nvSpPr>
          <p:cNvPr id="12" name="Rectangle 51"/>
          <p:cNvSpPr>
            <a:spLocks noChangeArrowheads="1"/>
          </p:cNvSpPr>
          <p:nvPr/>
        </p:nvSpPr>
        <p:spPr bwMode="auto">
          <a:xfrm>
            <a:off x="4577987" y="2057400"/>
            <a:ext cx="1963051"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زمان</a:t>
            </a:r>
            <a:endParaRPr lang="ar-SA" sz="3600" dirty="0">
              <a:solidFill>
                <a:srgbClr val="FF00FF"/>
              </a:solidFill>
            </a:endParaRPr>
          </a:p>
        </p:txBody>
      </p:sp>
      <p:sp>
        <p:nvSpPr>
          <p:cNvPr id="13" name="Rectangle 51"/>
          <p:cNvSpPr>
            <a:spLocks noChangeArrowheads="1"/>
          </p:cNvSpPr>
          <p:nvPr/>
        </p:nvSpPr>
        <p:spPr bwMode="auto">
          <a:xfrm>
            <a:off x="2400566" y="1981200"/>
            <a:ext cx="1778276"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تحت</a:t>
            </a:r>
            <a:endParaRPr lang="ar-SA" sz="3600" dirty="0">
              <a:solidFill>
                <a:srgbClr val="FF00FF"/>
              </a:solidFill>
            </a:endParaRPr>
          </a:p>
        </p:txBody>
      </p:sp>
      <p:sp>
        <p:nvSpPr>
          <p:cNvPr id="14" name="Rectangle 51"/>
          <p:cNvSpPr>
            <a:spLocks noChangeArrowheads="1"/>
          </p:cNvSpPr>
          <p:nvPr/>
        </p:nvSpPr>
        <p:spPr bwMode="auto">
          <a:xfrm>
            <a:off x="0" y="1981200"/>
            <a:ext cx="1892839"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مكان</a:t>
            </a:r>
            <a:endParaRPr lang="ar-SA" sz="3600" dirty="0">
              <a:solidFill>
                <a:srgbClr val="FF00FF"/>
              </a:solidFill>
            </a:endParaRPr>
          </a:p>
        </p:txBody>
      </p:sp>
      <p:sp>
        <p:nvSpPr>
          <p:cNvPr id="15" name="Rectangle 51"/>
          <p:cNvSpPr>
            <a:spLocks noChangeArrowheads="1"/>
          </p:cNvSpPr>
          <p:nvPr/>
        </p:nvSpPr>
        <p:spPr bwMode="auto">
          <a:xfrm>
            <a:off x="7100501" y="2895600"/>
            <a:ext cx="1726539"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ظهرا</a:t>
            </a:r>
            <a:endParaRPr lang="ar-SA" sz="3600" dirty="0">
              <a:solidFill>
                <a:srgbClr val="FF00FF"/>
              </a:solidFill>
            </a:endParaRPr>
          </a:p>
        </p:txBody>
      </p:sp>
      <p:sp>
        <p:nvSpPr>
          <p:cNvPr id="16" name="Rectangle 51"/>
          <p:cNvSpPr>
            <a:spLocks noChangeArrowheads="1"/>
          </p:cNvSpPr>
          <p:nvPr/>
        </p:nvSpPr>
        <p:spPr bwMode="auto">
          <a:xfrm>
            <a:off x="4577987" y="2895600"/>
            <a:ext cx="1963051"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زمان</a:t>
            </a:r>
            <a:endParaRPr lang="ar-SA" sz="3600" dirty="0">
              <a:solidFill>
                <a:srgbClr val="FF00FF"/>
              </a:solidFill>
            </a:endParaRPr>
          </a:p>
        </p:txBody>
      </p:sp>
      <p:sp>
        <p:nvSpPr>
          <p:cNvPr id="17" name="Rectangle 51"/>
          <p:cNvSpPr>
            <a:spLocks noChangeArrowheads="1"/>
          </p:cNvSpPr>
          <p:nvPr/>
        </p:nvSpPr>
        <p:spPr bwMode="auto">
          <a:xfrm>
            <a:off x="2400566" y="2819400"/>
            <a:ext cx="1778276"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مدة</a:t>
            </a:r>
            <a:endParaRPr lang="ar-SA" sz="3600" dirty="0">
              <a:solidFill>
                <a:srgbClr val="FF00FF"/>
              </a:solidFill>
            </a:endParaRPr>
          </a:p>
        </p:txBody>
      </p:sp>
      <p:sp>
        <p:nvSpPr>
          <p:cNvPr id="18" name="Rectangle 51"/>
          <p:cNvSpPr>
            <a:spLocks noChangeArrowheads="1"/>
          </p:cNvSpPr>
          <p:nvPr/>
        </p:nvSpPr>
        <p:spPr bwMode="auto">
          <a:xfrm>
            <a:off x="0" y="2819400"/>
            <a:ext cx="1892839"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زمان</a:t>
            </a:r>
            <a:endParaRPr lang="ar-SA" sz="3600" dirty="0">
              <a:solidFill>
                <a:srgbClr val="FF00FF"/>
              </a:solidFill>
            </a:endParaRPr>
          </a:p>
        </p:txBody>
      </p:sp>
      <p:sp>
        <p:nvSpPr>
          <p:cNvPr id="19" name="Rectangle 51"/>
          <p:cNvSpPr>
            <a:spLocks noChangeArrowheads="1"/>
          </p:cNvSpPr>
          <p:nvPr/>
        </p:nvSpPr>
        <p:spPr bwMode="auto">
          <a:xfrm>
            <a:off x="7100501" y="3581400"/>
            <a:ext cx="1726539"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أمام</a:t>
            </a:r>
            <a:endParaRPr lang="ar-SA" sz="3600" dirty="0">
              <a:solidFill>
                <a:srgbClr val="FF00FF"/>
              </a:solidFill>
            </a:endParaRPr>
          </a:p>
        </p:txBody>
      </p:sp>
      <p:sp>
        <p:nvSpPr>
          <p:cNvPr id="20" name="Rectangle 51"/>
          <p:cNvSpPr>
            <a:spLocks noChangeArrowheads="1"/>
          </p:cNvSpPr>
          <p:nvPr/>
        </p:nvSpPr>
        <p:spPr bwMode="auto">
          <a:xfrm>
            <a:off x="4577987" y="3581400"/>
            <a:ext cx="1963051"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مكان</a:t>
            </a:r>
            <a:endParaRPr lang="ar-SA" sz="3600" dirty="0">
              <a:solidFill>
                <a:srgbClr val="FF00FF"/>
              </a:solidFill>
            </a:endParaRPr>
          </a:p>
        </p:txBody>
      </p:sp>
      <p:sp>
        <p:nvSpPr>
          <p:cNvPr id="21" name="Rectangle 51"/>
          <p:cNvSpPr>
            <a:spLocks noChangeArrowheads="1"/>
          </p:cNvSpPr>
          <p:nvPr/>
        </p:nvSpPr>
        <p:spPr bwMode="auto">
          <a:xfrm>
            <a:off x="2400566" y="3682425"/>
            <a:ext cx="2171434" cy="584775"/>
          </a:xfrm>
          <a:prstGeom prst="rect">
            <a:avLst/>
          </a:prstGeom>
          <a:noFill/>
          <a:ln w="9525">
            <a:noFill/>
            <a:miter lim="800000"/>
            <a:headEnd/>
            <a:tailEnd/>
          </a:ln>
        </p:spPr>
        <p:txBody>
          <a:bodyPr wrap="square" anchor="ctr">
            <a:spAutoFit/>
          </a:bodyPr>
          <a:lstStyle/>
          <a:p>
            <a:pPr rtl="1"/>
            <a:r>
              <a:rPr lang="ar-SA" sz="3200" b="1" dirty="0" smtClean="0">
                <a:solidFill>
                  <a:srgbClr val="FF00FF"/>
                </a:solidFill>
              </a:rPr>
              <a:t>عصراً / مساءً</a:t>
            </a:r>
            <a:endParaRPr lang="en-US" sz="3200" b="1" dirty="0" smtClean="0">
              <a:solidFill>
                <a:srgbClr val="FF00FF"/>
              </a:solidFill>
            </a:endParaRPr>
          </a:p>
        </p:txBody>
      </p:sp>
      <p:sp>
        <p:nvSpPr>
          <p:cNvPr id="22" name="Rectangle 51"/>
          <p:cNvSpPr>
            <a:spLocks noChangeArrowheads="1"/>
          </p:cNvSpPr>
          <p:nvPr/>
        </p:nvSpPr>
        <p:spPr bwMode="auto">
          <a:xfrm>
            <a:off x="0" y="3505200"/>
            <a:ext cx="1892839"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زمان</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par>
                                <p:cTn id="12" presetID="43"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whoosh.wav"/>
                                        </p:tgtEl>
                                      </p:cMediaNode>
                                    </p:audio>
                                  </p:subTnLst>
                                </p:cTn>
                              </p:par>
                            </p:childTnLst>
                          </p:cTn>
                        </p:par>
                      </p:childTnLst>
                    </p:cTn>
                  </p:par>
                  <p:par>
                    <p:cTn id="19" fill="hold">
                      <p:stCondLst>
                        <p:cond delay="indefinite"/>
                      </p:stCondLst>
                      <p:childTnLst>
                        <p:par>
                          <p:cTn id="20" fill="hold">
                            <p:stCondLst>
                              <p:cond delay="0"/>
                            </p:stCondLst>
                            <p:childTnLst>
                              <p:par>
                                <p:cTn id="21" presetID="43"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
                                        <p:tgtEl>
                                          <p:spTgt spid="4"/>
                                        </p:tgtEl>
                                      </p:cBhvr>
                                    </p:animEffect>
                                    <p:anim calcmode="lin" valueType="num">
                                      <p:cBhvr>
                                        <p:cTn id="24" dur="400" fill="hold"/>
                                        <p:tgtEl>
                                          <p:spTgt spid="4"/>
                                        </p:tgtEl>
                                        <p:attrNameLst>
                                          <p:attrName>ppt_x</p:attrName>
                                        </p:attrNameLst>
                                      </p:cBhvr>
                                      <p:tavLst>
                                        <p:tav tm="0">
                                          <p:val>
                                            <p:strVal val="#ppt_x"/>
                                          </p:val>
                                        </p:tav>
                                        <p:tav tm="100000">
                                          <p:val>
                                            <p:strVal val="#ppt_x"/>
                                          </p:val>
                                        </p:tav>
                                      </p:tavLst>
                                    </p:anim>
                                    <p:anim calcmode="lin" valueType="num">
                                      <p:cBhvr>
                                        <p:cTn id="25" dur="400" fill="hold"/>
                                        <p:tgtEl>
                                          <p:spTgt spid="4"/>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3" name="whoosh.wav"/>
                                        </p:tgtEl>
                                      </p:cMediaNode>
                                    </p:audio>
                                  </p:subTnLst>
                                </p:cTn>
                              </p:par>
                            </p:childTnLst>
                          </p:cTn>
                        </p:par>
                      </p:childTnLst>
                    </p:cTn>
                  </p:par>
                  <p:par>
                    <p:cTn id="28" fill="hold">
                      <p:stCondLst>
                        <p:cond delay="indefinite"/>
                      </p:stCondLst>
                      <p:childTnLst>
                        <p:par>
                          <p:cTn id="29" fill="hold">
                            <p:stCondLst>
                              <p:cond delay="0"/>
                            </p:stCondLst>
                            <p:childTnLst>
                              <p:par>
                                <p:cTn id="30" presetID="43"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
                                        <p:tgtEl>
                                          <p:spTgt spid="5"/>
                                        </p:tgtEl>
                                      </p:cBhvr>
                                    </p:animEffect>
                                    <p:anim calcmode="lin" valueType="num">
                                      <p:cBhvr>
                                        <p:cTn id="33" dur="400" fill="hold"/>
                                        <p:tgtEl>
                                          <p:spTgt spid="5"/>
                                        </p:tgtEl>
                                        <p:attrNameLst>
                                          <p:attrName>ppt_x</p:attrName>
                                        </p:attrNameLst>
                                      </p:cBhvr>
                                      <p:tavLst>
                                        <p:tav tm="0">
                                          <p:val>
                                            <p:strVal val="#ppt_x"/>
                                          </p:val>
                                        </p:tav>
                                        <p:tav tm="100000">
                                          <p:val>
                                            <p:strVal val="#ppt_x"/>
                                          </p:val>
                                        </p:tav>
                                      </p:tavLst>
                                    </p:anim>
                                    <p:anim calcmode="lin" valueType="num">
                                      <p:cBhvr>
                                        <p:cTn id="34" dur="400" fill="hold"/>
                                        <p:tgtEl>
                                          <p:spTgt spid="5"/>
                                        </p:tgtEl>
                                        <p:attrNameLst>
                                          <p:attrName>ppt_y</p:attrName>
                                        </p:attrNameLst>
                                      </p:cBhvr>
                                      <p:tavLst>
                                        <p:tav tm="0">
                                          <p:val>
                                            <p:strVal val="#ppt_y+0.31"/>
                                          </p:val>
                                        </p:tav>
                                        <p:tav tm="100000">
                                          <p:val>
                                            <p:strVal val="#ppt_y+0.31"/>
                                          </p:val>
                                        </p:tav>
                                      </p:tavLst>
                                    </p:anim>
                                    <p:anim calcmode="lin" valueType="num">
                                      <p:cBhvr>
                                        <p:cTn id="35"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6"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30"/>
                                            </p:cond>
                                          </p:stCondLst>
                                          <p:endCondLst>
                                            <p:cond evt="onStopAudio" delay="0">
                                              <p:tgtEl>
                                                <p:sldTgt/>
                                              </p:tgtEl>
                                            </p:cond>
                                          </p:endCondLst>
                                        </p:cTn>
                                        <p:tgtEl>
                                          <p:sndTgt r:embed="rId3" name="whoosh.wav"/>
                                        </p:tgtEl>
                                      </p:cMediaNode>
                                    </p:audio>
                                  </p:subTnLst>
                                </p:cTn>
                              </p:par>
                            </p:childTnLst>
                          </p:cTn>
                        </p:par>
                      </p:childTnLst>
                    </p:cTn>
                  </p:par>
                  <p:par>
                    <p:cTn id="37" fill="hold">
                      <p:stCondLst>
                        <p:cond delay="indefinite"/>
                      </p:stCondLst>
                      <p:childTnLst>
                        <p:par>
                          <p:cTn id="38" fill="hold">
                            <p:stCondLst>
                              <p:cond delay="0"/>
                            </p:stCondLst>
                            <p:childTnLst>
                              <p:par>
                                <p:cTn id="39" presetID="43"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
                                        <p:tgtEl>
                                          <p:spTgt spid="6"/>
                                        </p:tgtEl>
                                      </p:cBhvr>
                                    </p:animEffect>
                                    <p:anim calcmode="lin" valueType="num">
                                      <p:cBhvr>
                                        <p:cTn id="42" dur="400" fill="hold"/>
                                        <p:tgtEl>
                                          <p:spTgt spid="6"/>
                                        </p:tgtEl>
                                        <p:attrNameLst>
                                          <p:attrName>ppt_x</p:attrName>
                                        </p:attrNameLst>
                                      </p:cBhvr>
                                      <p:tavLst>
                                        <p:tav tm="0">
                                          <p:val>
                                            <p:strVal val="#ppt_x"/>
                                          </p:val>
                                        </p:tav>
                                        <p:tav tm="100000">
                                          <p:val>
                                            <p:strVal val="#ppt_x"/>
                                          </p:val>
                                        </p:tav>
                                      </p:tavLst>
                                    </p:anim>
                                    <p:anim calcmode="lin" valueType="num">
                                      <p:cBhvr>
                                        <p:cTn id="43" dur="400" fill="hold"/>
                                        <p:tgtEl>
                                          <p:spTgt spid="6"/>
                                        </p:tgtEl>
                                        <p:attrNameLst>
                                          <p:attrName>ppt_y</p:attrName>
                                        </p:attrNameLst>
                                      </p:cBhvr>
                                      <p:tavLst>
                                        <p:tav tm="0">
                                          <p:val>
                                            <p:strVal val="#ppt_y+0.31"/>
                                          </p:val>
                                        </p:tav>
                                        <p:tav tm="100000">
                                          <p:val>
                                            <p:strVal val="#ppt_y+0.31"/>
                                          </p:val>
                                        </p:tav>
                                      </p:tavLst>
                                    </p:anim>
                                    <p:anim calcmode="lin" valueType="num">
                                      <p:cBhvr>
                                        <p:cTn id="44"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5"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3" name="whoosh.wav"/>
                                        </p:tgtEl>
                                      </p:cMediaNode>
                                    </p:audio>
                                  </p:subTnLst>
                                </p:cTn>
                              </p:par>
                            </p:childTnLst>
                          </p:cTn>
                        </p:par>
                      </p:childTnLst>
                    </p:cTn>
                  </p:par>
                  <p:par>
                    <p:cTn id="46" fill="hold">
                      <p:stCondLst>
                        <p:cond delay="indefinite"/>
                      </p:stCondLst>
                      <p:childTnLst>
                        <p:par>
                          <p:cTn id="47" fill="hold">
                            <p:stCondLst>
                              <p:cond delay="0"/>
                            </p:stCondLst>
                            <p:childTnLst>
                              <p:par>
                                <p:cTn id="48" presetID="56" presetClass="entr" presetSubtype="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 by="(-#ppt_w*2)" calcmode="lin" valueType="num">
                                      <p:cBhvr rctx="PPT">
                                        <p:cTn id="50" dur="500" autoRev="1" fill="hold">
                                          <p:stCondLst>
                                            <p:cond delay="0"/>
                                          </p:stCondLst>
                                        </p:cTn>
                                        <p:tgtEl>
                                          <p:spTgt spid="7"/>
                                        </p:tgtEl>
                                        <p:attrNameLst>
                                          <p:attrName>ppt_w</p:attrName>
                                        </p:attrNameLst>
                                      </p:cBhvr>
                                    </p:anim>
                                    <p:anim by="(#ppt_w*0.50)" calcmode="lin" valueType="num">
                                      <p:cBhvr>
                                        <p:cTn id="51" dur="500" decel="50000" autoRev="1" fill="hold">
                                          <p:stCondLst>
                                            <p:cond delay="0"/>
                                          </p:stCondLst>
                                        </p:cTn>
                                        <p:tgtEl>
                                          <p:spTgt spid="7"/>
                                        </p:tgtEl>
                                        <p:attrNameLst>
                                          <p:attrName>ppt_x</p:attrName>
                                        </p:attrNameLst>
                                      </p:cBhvr>
                                    </p:anim>
                                    <p:anim from="(-#ppt_h/2)" to="(#ppt_y)" calcmode="lin" valueType="num">
                                      <p:cBhvr>
                                        <p:cTn id="52" dur="1000" fill="hold">
                                          <p:stCondLst>
                                            <p:cond delay="0"/>
                                          </p:stCondLst>
                                        </p:cTn>
                                        <p:tgtEl>
                                          <p:spTgt spid="7"/>
                                        </p:tgtEl>
                                        <p:attrNameLst>
                                          <p:attrName>ppt_y</p:attrName>
                                        </p:attrNameLst>
                                      </p:cBhvr>
                                    </p:anim>
                                    <p:animRot by="21600000">
                                      <p:cBhvr>
                                        <p:cTn id="53" dur="1000" fill="hold">
                                          <p:stCondLst>
                                            <p:cond delay="0"/>
                                          </p:stCondLst>
                                        </p:cTn>
                                        <p:tgtEl>
                                          <p:spTgt spid="7"/>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4" name="1291 - wet and squishy.wav"/>
                                        </p:tgtEl>
                                      </p:cMediaNode>
                                    </p:audio>
                                  </p:subTnLst>
                                </p:cTn>
                              </p:par>
                            </p:childTnLst>
                          </p:cTn>
                        </p:par>
                      </p:childTnLst>
                    </p:cTn>
                  </p:par>
                  <p:par>
                    <p:cTn id="54" fill="hold">
                      <p:stCondLst>
                        <p:cond delay="indefinite"/>
                      </p:stCondLst>
                      <p:childTnLst>
                        <p:par>
                          <p:cTn id="55" fill="hold">
                            <p:stCondLst>
                              <p:cond delay="0"/>
                            </p:stCondLst>
                            <p:childTnLst>
                              <p:par>
                                <p:cTn id="56" presetID="56" presetClass="entr" presetSubtype="0"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 by="(-#ppt_w*2)" calcmode="lin" valueType="num">
                                      <p:cBhvr rctx="PPT">
                                        <p:cTn id="58" dur="500" autoRev="1" fill="hold">
                                          <p:stCondLst>
                                            <p:cond delay="0"/>
                                          </p:stCondLst>
                                        </p:cTn>
                                        <p:tgtEl>
                                          <p:spTgt spid="8"/>
                                        </p:tgtEl>
                                        <p:attrNameLst>
                                          <p:attrName>ppt_w</p:attrName>
                                        </p:attrNameLst>
                                      </p:cBhvr>
                                    </p:anim>
                                    <p:anim by="(#ppt_w*0.50)" calcmode="lin" valueType="num">
                                      <p:cBhvr>
                                        <p:cTn id="59" dur="500" decel="50000" autoRev="1" fill="hold">
                                          <p:stCondLst>
                                            <p:cond delay="0"/>
                                          </p:stCondLst>
                                        </p:cTn>
                                        <p:tgtEl>
                                          <p:spTgt spid="8"/>
                                        </p:tgtEl>
                                        <p:attrNameLst>
                                          <p:attrName>ppt_x</p:attrName>
                                        </p:attrNameLst>
                                      </p:cBhvr>
                                    </p:anim>
                                    <p:anim from="(-#ppt_h/2)" to="(#ppt_y)" calcmode="lin" valueType="num">
                                      <p:cBhvr>
                                        <p:cTn id="60" dur="1000" fill="hold">
                                          <p:stCondLst>
                                            <p:cond delay="0"/>
                                          </p:stCondLst>
                                        </p:cTn>
                                        <p:tgtEl>
                                          <p:spTgt spid="8"/>
                                        </p:tgtEl>
                                        <p:attrNameLst>
                                          <p:attrName>ppt_y</p:attrName>
                                        </p:attrNameLst>
                                      </p:cBhvr>
                                    </p:anim>
                                    <p:animRot by="21600000">
                                      <p:cBhvr>
                                        <p:cTn id="61" dur="1000" fill="hold">
                                          <p:stCondLst>
                                            <p:cond delay="0"/>
                                          </p:stCondLst>
                                        </p:cTn>
                                        <p:tgtEl>
                                          <p:spTgt spid="8"/>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4" name="1291 - wet and squishy.wav"/>
                                        </p:tgtEl>
                                      </p:cMediaNode>
                                    </p:audio>
                                  </p:subTnLst>
                                </p:cTn>
                              </p:par>
                            </p:childTnLst>
                          </p:cTn>
                        </p:par>
                      </p:childTnLst>
                    </p:cTn>
                  </p:par>
                  <p:par>
                    <p:cTn id="62" fill="hold">
                      <p:stCondLst>
                        <p:cond delay="indefinite"/>
                      </p:stCondLst>
                      <p:childTnLst>
                        <p:par>
                          <p:cTn id="63" fill="hold">
                            <p:stCondLst>
                              <p:cond delay="0"/>
                            </p:stCondLst>
                            <p:childTnLst>
                              <p:par>
                                <p:cTn id="64" presetID="56"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 by="(-#ppt_w*2)" calcmode="lin" valueType="num">
                                      <p:cBhvr rctx="PPT">
                                        <p:cTn id="66" dur="500" autoRev="1" fill="hold">
                                          <p:stCondLst>
                                            <p:cond delay="0"/>
                                          </p:stCondLst>
                                        </p:cTn>
                                        <p:tgtEl>
                                          <p:spTgt spid="9"/>
                                        </p:tgtEl>
                                        <p:attrNameLst>
                                          <p:attrName>ppt_w</p:attrName>
                                        </p:attrNameLst>
                                      </p:cBhvr>
                                    </p:anim>
                                    <p:anim by="(#ppt_w*0.50)" calcmode="lin" valueType="num">
                                      <p:cBhvr>
                                        <p:cTn id="67" dur="500" decel="50000" autoRev="1" fill="hold">
                                          <p:stCondLst>
                                            <p:cond delay="0"/>
                                          </p:stCondLst>
                                        </p:cTn>
                                        <p:tgtEl>
                                          <p:spTgt spid="9"/>
                                        </p:tgtEl>
                                        <p:attrNameLst>
                                          <p:attrName>ppt_x</p:attrName>
                                        </p:attrNameLst>
                                      </p:cBhvr>
                                    </p:anim>
                                    <p:anim from="(-#ppt_h/2)" to="(#ppt_y)" calcmode="lin" valueType="num">
                                      <p:cBhvr>
                                        <p:cTn id="68" dur="1000" fill="hold">
                                          <p:stCondLst>
                                            <p:cond delay="0"/>
                                          </p:stCondLst>
                                        </p:cTn>
                                        <p:tgtEl>
                                          <p:spTgt spid="9"/>
                                        </p:tgtEl>
                                        <p:attrNameLst>
                                          <p:attrName>ppt_y</p:attrName>
                                        </p:attrNameLst>
                                      </p:cBhvr>
                                    </p:anim>
                                    <p:animRot by="21600000">
                                      <p:cBhvr>
                                        <p:cTn id="69" dur="1000" fill="hold">
                                          <p:stCondLst>
                                            <p:cond delay="0"/>
                                          </p:stCondLst>
                                        </p:cTn>
                                        <p:tgtEl>
                                          <p:spTgt spid="9"/>
                                        </p:tgtEl>
                                        <p:attrNameLst>
                                          <p:attrName>r</p:attrName>
                                        </p:attrNameLst>
                                      </p:cBhvr>
                                    </p:animRot>
                                  </p:childTnLst>
                                  <p:subTnLst>
                                    <p:audio>
                                      <p:cMediaNode>
                                        <p:cTn display="0" masterRel="sameClick">
                                          <p:stCondLst>
                                            <p:cond evt="begin" delay="0">
                                              <p:tn val="64"/>
                                            </p:cond>
                                          </p:stCondLst>
                                          <p:endCondLst>
                                            <p:cond evt="onStopAudio" delay="0">
                                              <p:tgtEl>
                                                <p:sldTgt/>
                                              </p:tgtEl>
                                            </p:cond>
                                          </p:endCondLst>
                                        </p:cTn>
                                        <p:tgtEl>
                                          <p:sndTgt r:embed="rId4" name="1291 - wet and squishy.wav"/>
                                        </p:tgtEl>
                                      </p:cMediaNode>
                                    </p:audio>
                                  </p:subTnLst>
                                </p:cTn>
                              </p:par>
                            </p:childTnLst>
                          </p:cTn>
                        </p:par>
                      </p:childTnLst>
                    </p:cTn>
                  </p:par>
                  <p:par>
                    <p:cTn id="70" fill="hold">
                      <p:stCondLst>
                        <p:cond delay="indefinite"/>
                      </p:stCondLst>
                      <p:childTnLst>
                        <p:par>
                          <p:cTn id="71" fill="hold">
                            <p:stCondLst>
                              <p:cond delay="0"/>
                            </p:stCondLst>
                            <p:childTnLst>
                              <p:par>
                                <p:cTn id="72" presetID="56" presetClass="entr" presetSubtype="0"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 by="(-#ppt_w*2)" calcmode="lin" valueType="num">
                                      <p:cBhvr rctx="PPT">
                                        <p:cTn id="74" dur="500" autoRev="1" fill="hold">
                                          <p:stCondLst>
                                            <p:cond delay="0"/>
                                          </p:stCondLst>
                                        </p:cTn>
                                        <p:tgtEl>
                                          <p:spTgt spid="10"/>
                                        </p:tgtEl>
                                        <p:attrNameLst>
                                          <p:attrName>ppt_w</p:attrName>
                                        </p:attrNameLst>
                                      </p:cBhvr>
                                    </p:anim>
                                    <p:anim by="(#ppt_w*0.50)" calcmode="lin" valueType="num">
                                      <p:cBhvr>
                                        <p:cTn id="75" dur="500" decel="50000" autoRev="1" fill="hold">
                                          <p:stCondLst>
                                            <p:cond delay="0"/>
                                          </p:stCondLst>
                                        </p:cTn>
                                        <p:tgtEl>
                                          <p:spTgt spid="10"/>
                                        </p:tgtEl>
                                        <p:attrNameLst>
                                          <p:attrName>ppt_x</p:attrName>
                                        </p:attrNameLst>
                                      </p:cBhvr>
                                    </p:anim>
                                    <p:anim from="(-#ppt_h/2)" to="(#ppt_y)" calcmode="lin" valueType="num">
                                      <p:cBhvr>
                                        <p:cTn id="76" dur="1000" fill="hold">
                                          <p:stCondLst>
                                            <p:cond delay="0"/>
                                          </p:stCondLst>
                                        </p:cTn>
                                        <p:tgtEl>
                                          <p:spTgt spid="10"/>
                                        </p:tgtEl>
                                        <p:attrNameLst>
                                          <p:attrName>ppt_y</p:attrName>
                                        </p:attrNameLst>
                                      </p:cBhvr>
                                    </p:anim>
                                    <p:animRot by="21600000">
                                      <p:cBhvr>
                                        <p:cTn id="77" dur="1000" fill="hold">
                                          <p:stCondLst>
                                            <p:cond delay="0"/>
                                          </p:stCondLst>
                                        </p:cTn>
                                        <p:tgtEl>
                                          <p:spTgt spid="10"/>
                                        </p:tgtEl>
                                        <p:attrNameLst>
                                          <p:attrName>r</p:attrName>
                                        </p:attrNameLst>
                                      </p:cBhvr>
                                    </p:animRot>
                                  </p:childTnLst>
                                  <p:subTnLst>
                                    <p:audio>
                                      <p:cMediaNode>
                                        <p:cTn display="0" masterRel="sameClick">
                                          <p:stCondLst>
                                            <p:cond evt="begin" delay="0">
                                              <p:tn val="72"/>
                                            </p:cond>
                                          </p:stCondLst>
                                          <p:endCondLst>
                                            <p:cond evt="onStopAudio" delay="0">
                                              <p:tgtEl>
                                                <p:sldTgt/>
                                              </p:tgtEl>
                                            </p:cond>
                                          </p:endCondLst>
                                        </p:cTn>
                                        <p:tgtEl>
                                          <p:sndTgt r:embed="rId4" name="1291 - wet and squishy.wav"/>
                                        </p:tgtEl>
                                      </p:cMediaNode>
                                    </p:audio>
                                  </p:subTnLst>
                                </p:cTn>
                              </p:par>
                            </p:childTnLst>
                          </p:cTn>
                        </p:par>
                      </p:childTnLst>
                    </p:cTn>
                  </p:par>
                  <p:par>
                    <p:cTn id="78" fill="hold">
                      <p:stCondLst>
                        <p:cond delay="indefinite"/>
                      </p:stCondLst>
                      <p:childTnLst>
                        <p:par>
                          <p:cTn id="79" fill="hold">
                            <p:stCondLst>
                              <p:cond delay="0"/>
                            </p:stCondLst>
                            <p:childTnLst>
                              <p:par>
                                <p:cTn id="80" presetID="56" presetClass="entr" presetSubtype="0" fill="hold" grpId="0" nodeType="clickEffect">
                                  <p:stCondLst>
                                    <p:cond delay="0"/>
                                  </p:stCondLst>
                                  <p:childTnLst>
                                    <p:set>
                                      <p:cBhvr>
                                        <p:cTn id="81" dur="1" fill="hold">
                                          <p:stCondLst>
                                            <p:cond delay="0"/>
                                          </p:stCondLst>
                                        </p:cTn>
                                        <p:tgtEl>
                                          <p:spTgt spid="11"/>
                                        </p:tgtEl>
                                        <p:attrNameLst>
                                          <p:attrName>style.visibility</p:attrName>
                                        </p:attrNameLst>
                                      </p:cBhvr>
                                      <p:to>
                                        <p:strVal val="visible"/>
                                      </p:to>
                                    </p:set>
                                    <p:anim by="(-#ppt_w*2)" calcmode="lin" valueType="num">
                                      <p:cBhvr rctx="PPT">
                                        <p:cTn id="82" dur="500" autoRev="1" fill="hold">
                                          <p:stCondLst>
                                            <p:cond delay="0"/>
                                          </p:stCondLst>
                                        </p:cTn>
                                        <p:tgtEl>
                                          <p:spTgt spid="11"/>
                                        </p:tgtEl>
                                        <p:attrNameLst>
                                          <p:attrName>ppt_w</p:attrName>
                                        </p:attrNameLst>
                                      </p:cBhvr>
                                    </p:anim>
                                    <p:anim by="(#ppt_w*0.50)" calcmode="lin" valueType="num">
                                      <p:cBhvr>
                                        <p:cTn id="83" dur="500" decel="50000" autoRev="1" fill="hold">
                                          <p:stCondLst>
                                            <p:cond delay="0"/>
                                          </p:stCondLst>
                                        </p:cTn>
                                        <p:tgtEl>
                                          <p:spTgt spid="11"/>
                                        </p:tgtEl>
                                        <p:attrNameLst>
                                          <p:attrName>ppt_x</p:attrName>
                                        </p:attrNameLst>
                                      </p:cBhvr>
                                    </p:anim>
                                    <p:anim from="(-#ppt_h/2)" to="(#ppt_y)" calcmode="lin" valueType="num">
                                      <p:cBhvr>
                                        <p:cTn id="84" dur="1000" fill="hold">
                                          <p:stCondLst>
                                            <p:cond delay="0"/>
                                          </p:stCondLst>
                                        </p:cTn>
                                        <p:tgtEl>
                                          <p:spTgt spid="11"/>
                                        </p:tgtEl>
                                        <p:attrNameLst>
                                          <p:attrName>ppt_y</p:attrName>
                                        </p:attrNameLst>
                                      </p:cBhvr>
                                    </p:anim>
                                    <p:animRot by="21600000">
                                      <p:cBhvr>
                                        <p:cTn id="85" dur="1000" fill="hold">
                                          <p:stCondLst>
                                            <p:cond delay="0"/>
                                          </p:stCondLst>
                                        </p:cTn>
                                        <p:tgtEl>
                                          <p:spTgt spid="11"/>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4" name="1291 - wet and squishy.wav"/>
                                        </p:tgtEl>
                                      </p:cMediaNode>
                                    </p:audio>
                                  </p:subTnLst>
                                </p:cTn>
                              </p:par>
                            </p:childTnLst>
                          </p:cTn>
                        </p:par>
                      </p:childTnLst>
                    </p:cTn>
                  </p:par>
                  <p:par>
                    <p:cTn id="86" fill="hold">
                      <p:stCondLst>
                        <p:cond delay="indefinite"/>
                      </p:stCondLst>
                      <p:childTnLst>
                        <p:par>
                          <p:cTn id="87" fill="hold">
                            <p:stCondLst>
                              <p:cond delay="0"/>
                            </p:stCondLst>
                            <p:childTnLst>
                              <p:par>
                                <p:cTn id="88" presetID="56" presetClass="entr" presetSubtype="0" fill="hold" grpId="0" nodeType="clickEffect">
                                  <p:stCondLst>
                                    <p:cond delay="0"/>
                                  </p:stCondLst>
                                  <p:childTnLst>
                                    <p:set>
                                      <p:cBhvr>
                                        <p:cTn id="89" dur="1" fill="hold">
                                          <p:stCondLst>
                                            <p:cond delay="0"/>
                                          </p:stCondLst>
                                        </p:cTn>
                                        <p:tgtEl>
                                          <p:spTgt spid="12"/>
                                        </p:tgtEl>
                                        <p:attrNameLst>
                                          <p:attrName>style.visibility</p:attrName>
                                        </p:attrNameLst>
                                      </p:cBhvr>
                                      <p:to>
                                        <p:strVal val="visible"/>
                                      </p:to>
                                    </p:set>
                                    <p:anim by="(-#ppt_w*2)" calcmode="lin" valueType="num">
                                      <p:cBhvr rctx="PPT">
                                        <p:cTn id="90" dur="500" autoRev="1" fill="hold">
                                          <p:stCondLst>
                                            <p:cond delay="0"/>
                                          </p:stCondLst>
                                        </p:cTn>
                                        <p:tgtEl>
                                          <p:spTgt spid="12"/>
                                        </p:tgtEl>
                                        <p:attrNameLst>
                                          <p:attrName>ppt_w</p:attrName>
                                        </p:attrNameLst>
                                      </p:cBhvr>
                                    </p:anim>
                                    <p:anim by="(#ppt_w*0.50)" calcmode="lin" valueType="num">
                                      <p:cBhvr>
                                        <p:cTn id="91" dur="500" decel="50000" autoRev="1" fill="hold">
                                          <p:stCondLst>
                                            <p:cond delay="0"/>
                                          </p:stCondLst>
                                        </p:cTn>
                                        <p:tgtEl>
                                          <p:spTgt spid="12"/>
                                        </p:tgtEl>
                                        <p:attrNameLst>
                                          <p:attrName>ppt_x</p:attrName>
                                        </p:attrNameLst>
                                      </p:cBhvr>
                                    </p:anim>
                                    <p:anim from="(-#ppt_h/2)" to="(#ppt_y)" calcmode="lin" valueType="num">
                                      <p:cBhvr>
                                        <p:cTn id="92" dur="1000" fill="hold">
                                          <p:stCondLst>
                                            <p:cond delay="0"/>
                                          </p:stCondLst>
                                        </p:cTn>
                                        <p:tgtEl>
                                          <p:spTgt spid="12"/>
                                        </p:tgtEl>
                                        <p:attrNameLst>
                                          <p:attrName>ppt_y</p:attrName>
                                        </p:attrNameLst>
                                      </p:cBhvr>
                                    </p:anim>
                                    <p:animRot by="21600000">
                                      <p:cBhvr>
                                        <p:cTn id="93" dur="1000" fill="hold">
                                          <p:stCondLst>
                                            <p:cond delay="0"/>
                                          </p:stCondLst>
                                        </p:cTn>
                                        <p:tgtEl>
                                          <p:spTgt spid="12"/>
                                        </p:tgtEl>
                                        <p:attrNameLst>
                                          <p:attrName>r</p:attrName>
                                        </p:attrNameLst>
                                      </p:cBhvr>
                                    </p:animRot>
                                  </p:childTnLst>
                                  <p:subTnLst>
                                    <p:audio>
                                      <p:cMediaNode>
                                        <p:cTn display="0" masterRel="sameClick">
                                          <p:stCondLst>
                                            <p:cond evt="begin" delay="0">
                                              <p:tn val="88"/>
                                            </p:cond>
                                          </p:stCondLst>
                                          <p:endCondLst>
                                            <p:cond evt="onStopAudio" delay="0">
                                              <p:tgtEl>
                                                <p:sldTgt/>
                                              </p:tgtEl>
                                            </p:cond>
                                          </p:endCondLst>
                                        </p:cTn>
                                        <p:tgtEl>
                                          <p:sndTgt r:embed="rId4" name="1291 - wet and squishy.wav"/>
                                        </p:tgtEl>
                                      </p:cMediaNode>
                                    </p:audio>
                                  </p:subTnLst>
                                </p:cTn>
                              </p:par>
                            </p:childTnLst>
                          </p:cTn>
                        </p:par>
                      </p:childTnLst>
                    </p:cTn>
                  </p:par>
                  <p:par>
                    <p:cTn id="94" fill="hold">
                      <p:stCondLst>
                        <p:cond delay="indefinite"/>
                      </p:stCondLst>
                      <p:childTnLst>
                        <p:par>
                          <p:cTn id="95" fill="hold">
                            <p:stCondLst>
                              <p:cond delay="0"/>
                            </p:stCondLst>
                            <p:childTnLst>
                              <p:par>
                                <p:cTn id="96" presetID="56" presetClass="entr" presetSubtype="0" fill="hold" grpId="0" nodeType="clickEffect">
                                  <p:stCondLst>
                                    <p:cond delay="0"/>
                                  </p:stCondLst>
                                  <p:childTnLst>
                                    <p:set>
                                      <p:cBhvr>
                                        <p:cTn id="97" dur="1" fill="hold">
                                          <p:stCondLst>
                                            <p:cond delay="0"/>
                                          </p:stCondLst>
                                        </p:cTn>
                                        <p:tgtEl>
                                          <p:spTgt spid="13"/>
                                        </p:tgtEl>
                                        <p:attrNameLst>
                                          <p:attrName>style.visibility</p:attrName>
                                        </p:attrNameLst>
                                      </p:cBhvr>
                                      <p:to>
                                        <p:strVal val="visible"/>
                                      </p:to>
                                    </p:set>
                                    <p:anim by="(-#ppt_w*2)" calcmode="lin" valueType="num">
                                      <p:cBhvr rctx="PPT">
                                        <p:cTn id="98" dur="500" autoRev="1" fill="hold">
                                          <p:stCondLst>
                                            <p:cond delay="0"/>
                                          </p:stCondLst>
                                        </p:cTn>
                                        <p:tgtEl>
                                          <p:spTgt spid="13"/>
                                        </p:tgtEl>
                                        <p:attrNameLst>
                                          <p:attrName>ppt_w</p:attrName>
                                        </p:attrNameLst>
                                      </p:cBhvr>
                                    </p:anim>
                                    <p:anim by="(#ppt_w*0.50)" calcmode="lin" valueType="num">
                                      <p:cBhvr>
                                        <p:cTn id="99" dur="500" decel="50000" autoRev="1" fill="hold">
                                          <p:stCondLst>
                                            <p:cond delay="0"/>
                                          </p:stCondLst>
                                        </p:cTn>
                                        <p:tgtEl>
                                          <p:spTgt spid="13"/>
                                        </p:tgtEl>
                                        <p:attrNameLst>
                                          <p:attrName>ppt_x</p:attrName>
                                        </p:attrNameLst>
                                      </p:cBhvr>
                                    </p:anim>
                                    <p:anim from="(-#ppt_h/2)" to="(#ppt_y)" calcmode="lin" valueType="num">
                                      <p:cBhvr>
                                        <p:cTn id="100" dur="1000" fill="hold">
                                          <p:stCondLst>
                                            <p:cond delay="0"/>
                                          </p:stCondLst>
                                        </p:cTn>
                                        <p:tgtEl>
                                          <p:spTgt spid="13"/>
                                        </p:tgtEl>
                                        <p:attrNameLst>
                                          <p:attrName>ppt_y</p:attrName>
                                        </p:attrNameLst>
                                      </p:cBhvr>
                                    </p:anim>
                                    <p:animRot by="21600000">
                                      <p:cBhvr>
                                        <p:cTn id="101" dur="1000" fill="hold">
                                          <p:stCondLst>
                                            <p:cond delay="0"/>
                                          </p:stCondLst>
                                        </p:cTn>
                                        <p:tgtEl>
                                          <p:spTgt spid="13"/>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4" name="1291 - wet and squishy.wav"/>
                                        </p:tgtEl>
                                      </p:cMediaNode>
                                    </p:audio>
                                  </p:subTnLst>
                                </p:cTn>
                              </p:par>
                            </p:childTnLst>
                          </p:cTn>
                        </p:par>
                      </p:childTnLst>
                    </p:cTn>
                  </p:par>
                  <p:par>
                    <p:cTn id="102" fill="hold">
                      <p:stCondLst>
                        <p:cond delay="indefinite"/>
                      </p:stCondLst>
                      <p:childTnLst>
                        <p:par>
                          <p:cTn id="103" fill="hold">
                            <p:stCondLst>
                              <p:cond delay="0"/>
                            </p:stCondLst>
                            <p:childTnLst>
                              <p:par>
                                <p:cTn id="104" presetID="56" presetClass="entr" presetSubtype="0" fill="hold" grpId="0" nodeType="clickEffect">
                                  <p:stCondLst>
                                    <p:cond delay="0"/>
                                  </p:stCondLst>
                                  <p:childTnLst>
                                    <p:set>
                                      <p:cBhvr>
                                        <p:cTn id="105" dur="1" fill="hold">
                                          <p:stCondLst>
                                            <p:cond delay="0"/>
                                          </p:stCondLst>
                                        </p:cTn>
                                        <p:tgtEl>
                                          <p:spTgt spid="14"/>
                                        </p:tgtEl>
                                        <p:attrNameLst>
                                          <p:attrName>style.visibility</p:attrName>
                                        </p:attrNameLst>
                                      </p:cBhvr>
                                      <p:to>
                                        <p:strVal val="visible"/>
                                      </p:to>
                                    </p:set>
                                    <p:anim by="(-#ppt_w*2)" calcmode="lin" valueType="num">
                                      <p:cBhvr rctx="PPT">
                                        <p:cTn id="106" dur="500" autoRev="1" fill="hold">
                                          <p:stCondLst>
                                            <p:cond delay="0"/>
                                          </p:stCondLst>
                                        </p:cTn>
                                        <p:tgtEl>
                                          <p:spTgt spid="14"/>
                                        </p:tgtEl>
                                        <p:attrNameLst>
                                          <p:attrName>ppt_w</p:attrName>
                                        </p:attrNameLst>
                                      </p:cBhvr>
                                    </p:anim>
                                    <p:anim by="(#ppt_w*0.50)" calcmode="lin" valueType="num">
                                      <p:cBhvr>
                                        <p:cTn id="107" dur="500" decel="50000" autoRev="1" fill="hold">
                                          <p:stCondLst>
                                            <p:cond delay="0"/>
                                          </p:stCondLst>
                                        </p:cTn>
                                        <p:tgtEl>
                                          <p:spTgt spid="14"/>
                                        </p:tgtEl>
                                        <p:attrNameLst>
                                          <p:attrName>ppt_x</p:attrName>
                                        </p:attrNameLst>
                                      </p:cBhvr>
                                    </p:anim>
                                    <p:anim from="(-#ppt_h/2)" to="(#ppt_y)" calcmode="lin" valueType="num">
                                      <p:cBhvr>
                                        <p:cTn id="108" dur="1000" fill="hold">
                                          <p:stCondLst>
                                            <p:cond delay="0"/>
                                          </p:stCondLst>
                                        </p:cTn>
                                        <p:tgtEl>
                                          <p:spTgt spid="14"/>
                                        </p:tgtEl>
                                        <p:attrNameLst>
                                          <p:attrName>ppt_y</p:attrName>
                                        </p:attrNameLst>
                                      </p:cBhvr>
                                    </p:anim>
                                    <p:animRot by="21600000">
                                      <p:cBhvr>
                                        <p:cTn id="109" dur="1000" fill="hold">
                                          <p:stCondLst>
                                            <p:cond delay="0"/>
                                          </p:stCondLst>
                                        </p:cTn>
                                        <p:tgtEl>
                                          <p:spTgt spid="14"/>
                                        </p:tgtEl>
                                        <p:attrNameLst>
                                          <p:attrName>r</p:attrName>
                                        </p:attrNameLst>
                                      </p:cBhvr>
                                    </p:animRot>
                                  </p:childTnLst>
                                  <p:subTnLst>
                                    <p:audio>
                                      <p:cMediaNode>
                                        <p:cTn display="0" masterRel="sameClick">
                                          <p:stCondLst>
                                            <p:cond evt="begin" delay="0">
                                              <p:tn val="104"/>
                                            </p:cond>
                                          </p:stCondLst>
                                          <p:endCondLst>
                                            <p:cond evt="onStopAudio" delay="0">
                                              <p:tgtEl>
                                                <p:sldTgt/>
                                              </p:tgtEl>
                                            </p:cond>
                                          </p:endCondLst>
                                        </p:cTn>
                                        <p:tgtEl>
                                          <p:sndTgt r:embed="rId4" name="1291 - wet and squishy.wav"/>
                                        </p:tgtEl>
                                      </p:cMediaNode>
                                    </p:audio>
                                  </p:subTnLst>
                                </p:cTn>
                              </p:par>
                            </p:childTnLst>
                          </p:cTn>
                        </p:par>
                      </p:childTnLst>
                    </p:cTn>
                  </p:par>
                  <p:par>
                    <p:cTn id="110" fill="hold">
                      <p:stCondLst>
                        <p:cond delay="indefinite"/>
                      </p:stCondLst>
                      <p:childTnLst>
                        <p:par>
                          <p:cTn id="111" fill="hold">
                            <p:stCondLst>
                              <p:cond delay="0"/>
                            </p:stCondLst>
                            <p:childTnLst>
                              <p:par>
                                <p:cTn id="112" presetID="56" presetClass="entr" presetSubtype="0" fill="hold" grpId="0" nodeType="clickEffect">
                                  <p:stCondLst>
                                    <p:cond delay="0"/>
                                  </p:stCondLst>
                                  <p:childTnLst>
                                    <p:set>
                                      <p:cBhvr>
                                        <p:cTn id="113" dur="1" fill="hold">
                                          <p:stCondLst>
                                            <p:cond delay="0"/>
                                          </p:stCondLst>
                                        </p:cTn>
                                        <p:tgtEl>
                                          <p:spTgt spid="15"/>
                                        </p:tgtEl>
                                        <p:attrNameLst>
                                          <p:attrName>style.visibility</p:attrName>
                                        </p:attrNameLst>
                                      </p:cBhvr>
                                      <p:to>
                                        <p:strVal val="visible"/>
                                      </p:to>
                                    </p:set>
                                    <p:anim by="(-#ppt_w*2)" calcmode="lin" valueType="num">
                                      <p:cBhvr rctx="PPT">
                                        <p:cTn id="114" dur="500" autoRev="1" fill="hold">
                                          <p:stCondLst>
                                            <p:cond delay="0"/>
                                          </p:stCondLst>
                                        </p:cTn>
                                        <p:tgtEl>
                                          <p:spTgt spid="15"/>
                                        </p:tgtEl>
                                        <p:attrNameLst>
                                          <p:attrName>ppt_w</p:attrName>
                                        </p:attrNameLst>
                                      </p:cBhvr>
                                    </p:anim>
                                    <p:anim by="(#ppt_w*0.50)" calcmode="lin" valueType="num">
                                      <p:cBhvr>
                                        <p:cTn id="115" dur="500" decel="50000" autoRev="1" fill="hold">
                                          <p:stCondLst>
                                            <p:cond delay="0"/>
                                          </p:stCondLst>
                                        </p:cTn>
                                        <p:tgtEl>
                                          <p:spTgt spid="15"/>
                                        </p:tgtEl>
                                        <p:attrNameLst>
                                          <p:attrName>ppt_x</p:attrName>
                                        </p:attrNameLst>
                                      </p:cBhvr>
                                    </p:anim>
                                    <p:anim from="(-#ppt_h/2)" to="(#ppt_y)" calcmode="lin" valueType="num">
                                      <p:cBhvr>
                                        <p:cTn id="116" dur="1000" fill="hold">
                                          <p:stCondLst>
                                            <p:cond delay="0"/>
                                          </p:stCondLst>
                                        </p:cTn>
                                        <p:tgtEl>
                                          <p:spTgt spid="15"/>
                                        </p:tgtEl>
                                        <p:attrNameLst>
                                          <p:attrName>ppt_y</p:attrName>
                                        </p:attrNameLst>
                                      </p:cBhvr>
                                    </p:anim>
                                    <p:animRot by="21600000">
                                      <p:cBhvr>
                                        <p:cTn id="117" dur="1000" fill="hold">
                                          <p:stCondLst>
                                            <p:cond delay="0"/>
                                          </p:stCondLst>
                                        </p:cTn>
                                        <p:tgtEl>
                                          <p:spTgt spid="15"/>
                                        </p:tgtEl>
                                        <p:attrNameLst>
                                          <p:attrName>r</p:attrName>
                                        </p:attrNameLst>
                                      </p:cBhvr>
                                    </p:animRot>
                                  </p:childTnLst>
                                  <p:subTnLst>
                                    <p:audio>
                                      <p:cMediaNode>
                                        <p:cTn display="0" masterRel="sameClick">
                                          <p:stCondLst>
                                            <p:cond evt="begin" delay="0">
                                              <p:tn val="112"/>
                                            </p:cond>
                                          </p:stCondLst>
                                          <p:endCondLst>
                                            <p:cond evt="onStopAudio" delay="0">
                                              <p:tgtEl>
                                                <p:sldTgt/>
                                              </p:tgtEl>
                                            </p:cond>
                                          </p:endCondLst>
                                        </p:cTn>
                                        <p:tgtEl>
                                          <p:sndTgt r:embed="rId4" name="1291 - wet and squishy.wav"/>
                                        </p:tgtEl>
                                      </p:cMediaNode>
                                    </p:audio>
                                  </p:subTnLst>
                                </p:cTn>
                              </p:par>
                            </p:childTnLst>
                          </p:cTn>
                        </p:par>
                      </p:childTnLst>
                    </p:cTn>
                  </p:par>
                  <p:par>
                    <p:cTn id="118" fill="hold">
                      <p:stCondLst>
                        <p:cond delay="indefinite"/>
                      </p:stCondLst>
                      <p:childTnLst>
                        <p:par>
                          <p:cTn id="119" fill="hold">
                            <p:stCondLst>
                              <p:cond delay="0"/>
                            </p:stCondLst>
                            <p:childTnLst>
                              <p:par>
                                <p:cTn id="120" presetID="56" presetClass="entr" presetSubtype="0" fill="hold" grpId="0" nodeType="clickEffect">
                                  <p:stCondLst>
                                    <p:cond delay="0"/>
                                  </p:stCondLst>
                                  <p:childTnLst>
                                    <p:set>
                                      <p:cBhvr>
                                        <p:cTn id="121" dur="1" fill="hold">
                                          <p:stCondLst>
                                            <p:cond delay="0"/>
                                          </p:stCondLst>
                                        </p:cTn>
                                        <p:tgtEl>
                                          <p:spTgt spid="16"/>
                                        </p:tgtEl>
                                        <p:attrNameLst>
                                          <p:attrName>style.visibility</p:attrName>
                                        </p:attrNameLst>
                                      </p:cBhvr>
                                      <p:to>
                                        <p:strVal val="visible"/>
                                      </p:to>
                                    </p:set>
                                    <p:anim by="(-#ppt_w*2)" calcmode="lin" valueType="num">
                                      <p:cBhvr rctx="PPT">
                                        <p:cTn id="122" dur="500" autoRev="1" fill="hold">
                                          <p:stCondLst>
                                            <p:cond delay="0"/>
                                          </p:stCondLst>
                                        </p:cTn>
                                        <p:tgtEl>
                                          <p:spTgt spid="16"/>
                                        </p:tgtEl>
                                        <p:attrNameLst>
                                          <p:attrName>ppt_w</p:attrName>
                                        </p:attrNameLst>
                                      </p:cBhvr>
                                    </p:anim>
                                    <p:anim by="(#ppt_w*0.50)" calcmode="lin" valueType="num">
                                      <p:cBhvr>
                                        <p:cTn id="123" dur="500" decel="50000" autoRev="1" fill="hold">
                                          <p:stCondLst>
                                            <p:cond delay="0"/>
                                          </p:stCondLst>
                                        </p:cTn>
                                        <p:tgtEl>
                                          <p:spTgt spid="16"/>
                                        </p:tgtEl>
                                        <p:attrNameLst>
                                          <p:attrName>ppt_x</p:attrName>
                                        </p:attrNameLst>
                                      </p:cBhvr>
                                    </p:anim>
                                    <p:anim from="(-#ppt_h/2)" to="(#ppt_y)" calcmode="lin" valueType="num">
                                      <p:cBhvr>
                                        <p:cTn id="124" dur="1000" fill="hold">
                                          <p:stCondLst>
                                            <p:cond delay="0"/>
                                          </p:stCondLst>
                                        </p:cTn>
                                        <p:tgtEl>
                                          <p:spTgt spid="16"/>
                                        </p:tgtEl>
                                        <p:attrNameLst>
                                          <p:attrName>ppt_y</p:attrName>
                                        </p:attrNameLst>
                                      </p:cBhvr>
                                    </p:anim>
                                    <p:animRot by="21600000">
                                      <p:cBhvr>
                                        <p:cTn id="125" dur="1000" fill="hold">
                                          <p:stCondLst>
                                            <p:cond delay="0"/>
                                          </p:stCondLst>
                                        </p:cTn>
                                        <p:tgtEl>
                                          <p:spTgt spid="16"/>
                                        </p:tgtEl>
                                        <p:attrNameLst>
                                          <p:attrName>r</p:attrName>
                                        </p:attrNameLst>
                                      </p:cBhvr>
                                    </p:animRot>
                                  </p:childTnLst>
                                  <p:subTnLst>
                                    <p:audio>
                                      <p:cMediaNode>
                                        <p:cTn display="0" masterRel="sameClick">
                                          <p:stCondLst>
                                            <p:cond evt="begin" delay="0">
                                              <p:tn val="120"/>
                                            </p:cond>
                                          </p:stCondLst>
                                          <p:endCondLst>
                                            <p:cond evt="onStopAudio" delay="0">
                                              <p:tgtEl>
                                                <p:sldTgt/>
                                              </p:tgtEl>
                                            </p:cond>
                                          </p:endCondLst>
                                        </p:cTn>
                                        <p:tgtEl>
                                          <p:sndTgt r:embed="rId4" name="1291 - wet and squishy.wav"/>
                                        </p:tgtEl>
                                      </p:cMediaNode>
                                    </p:audio>
                                  </p:subTnLst>
                                </p:cTn>
                              </p:par>
                            </p:childTnLst>
                          </p:cTn>
                        </p:par>
                      </p:childTnLst>
                    </p:cTn>
                  </p:par>
                  <p:par>
                    <p:cTn id="126" fill="hold">
                      <p:stCondLst>
                        <p:cond delay="indefinite"/>
                      </p:stCondLst>
                      <p:childTnLst>
                        <p:par>
                          <p:cTn id="127" fill="hold">
                            <p:stCondLst>
                              <p:cond delay="0"/>
                            </p:stCondLst>
                            <p:childTnLst>
                              <p:par>
                                <p:cTn id="128" presetID="56" presetClass="entr" presetSubtype="0" fill="hold" grpId="0" nodeType="clickEffect">
                                  <p:stCondLst>
                                    <p:cond delay="0"/>
                                  </p:stCondLst>
                                  <p:childTnLst>
                                    <p:set>
                                      <p:cBhvr>
                                        <p:cTn id="129" dur="1" fill="hold">
                                          <p:stCondLst>
                                            <p:cond delay="0"/>
                                          </p:stCondLst>
                                        </p:cTn>
                                        <p:tgtEl>
                                          <p:spTgt spid="17"/>
                                        </p:tgtEl>
                                        <p:attrNameLst>
                                          <p:attrName>style.visibility</p:attrName>
                                        </p:attrNameLst>
                                      </p:cBhvr>
                                      <p:to>
                                        <p:strVal val="visible"/>
                                      </p:to>
                                    </p:set>
                                    <p:anim by="(-#ppt_w*2)" calcmode="lin" valueType="num">
                                      <p:cBhvr rctx="PPT">
                                        <p:cTn id="130" dur="500" autoRev="1" fill="hold">
                                          <p:stCondLst>
                                            <p:cond delay="0"/>
                                          </p:stCondLst>
                                        </p:cTn>
                                        <p:tgtEl>
                                          <p:spTgt spid="17"/>
                                        </p:tgtEl>
                                        <p:attrNameLst>
                                          <p:attrName>ppt_w</p:attrName>
                                        </p:attrNameLst>
                                      </p:cBhvr>
                                    </p:anim>
                                    <p:anim by="(#ppt_w*0.50)" calcmode="lin" valueType="num">
                                      <p:cBhvr>
                                        <p:cTn id="131" dur="500" decel="50000" autoRev="1" fill="hold">
                                          <p:stCondLst>
                                            <p:cond delay="0"/>
                                          </p:stCondLst>
                                        </p:cTn>
                                        <p:tgtEl>
                                          <p:spTgt spid="17"/>
                                        </p:tgtEl>
                                        <p:attrNameLst>
                                          <p:attrName>ppt_x</p:attrName>
                                        </p:attrNameLst>
                                      </p:cBhvr>
                                    </p:anim>
                                    <p:anim from="(-#ppt_h/2)" to="(#ppt_y)" calcmode="lin" valueType="num">
                                      <p:cBhvr>
                                        <p:cTn id="132" dur="1000" fill="hold">
                                          <p:stCondLst>
                                            <p:cond delay="0"/>
                                          </p:stCondLst>
                                        </p:cTn>
                                        <p:tgtEl>
                                          <p:spTgt spid="17"/>
                                        </p:tgtEl>
                                        <p:attrNameLst>
                                          <p:attrName>ppt_y</p:attrName>
                                        </p:attrNameLst>
                                      </p:cBhvr>
                                    </p:anim>
                                    <p:animRot by="21600000">
                                      <p:cBhvr>
                                        <p:cTn id="133" dur="1000" fill="hold">
                                          <p:stCondLst>
                                            <p:cond delay="0"/>
                                          </p:stCondLst>
                                        </p:cTn>
                                        <p:tgtEl>
                                          <p:spTgt spid="17"/>
                                        </p:tgtEl>
                                        <p:attrNameLst>
                                          <p:attrName>r</p:attrName>
                                        </p:attrNameLst>
                                      </p:cBhvr>
                                    </p:animRot>
                                  </p:childTnLst>
                                  <p:subTnLst>
                                    <p:audio>
                                      <p:cMediaNode>
                                        <p:cTn display="0" masterRel="sameClick">
                                          <p:stCondLst>
                                            <p:cond evt="begin" delay="0">
                                              <p:tn val="128"/>
                                            </p:cond>
                                          </p:stCondLst>
                                          <p:endCondLst>
                                            <p:cond evt="onStopAudio" delay="0">
                                              <p:tgtEl>
                                                <p:sldTgt/>
                                              </p:tgtEl>
                                            </p:cond>
                                          </p:endCondLst>
                                        </p:cTn>
                                        <p:tgtEl>
                                          <p:sndTgt r:embed="rId4" name="1291 - wet and squishy.wav"/>
                                        </p:tgtEl>
                                      </p:cMediaNode>
                                    </p:audio>
                                  </p:subTnLst>
                                </p:cTn>
                              </p:par>
                            </p:childTnLst>
                          </p:cTn>
                        </p:par>
                      </p:childTnLst>
                    </p:cTn>
                  </p:par>
                  <p:par>
                    <p:cTn id="134" fill="hold">
                      <p:stCondLst>
                        <p:cond delay="indefinite"/>
                      </p:stCondLst>
                      <p:childTnLst>
                        <p:par>
                          <p:cTn id="135" fill="hold">
                            <p:stCondLst>
                              <p:cond delay="0"/>
                            </p:stCondLst>
                            <p:childTnLst>
                              <p:par>
                                <p:cTn id="136" presetID="56" presetClass="entr" presetSubtype="0" fill="hold" grpId="0" nodeType="clickEffect">
                                  <p:stCondLst>
                                    <p:cond delay="0"/>
                                  </p:stCondLst>
                                  <p:childTnLst>
                                    <p:set>
                                      <p:cBhvr>
                                        <p:cTn id="137" dur="1" fill="hold">
                                          <p:stCondLst>
                                            <p:cond delay="0"/>
                                          </p:stCondLst>
                                        </p:cTn>
                                        <p:tgtEl>
                                          <p:spTgt spid="18"/>
                                        </p:tgtEl>
                                        <p:attrNameLst>
                                          <p:attrName>style.visibility</p:attrName>
                                        </p:attrNameLst>
                                      </p:cBhvr>
                                      <p:to>
                                        <p:strVal val="visible"/>
                                      </p:to>
                                    </p:set>
                                    <p:anim by="(-#ppt_w*2)" calcmode="lin" valueType="num">
                                      <p:cBhvr rctx="PPT">
                                        <p:cTn id="138" dur="500" autoRev="1" fill="hold">
                                          <p:stCondLst>
                                            <p:cond delay="0"/>
                                          </p:stCondLst>
                                        </p:cTn>
                                        <p:tgtEl>
                                          <p:spTgt spid="18"/>
                                        </p:tgtEl>
                                        <p:attrNameLst>
                                          <p:attrName>ppt_w</p:attrName>
                                        </p:attrNameLst>
                                      </p:cBhvr>
                                    </p:anim>
                                    <p:anim by="(#ppt_w*0.50)" calcmode="lin" valueType="num">
                                      <p:cBhvr>
                                        <p:cTn id="139" dur="500" decel="50000" autoRev="1" fill="hold">
                                          <p:stCondLst>
                                            <p:cond delay="0"/>
                                          </p:stCondLst>
                                        </p:cTn>
                                        <p:tgtEl>
                                          <p:spTgt spid="18"/>
                                        </p:tgtEl>
                                        <p:attrNameLst>
                                          <p:attrName>ppt_x</p:attrName>
                                        </p:attrNameLst>
                                      </p:cBhvr>
                                    </p:anim>
                                    <p:anim from="(-#ppt_h/2)" to="(#ppt_y)" calcmode="lin" valueType="num">
                                      <p:cBhvr>
                                        <p:cTn id="140" dur="1000" fill="hold">
                                          <p:stCondLst>
                                            <p:cond delay="0"/>
                                          </p:stCondLst>
                                        </p:cTn>
                                        <p:tgtEl>
                                          <p:spTgt spid="18"/>
                                        </p:tgtEl>
                                        <p:attrNameLst>
                                          <p:attrName>ppt_y</p:attrName>
                                        </p:attrNameLst>
                                      </p:cBhvr>
                                    </p:anim>
                                    <p:animRot by="21600000">
                                      <p:cBhvr>
                                        <p:cTn id="141" dur="1000" fill="hold">
                                          <p:stCondLst>
                                            <p:cond delay="0"/>
                                          </p:stCondLst>
                                        </p:cTn>
                                        <p:tgtEl>
                                          <p:spTgt spid="18"/>
                                        </p:tgtEl>
                                        <p:attrNameLst>
                                          <p:attrName>r</p:attrName>
                                        </p:attrNameLst>
                                      </p:cBhvr>
                                    </p:animRot>
                                  </p:childTnLst>
                                  <p:subTnLst>
                                    <p:audio>
                                      <p:cMediaNode>
                                        <p:cTn display="0" masterRel="sameClick">
                                          <p:stCondLst>
                                            <p:cond evt="begin" delay="0">
                                              <p:tn val="136"/>
                                            </p:cond>
                                          </p:stCondLst>
                                          <p:endCondLst>
                                            <p:cond evt="onStopAudio" delay="0">
                                              <p:tgtEl>
                                                <p:sldTgt/>
                                              </p:tgtEl>
                                            </p:cond>
                                          </p:endCondLst>
                                        </p:cTn>
                                        <p:tgtEl>
                                          <p:sndTgt r:embed="rId4" name="1291 - wet and squishy.wav"/>
                                        </p:tgtEl>
                                      </p:cMediaNode>
                                    </p:audio>
                                  </p:subTnLst>
                                </p:cTn>
                              </p:par>
                            </p:childTnLst>
                          </p:cTn>
                        </p:par>
                      </p:childTnLst>
                    </p:cTn>
                  </p:par>
                  <p:par>
                    <p:cTn id="142" fill="hold">
                      <p:stCondLst>
                        <p:cond delay="indefinite"/>
                      </p:stCondLst>
                      <p:childTnLst>
                        <p:par>
                          <p:cTn id="143" fill="hold">
                            <p:stCondLst>
                              <p:cond delay="0"/>
                            </p:stCondLst>
                            <p:childTnLst>
                              <p:par>
                                <p:cTn id="144" presetID="56" presetClass="entr" presetSubtype="0" fill="hold" grpId="0" nodeType="clickEffect">
                                  <p:stCondLst>
                                    <p:cond delay="0"/>
                                  </p:stCondLst>
                                  <p:childTnLst>
                                    <p:set>
                                      <p:cBhvr>
                                        <p:cTn id="145" dur="1" fill="hold">
                                          <p:stCondLst>
                                            <p:cond delay="0"/>
                                          </p:stCondLst>
                                        </p:cTn>
                                        <p:tgtEl>
                                          <p:spTgt spid="19"/>
                                        </p:tgtEl>
                                        <p:attrNameLst>
                                          <p:attrName>style.visibility</p:attrName>
                                        </p:attrNameLst>
                                      </p:cBhvr>
                                      <p:to>
                                        <p:strVal val="visible"/>
                                      </p:to>
                                    </p:set>
                                    <p:anim by="(-#ppt_w*2)" calcmode="lin" valueType="num">
                                      <p:cBhvr rctx="PPT">
                                        <p:cTn id="146" dur="500" autoRev="1" fill="hold">
                                          <p:stCondLst>
                                            <p:cond delay="0"/>
                                          </p:stCondLst>
                                        </p:cTn>
                                        <p:tgtEl>
                                          <p:spTgt spid="19"/>
                                        </p:tgtEl>
                                        <p:attrNameLst>
                                          <p:attrName>ppt_w</p:attrName>
                                        </p:attrNameLst>
                                      </p:cBhvr>
                                    </p:anim>
                                    <p:anim by="(#ppt_w*0.50)" calcmode="lin" valueType="num">
                                      <p:cBhvr>
                                        <p:cTn id="147" dur="500" decel="50000" autoRev="1" fill="hold">
                                          <p:stCondLst>
                                            <p:cond delay="0"/>
                                          </p:stCondLst>
                                        </p:cTn>
                                        <p:tgtEl>
                                          <p:spTgt spid="19"/>
                                        </p:tgtEl>
                                        <p:attrNameLst>
                                          <p:attrName>ppt_x</p:attrName>
                                        </p:attrNameLst>
                                      </p:cBhvr>
                                    </p:anim>
                                    <p:anim from="(-#ppt_h/2)" to="(#ppt_y)" calcmode="lin" valueType="num">
                                      <p:cBhvr>
                                        <p:cTn id="148" dur="1000" fill="hold">
                                          <p:stCondLst>
                                            <p:cond delay="0"/>
                                          </p:stCondLst>
                                        </p:cTn>
                                        <p:tgtEl>
                                          <p:spTgt spid="19"/>
                                        </p:tgtEl>
                                        <p:attrNameLst>
                                          <p:attrName>ppt_y</p:attrName>
                                        </p:attrNameLst>
                                      </p:cBhvr>
                                    </p:anim>
                                    <p:animRot by="21600000">
                                      <p:cBhvr>
                                        <p:cTn id="149" dur="1000" fill="hold">
                                          <p:stCondLst>
                                            <p:cond delay="0"/>
                                          </p:stCondLst>
                                        </p:cTn>
                                        <p:tgtEl>
                                          <p:spTgt spid="19"/>
                                        </p:tgtEl>
                                        <p:attrNameLst>
                                          <p:attrName>r</p:attrName>
                                        </p:attrNameLst>
                                      </p:cBhvr>
                                    </p:animRot>
                                  </p:childTnLst>
                                  <p:subTnLst>
                                    <p:audio>
                                      <p:cMediaNode>
                                        <p:cTn display="0" masterRel="sameClick">
                                          <p:stCondLst>
                                            <p:cond evt="begin" delay="0">
                                              <p:tn val="144"/>
                                            </p:cond>
                                          </p:stCondLst>
                                          <p:endCondLst>
                                            <p:cond evt="onStopAudio" delay="0">
                                              <p:tgtEl>
                                                <p:sldTgt/>
                                              </p:tgtEl>
                                            </p:cond>
                                          </p:endCondLst>
                                        </p:cTn>
                                        <p:tgtEl>
                                          <p:sndTgt r:embed="rId4" name="1291 - wet and squishy.wav"/>
                                        </p:tgtEl>
                                      </p:cMediaNode>
                                    </p:audio>
                                  </p:subTnLst>
                                </p:cTn>
                              </p:par>
                            </p:childTnLst>
                          </p:cTn>
                        </p:par>
                      </p:childTnLst>
                    </p:cTn>
                  </p:par>
                  <p:par>
                    <p:cTn id="150" fill="hold">
                      <p:stCondLst>
                        <p:cond delay="indefinite"/>
                      </p:stCondLst>
                      <p:childTnLst>
                        <p:par>
                          <p:cTn id="151" fill="hold">
                            <p:stCondLst>
                              <p:cond delay="0"/>
                            </p:stCondLst>
                            <p:childTnLst>
                              <p:par>
                                <p:cTn id="152" presetID="56" presetClass="entr" presetSubtype="0" fill="hold" grpId="0" nodeType="clickEffect">
                                  <p:stCondLst>
                                    <p:cond delay="0"/>
                                  </p:stCondLst>
                                  <p:childTnLst>
                                    <p:set>
                                      <p:cBhvr>
                                        <p:cTn id="153" dur="1" fill="hold">
                                          <p:stCondLst>
                                            <p:cond delay="0"/>
                                          </p:stCondLst>
                                        </p:cTn>
                                        <p:tgtEl>
                                          <p:spTgt spid="20"/>
                                        </p:tgtEl>
                                        <p:attrNameLst>
                                          <p:attrName>style.visibility</p:attrName>
                                        </p:attrNameLst>
                                      </p:cBhvr>
                                      <p:to>
                                        <p:strVal val="visible"/>
                                      </p:to>
                                    </p:set>
                                    <p:anim by="(-#ppt_w*2)" calcmode="lin" valueType="num">
                                      <p:cBhvr rctx="PPT">
                                        <p:cTn id="154" dur="500" autoRev="1" fill="hold">
                                          <p:stCondLst>
                                            <p:cond delay="0"/>
                                          </p:stCondLst>
                                        </p:cTn>
                                        <p:tgtEl>
                                          <p:spTgt spid="20"/>
                                        </p:tgtEl>
                                        <p:attrNameLst>
                                          <p:attrName>ppt_w</p:attrName>
                                        </p:attrNameLst>
                                      </p:cBhvr>
                                    </p:anim>
                                    <p:anim by="(#ppt_w*0.50)" calcmode="lin" valueType="num">
                                      <p:cBhvr>
                                        <p:cTn id="155" dur="500" decel="50000" autoRev="1" fill="hold">
                                          <p:stCondLst>
                                            <p:cond delay="0"/>
                                          </p:stCondLst>
                                        </p:cTn>
                                        <p:tgtEl>
                                          <p:spTgt spid="20"/>
                                        </p:tgtEl>
                                        <p:attrNameLst>
                                          <p:attrName>ppt_x</p:attrName>
                                        </p:attrNameLst>
                                      </p:cBhvr>
                                    </p:anim>
                                    <p:anim from="(-#ppt_h/2)" to="(#ppt_y)" calcmode="lin" valueType="num">
                                      <p:cBhvr>
                                        <p:cTn id="156" dur="1000" fill="hold">
                                          <p:stCondLst>
                                            <p:cond delay="0"/>
                                          </p:stCondLst>
                                        </p:cTn>
                                        <p:tgtEl>
                                          <p:spTgt spid="20"/>
                                        </p:tgtEl>
                                        <p:attrNameLst>
                                          <p:attrName>ppt_y</p:attrName>
                                        </p:attrNameLst>
                                      </p:cBhvr>
                                    </p:anim>
                                    <p:animRot by="21600000">
                                      <p:cBhvr>
                                        <p:cTn id="157" dur="1000" fill="hold">
                                          <p:stCondLst>
                                            <p:cond delay="0"/>
                                          </p:stCondLst>
                                        </p:cTn>
                                        <p:tgtEl>
                                          <p:spTgt spid="20"/>
                                        </p:tgtEl>
                                        <p:attrNameLst>
                                          <p:attrName>r</p:attrName>
                                        </p:attrNameLst>
                                      </p:cBhvr>
                                    </p:animRot>
                                  </p:childTnLst>
                                  <p:subTnLst>
                                    <p:audio>
                                      <p:cMediaNode>
                                        <p:cTn display="0" masterRel="sameClick">
                                          <p:stCondLst>
                                            <p:cond evt="begin" delay="0">
                                              <p:tn val="152"/>
                                            </p:cond>
                                          </p:stCondLst>
                                          <p:endCondLst>
                                            <p:cond evt="onStopAudio" delay="0">
                                              <p:tgtEl>
                                                <p:sldTgt/>
                                              </p:tgtEl>
                                            </p:cond>
                                          </p:endCondLst>
                                        </p:cTn>
                                        <p:tgtEl>
                                          <p:sndTgt r:embed="rId4" name="1291 - wet and squishy.wav"/>
                                        </p:tgtEl>
                                      </p:cMediaNode>
                                    </p:audio>
                                  </p:subTnLst>
                                </p:cTn>
                              </p:par>
                            </p:childTnLst>
                          </p:cTn>
                        </p:par>
                      </p:childTnLst>
                    </p:cTn>
                  </p:par>
                  <p:par>
                    <p:cTn id="158" fill="hold">
                      <p:stCondLst>
                        <p:cond delay="indefinite"/>
                      </p:stCondLst>
                      <p:childTnLst>
                        <p:par>
                          <p:cTn id="159" fill="hold">
                            <p:stCondLst>
                              <p:cond delay="0"/>
                            </p:stCondLst>
                            <p:childTnLst>
                              <p:par>
                                <p:cTn id="160" presetID="56" presetClass="entr" presetSubtype="0" fill="hold" grpId="0" nodeType="clickEffect">
                                  <p:stCondLst>
                                    <p:cond delay="0"/>
                                  </p:stCondLst>
                                  <p:childTnLst>
                                    <p:set>
                                      <p:cBhvr>
                                        <p:cTn id="161" dur="1" fill="hold">
                                          <p:stCondLst>
                                            <p:cond delay="0"/>
                                          </p:stCondLst>
                                        </p:cTn>
                                        <p:tgtEl>
                                          <p:spTgt spid="21"/>
                                        </p:tgtEl>
                                        <p:attrNameLst>
                                          <p:attrName>style.visibility</p:attrName>
                                        </p:attrNameLst>
                                      </p:cBhvr>
                                      <p:to>
                                        <p:strVal val="visible"/>
                                      </p:to>
                                    </p:set>
                                    <p:anim by="(-#ppt_w*2)" calcmode="lin" valueType="num">
                                      <p:cBhvr rctx="PPT">
                                        <p:cTn id="162" dur="500" autoRev="1" fill="hold">
                                          <p:stCondLst>
                                            <p:cond delay="0"/>
                                          </p:stCondLst>
                                        </p:cTn>
                                        <p:tgtEl>
                                          <p:spTgt spid="21"/>
                                        </p:tgtEl>
                                        <p:attrNameLst>
                                          <p:attrName>ppt_w</p:attrName>
                                        </p:attrNameLst>
                                      </p:cBhvr>
                                    </p:anim>
                                    <p:anim by="(#ppt_w*0.50)" calcmode="lin" valueType="num">
                                      <p:cBhvr>
                                        <p:cTn id="163" dur="500" decel="50000" autoRev="1" fill="hold">
                                          <p:stCondLst>
                                            <p:cond delay="0"/>
                                          </p:stCondLst>
                                        </p:cTn>
                                        <p:tgtEl>
                                          <p:spTgt spid="21"/>
                                        </p:tgtEl>
                                        <p:attrNameLst>
                                          <p:attrName>ppt_x</p:attrName>
                                        </p:attrNameLst>
                                      </p:cBhvr>
                                    </p:anim>
                                    <p:anim from="(-#ppt_h/2)" to="(#ppt_y)" calcmode="lin" valueType="num">
                                      <p:cBhvr>
                                        <p:cTn id="164" dur="1000" fill="hold">
                                          <p:stCondLst>
                                            <p:cond delay="0"/>
                                          </p:stCondLst>
                                        </p:cTn>
                                        <p:tgtEl>
                                          <p:spTgt spid="21"/>
                                        </p:tgtEl>
                                        <p:attrNameLst>
                                          <p:attrName>ppt_y</p:attrName>
                                        </p:attrNameLst>
                                      </p:cBhvr>
                                    </p:anim>
                                    <p:animRot by="21600000">
                                      <p:cBhvr>
                                        <p:cTn id="165" dur="1000" fill="hold">
                                          <p:stCondLst>
                                            <p:cond delay="0"/>
                                          </p:stCondLst>
                                        </p:cTn>
                                        <p:tgtEl>
                                          <p:spTgt spid="21"/>
                                        </p:tgtEl>
                                        <p:attrNameLst>
                                          <p:attrName>r</p:attrName>
                                        </p:attrNameLst>
                                      </p:cBhvr>
                                    </p:animRot>
                                  </p:childTnLst>
                                  <p:subTnLst>
                                    <p:audio>
                                      <p:cMediaNode>
                                        <p:cTn display="0" masterRel="sameClick">
                                          <p:stCondLst>
                                            <p:cond evt="begin" delay="0">
                                              <p:tn val="160"/>
                                            </p:cond>
                                          </p:stCondLst>
                                          <p:endCondLst>
                                            <p:cond evt="onStopAudio" delay="0">
                                              <p:tgtEl>
                                                <p:sldTgt/>
                                              </p:tgtEl>
                                            </p:cond>
                                          </p:endCondLst>
                                        </p:cTn>
                                        <p:tgtEl>
                                          <p:sndTgt r:embed="rId4" name="1291 - wet and squishy.wav"/>
                                        </p:tgtEl>
                                      </p:cMediaNode>
                                    </p:audio>
                                  </p:subTnLst>
                                </p:cTn>
                              </p:par>
                            </p:childTnLst>
                          </p:cTn>
                        </p:par>
                      </p:childTnLst>
                    </p:cTn>
                  </p:par>
                  <p:par>
                    <p:cTn id="166" fill="hold">
                      <p:stCondLst>
                        <p:cond delay="indefinite"/>
                      </p:stCondLst>
                      <p:childTnLst>
                        <p:par>
                          <p:cTn id="167" fill="hold">
                            <p:stCondLst>
                              <p:cond delay="0"/>
                            </p:stCondLst>
                            <p:childTnLst>
                              <p:par>
                                <p:cTn id="168" presetID="56" presetClass="entr" presetSubtype="0" fill="hold" grpId="0" nodeType="clickEffect">
                                  <p:stCondLst>
                                    <p:cond delay="0"/>
                                  </p:stCondLst>
                                  <p:childTnLst>
                                    <p:set>
                                      <p:cBhvr>
                                        <p:cTn id="169" dur="1" fill="hold">
                                          <p:stCondLst>
                                            <p:cond delay="0"/>
                                          </p:stCondLst>
                                        </p:cTn>
                                        <p:tgtEl>
                                          <p:spTgt spid="22"/>
                                        </p:tgtEl>
                                        <p:attrNameLst>
                                          <p:attrName>style.visibility</p:attrName>
                                        </p:attrNameLst>
                                      </p:cBhvr>
                                      <p:to>
                                        <p:strVal val="visible"/>
                                      </p:to>
                                    </p:set>
                                    <p:anim by="(-#ppt_w*2)" calcmode="lin" valueType="num">
                                      <p:cBhvr rctx="PPT">
                                        <p:cTn id="170" dur="500" autoRev="1" fill="hold">
                                          <p:stCondLst>
                                            <p:cond delay="0"/>
                                          </p:stCondLst>
                                        </p:cTn>
                                        <p:tgtEl>
                                          <p:spTgt spid="22"/>
                                        </p:tgtEl>
                                        <p:attrNameLst>
                                          <p:attrName>ppt_w</p:attrName>
                                        </p:attrNameLst>
                                      </p:cBhvr>
                                    </p:anim>
                                    <p:anim by="(#ppt_w*0.50)" calcmode="lin" valueType="num">
                                      <p:cBhvr>
                                        <p:cTn id="171" dur="500" decel="50000" autoRev="1" fill="hold">
                                          <p:stCondLst>
                                            <p:cond delay="0"/>
                                          </p:stCondLst>
                                        </p:cTn>
                                        <p:tgtEl>
                                          <p:spTgt spid="22"/>
                                        </p:tgtEl>
                                        <p:attrNameLst>
                                          <p:attrName>ppt_x</p:attrName>
                                        </p:attrNameLst>
                                      </p:cBhvr>
                                    </p:anim>
                                    <p:anim from="(-#ppt_h/2)" to="(#ppt_y)" calcmode="lin" valueType="num">
                                      <p:cBhvr>
                                        <p:cTn id="172" dur="1000" fill="hold">
                                          <p:stCondLst>
                                            <p:cond delay="0"/>
                                          </p:stCondLst>
                                        </p:cTn>
                                        <p:tgtEl>
                                          <p:spTgt spid="22"/>
                                        </p:tgtEl>
                                        <p:attrNameLst>
                                          <p:attrName>ppt_y</p:attrName>
                                        </p:attrNameLst>
                                      </p:cBhvr>
                                    </p:anim>
                                    <p:animRot by="21600000">
                                      <p:cBhvr>
                                        <p:cTn id="173" dur="1000" fill="hold">
                                          <p:stCondLst>
                                            <p:cond delay="0"/>
                                          </p:stCondLst>
                                        </p:cTn>
                                        <p:tgtEl>
                                          <p:spTgt spid="22"/>
                                        </p:tgtEl>
                                        <p:attrNameLst>
                                          <p:attrName>r</p:attrName>
                                        </p:attrNameLst>
                                      </p:cBhvr>
                                    </p:animRot>
                                  </p:childTnLst>
                                  <p:subTnLst>
                                    <p:audio>
                                      <p:cMediaNode>
                                        <p:cTn display="0" masterRel="sameClick">
                                          <p:stCondLst>
                                            <p:cond evt="begin" delay="0">
                                              <p:tn val="168"/>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8188_340.png"/>
          <p:cNvPicPr>
            <a:picLocks noChangeAspect="1"/>
          </p:cNvPicPr>
          <p:nvPr/>
        </p:nvPicPr>
        <p:blipFill>
          <a:blip r:embed="rId4" cstate="print">
            <a:lum contrast="28000"/>
          </a:blip>
          <a:stretch>
            <a:fillRect/>
          </a:stretch>
        </p:blipFill>
        <p:spPr bwMode="auto">
          <a:xfrm>
            <a:off x="1066800" y="914400"/>
            <a:ext cx="7086600" cy="4783455"/>
          </a:xfrm>
          <a:prstGeom prst="rect">
            <a:avLst/>
          </a:prstGeom>
          <a:noFill/>
          <a:ln w="9525">
            <a:noFill/>
            <a:miter lim="800000"/>
            <a:headEnd/>
            <a:tailEnd/>
          </a:ln>
        </p:spPr>
      </p:pic>
      <p:sp>
        <p:nvSpPr>
          <p:cNvPr id="3" name="مستطيل 2"/>
          <p:cNvSpPr>
            <a:spLocks noChangeArrowheads="1"/>
          </p:cNvSpPr>
          <p:nvPr/>
        </p:nvSpPr>
        <p:spPr bwMode="auto">
          <a:xfrm>
            <a:off x="1676400" y="1752600"/>
            <a:ext cx="5616575" cy="2862322"/>
          </a:xfrm>
          <a:prstGeom prst="rect">
            <a:avLst/>
          </a:prstGeom>
          <a:noFill/>
          <a:ln w="9525">
            <a:noFill/>
            <a:miter lim="800000"/>
            <a:headEnd/>
            <a:tailEnd/>
          </a:ln>
        </p:spPr>
        <p:txBody>
          <a:bodyPr>
            <a:spAutoFit/>
          </a:bodyPr>
          <a:lstStyle/>
          <a:p>
            <a:pPr lvl="0" algn="ctr" rtl="1"/>
            <a:r>
              <a:rPr lang="ar-EG" sz="6000" b="1" dirty="0" smtClean="0"/>
              <a:t>11- أكمل إعراب الكلمات التي تحتها خط فيما يلي:</a:t>
            </a:r>
            <a:endParaRPr lang="en-US" sz="6000" dirty="0"/>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par>
                                <p:cTn id="11" presetID="35"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style.rotation</p:attrName>
                                        </p:attrNameLst>
                                      </p:cBhvr>
                                      <p:tavLst>
                                        <p:tav tm="0">
                                          <p:val>
                                            <p:fltVal val="720"/>
                                          </p:val>
                                        </p:tav>
                                        <p:tav tm="100000">
                                          <p:val>
                                            <p:fltVal val="0"/>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11"/>
                                            </p:cond>
                                          </p:stCondLst>
                                          <p:endCondLst>
                                            <p:cond evt="onStopAudio" delay="0">
                                              <p:tgtEl>
                                                <p:sldTgt/>
                                              </p:tgtEl>
                                            </p:cond>
                                          </p:endCondLst>
                                        </p:cTn>
                                        <p:tgtEl>
                                          <p:sndTgt r:embed="rId3"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6" cstate="print"/>
          <a:stretch>
            <a:fillRect/>
          </a:stretch>
        </p:blipFill>
        <p:spPr bwMode="auto">
          <a:xfrm>
            <a:off x="160007" y="228600"/>
            <a:ext cx="8755393" cy="6577489"/>
          </a:xfrm>
          <a:prstGeom prst="rect">
            <a:avLst/>
          </a:prstGeom>
          <a:noFill/>
          <a:ln w="9525">
            <a:noFill/>
            <a:miter lim="800000"/>
            <a:headEnd/>
            <a:tailEnd/>
          </a:ln>
        </p:spPr>
      </p:pic>
      <p:sp>
        <p:nvSpPr>
          <p:cNvPr id="3" name="Rectangle 1"/>
          <p:cNvSpPr>
            <a:spLocks noChangeArrowheads="1"/>
          </p:cNvSpPr>
          <p:nvPr/>
        </p:nvSpPr>
        <p:spPr bwMode="auto">
          <a:xfrm>
            <a:off x="990600" y="609600"/>
            <a:ext cx="7432675" cy="1323439"/>
          </a:xfrm>
          <a:prstGeom prst="rect">
            <a:avLst/>
          </a:prstGeom>
          <a:noFill/>
          <a:ln w="9525">
            <a:noFill/>
            <a:miter lim="800000"/>
            <a:headEnd/>
            <a:tailEnd/>
          </a:ln>
        </p:spPr>
        <p:txBody>
          <a:bodyPr anchor="ctr">
            <a:spAutoFit/>
          </a:bodyPr>
          <a:lstStyle/>
          <a:p>
            <a:pPr algn="r" rtl="1"/>
            <a:r>
              <a:rPr lang="ar-EG" sz="4000" b="1" dirty="0" smtClean="0"/>
              <a:t>أ-</a:t>
            </a:r>
            <a:r>
              <a:rPr lang="ar-EG" sz="4000" b="1" u="sng" dirty="0" smtClean="0"/>
              <a:t> استفدت</a:t>
            </a:r>
            <a:r>
              <a:rPr lang="ar-EG" sz="4000" b="1" dirty="0" smtClean="0"/>
              <a:t> من الحاضرة </a:t>
            </a:r>
            <a:r>
              <a:rPr lang="ar-EG" sz="4000" b="1" u="sng" dirty="0" smtClean="0"/>
              <a:t>يوم</a:t>
            </a:r>
            <a:r>
              <a:rPr lang="ar-EG" sz="4000" b="1" dirty="0" smtClean="0"/>
              <a:t> أمس </a:t>
            </a:r>
            <a:r>
              <a:rPr lang="ar-EG" sz="4000" b="1" u="sng" dirty="0" smtClean="0"/>
              <a:t>استفادة</a:t>
            </a:r>
            <a:r>
              <a:rPr lang="ar-EG" sz="4000" b="1" dirty="0" smtClean="0"/>
              <a:t> كبيرة.</a:t>
            </a:r>
            <a:endParaRPr lang="en-US" sz="4000" dirty="0" smtClean="0"/>
          </a:p>
        </p:txBody>
      </p:sp>
      <p:sp>
        <p:nvSpPr>
          <p:cNvPr id="4" name="Rectangle 1"/>
          <p:cNvSpPr>
            <a:spLocks noChangeArrowheads="1"/>
          </p:cNvSpPr>
          <p:nvPr/>
        </p:nvSpPr>
        <p:spPr bwMode="auto">
          <a:xfrm>
            <a:off x="838200" y="2620090"/>
            <a:ext cx="7315200" cy="2308324"/>
          </a:xfrm>
          <a:prstGeom prst="rect">
            <a:avLst/>
          </a:prstGeom>
          <a:noFill/>
          <a:ln w="9525">
            <a:noFill/>
            <a:miter lim="800000"/>
            <a:headEnd/>
            <a:tailEnd/>
          </a:ln>
        </p:spPr>
        <p:txBody>
          <a:bodyPr wrap="square" anchor="ctr">
            <a:spAutoFit/>
          </a:bodyPr>
          <a:lstStyle/>
          <a:p>
            <a:pPr algn="r" rtl="1"/>
            <a:r>
              <a:rPr lang="ar-EG" sz="3600" b="1" dirty="0" smtClean="0">
                <a:solidFill>
                  <a:srgbClr val="C00000"/>
                </a:solidFill>
              </a:rPr>
              <a:t>استفدت: </a:t>
            </a:r>
            <a:r>
              <a:rPr lang="ar-EG" sz="3600" b="1" dirty="0" smtClean="0"/>
              <a:t>استفاد: </a:t>
            </a:r>
            <a:r>
              <a:rPr lang="ar-EG" sz="3600" b="1" dirty="0" err="1" smtClean="0"/>
              <a:t>فعل </a:t>
            </a:r>
            <a:r>
              <a:rPr lang="ar-EG" sz="1100" dirty="0" smtClean="0"/>
              <a:t>.................................................................................................</a:t>
            </a:r>
            <a:r>
              <a:rPr lang="ar-EG" sz="3600" b="1" dirty="0" smtClean="0"/>
              <a:t> مبني </a:t>
            </a:r>
            <a:r>
              <a:rPr lang="ar-EG" sz="3600" b="1" dirty="0" err="1" smtClean="0"/>
              <a:t>على </a:t>
            </a:r>
            <a:r>
              <a:rPr lang="ar-EG" sz="1100" dirty="0" smtClean="0"/>
              <a:t>.................................................................................................................</a:t>
            </a:r>
            <a:r>
              <a:rPr lang="ar-EG" sz="3600" b="1" dirty="0" smtClean="0"/>
              <a:t> والتاء ضمير متصل مبني </a:t>
            </a:r>
            <a:r>
              <a:rPr lang="ar-EG" sz="3600" b="1" dirty="0" err="1" smtClean="0"/>
              <a:t>على </a:t>
            </a:r>
            <a:r>
              <a:rPr lang="ar-EG" sz="1100" dirty="0" smtClean="0"/>
              <a:t>.......................................................................................</a:t>
            </a:r>
            <a:r>
              <a:rPr lang="ar-EG" sz="3600" b="1" dirty="0" smtClean="0"/>
              <a:t> في محل </a:t>
            </a:r>
            <a:r>
              <a:rPr lang="ar-EG" sz="3600" b="1" dirty="0" err="1" smtClean="0"/>
              <a:t>رفع </a:t>
            </a:r>
            <a:r>
              <a:rPr lang="ar-EG" sz="1100" dirty="0" smtClean="0"/>
              <a:t>..................................................................................................................................</a:t>
            </a:r>
            <a:endParaRPr lang="en-US" sz="3600" dirty="0"/>
          </a:p>
        </p:txBody>
      </p:sp>
      <p:sp>
        <p:nvSpPr>
          <p:cNvPr id="5" name="Rectangle 51"/>
          <p:cNvSpPr>
            <a:spLocks noChangeArrowheads="1"/>
          </p:cNvSpPr>
          <p:nvPr/>
        </p:nvSpPr>
        <p:spPr bwMode="auto">
          <a:xfrm>
            <a:off x="3021034" y="2667000"/>
            <a:ext cx="1005403"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ماضي</a:t>
            </a:r>
            <a:endParaRPr lang="ar-SA" sz="3600" dirty="0">
              <a:solidFill>
                <a:srgbClr val="FF00FF"/>
              </a:solidFill>
            </a:endParaRPr>
          </a:p>
        </p:txBody>
      </p:sp>
      <p:sp>
        <p:nvSpPr>
          <p:cNvPr id="6" name="Rectangle 51"/>
          <p:cNvSpPr>
            <a:spLocks noChangeArrowheads="1"/>
          </p:cNvSpPr>
          <p:nvPr/>
        </p:nvSpPr>
        <p:spPr bwMode="auto">
          <a:xfrm>
            <a:off x="4141592" y="3200400"/>
            <a:ext cx="1027845"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الضمة</a:t>
            </a:r>
            <a:endParaRPr lang="ar-SA" sz="3600" dirty="0">
              <a:solidFill>
                <a:srgbClr val="FF00FF"/>
              </a:solidFill>
            </a:endParaRPr>
          </a:p>
        </p:txBody>
      </p:sp>
      <p:sp>
        <p:nvSpPr>
          <p:cNvPr id="7" name="Rectangle 51"/>
          <p:cNvSpPr>
            <a:spLocks noChangeArrowheads="1"/>
          </p:cNvSpPr>
          <p:nvPr/>
        </p:nvSpPr>
        <p:spPr bwMode="auto">
          <a:xfrm>
            <a:off x="2769992" y="3733800"/>
            <a:ext cx="1027845"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الضمة</a:t>
            </a:r>
            <a:endParaRPr lang="ar-SA" sz="3600" dirty="0">
              <a:solidFill>
                <a:srgbClr val="FF00FF"/>
              </a:solidFill>
            </a:endParaRPr>
          </a:p>
        </p:txBody>
      </p:sp>
      <p:sp>
        <p:nvSpPr>
          <p:cNvPr id="8" name="Rectangle 51"/>
          <p:cNvSpPr>
            <a:spLocks noChangeArrowheads="1"/>
          </p:cNvSpPr>
          <p:nvPr/>
        </p:nvSpPr>
        <p:spPr bwMode="auto">
          <a:xfrm>
            <a:off x="3592792" y="4343400"/>
            <a:ext cx="81464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فاعل</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lert.wav"/>
                                        </p:tgtEl>
                                      </p:cMediaNode>
                                    </p:audio>
                                  </p:subTnLst>
                                </p:cTn>
                              </p:par>
                              <p:par>
                                <p:cTn id="11" presetID="39" presetClass="entr" presetSubtype="0" accel="10000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alert.wav"/>
                                        </p:tgtEl>
                                      </p:cMediaNode>
                                    </p:audio>
                                  </p:sub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3.wav"/>
                                        </p:tgtEl>
                                      </p:cMediaNode>
                                    </p:audio>
                                  </p:sub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by="(-#ppt_w*2)" calcmode="lin" valueType="num">
                                      <p:cBhvr rctx="PPT">
                                        <p:cTn id="28" dur="500" autoRev="1" fill="hold">
                                          <p:stCondLst>
                                            <p:cond delay="0"/>
                                          </p:stCondLst>
                                        </p:cTn>
                                        <p:tgtEl>
                                          <p:spTgt spid="5"/>
                                        </p:tgtEl>
                                        <p:attrNameLst>
                                          <p:attrName>ppt_w</p:attrName>
                                        </p:attrNameLst>
                                      </p:cBhvr>
                                    </p:anim>
                                    <p:anim by="(#ppt_w*0.50)" calcmode="lin" valueType="num">
                                      <p:cBhvr>
                                        <p:cTn id="29" dur="500" decel="50000" autoRev="1" fill="hold">
                                          <p:stCondLst>
                                            <p:cond delay="0"/>
                                          </p:stCondLst>
                                        </p:cTn>
                                        <p:tgtEl>
                                          <p:spTgt spid="5"/>
                                        </p:tgtEl>
                                        <p:attrNameLst>
                                          <p:attrName>ppt_x</p:attrName>
                                        </p:attrNameLst>
                                      </p:cBhvr>
                                    </p:anim>
                                    <p:anim from="(-#ppt_h/2)" to="(#ppt_y)" calcmode="lin" valueType="num">
                                      <p:cBhvr>
                                        <p:cTn id="30" dur="1000" fill="hold">
                                          <p:stCondLst>
                                            <p:cond delay="0"/>
                                          </p:stCondLst>
                                        </p:cTn>
                                        <p:tgtEl>
                                          <p:spTgt spid="5"/>
                                        </p:tgtEl>
                                        <p:attrNameLst>
                                          <p:attrName>ppt_y</p:attrName>
                                        </p:attrNameLst>
                                      </p:cBhvr>
                                    </p:anim>
                                    <p:animRot by="21600000">
                                      <p:cBhvr>
                                        <p:cTn id="31" dur="1000" fill="hold">
                                          <p:stCondLst>
                                            <p:cond delay="0"/>
                                          </p:stCondLst>
                                        </p:cTn>
                                        <p:tgtEl>
                                          <p:spTgt spid="5"/>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5" name="1291 - wet and squishy.wav"/>
                                        </p:tgtEl>
                                      </p:cMediaNode>
                                    </p:audio>
                                  </p:sub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by="(-#ppt_w*2)" calcmode="lin" valueType="num">
                                      <p:cBhvr rctx="PPT">
                                        <p:cTn id="36" dur="500" autoRev="1" fill="hold">
                                          <p:stCondLst>
                                            <p:cond delay="0"/>
                                          </p:stCondLst>
                                        </p:cTn>
                                        <p:tgtEl>
                                          <p:spTgt spid="6"/>
                                        </p:tgtEl>
                                        <p:attrNameLst>
                                          <p:attrName>ppt_w</p:attrName>
                                        </p:attrNameLst>
                                      </p:cBhvr>
                                    </p:anim>
                                    <p:anim by="(#ppt_w*0.50)" calcmode="lin" valueType="num">
                                      <p:cBhvr>
                                        <p:cTn id="37" dur="500" decel="50000" autoRev="1" fill="hold">
                                          <p:stCondLst>
                                            <p:cond delay="0"/>
                                          </p:stCondLst>
                                        </p:cTn>
                                        <p:tgtEl>
                                          <p:spTgt spid="6"/>
                                        </p:tgtEl>
                                        <p:attrNameLst>
                                          <p:attrName>ppt_x</p:attrName>
                                        </p:attrNameLst>
                                      </p:cBhvr>
                                    </p:anim>
                                    <p:anim from="(-#ppt_h/2)" to="(#ppt_y)" calcmode="lin" valueType="num">
                                      <p:cBhvr>
                                        <p:cTn id="38" dur="1000" fill="hold">
                                          <p:stCondLst>
                                            <p:cond delay="0"/>
                                          </p:stCondLst>
                                        </p:cTn>
                                        <p:tgtEl>
                                          <p:spTgt spid="6"/>
                                        </p:tgtEl>
                                        <p:attrNameLst>
                                          <p:attrName>ppt_y</p:attrName>
                                        </p:attrNameLst>
                                      </p:cBhvr>
                                    </p:anim>
                                    <p:animRot by="21600000">
                                      <p:cBhvr>
                                        <p:cTn id="39" dur="1000" fill="hold">
                                          <p:stCondLst>
                                            <p:cond delay="0"/>
                                          </p:stCondLst>
                                        </p:cTn>
                                        <p:tgtEl>
                                          <p:spTgt spid="6"/>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5" name="1291 - wet and squishy.wav"/>
                                        </p:tgtEl>
                                      </p:cMediaNode>
                                    </p:audio>
                                  </p:subTnLst>
                                </p:cTn>
                              </p:par>
                            </p:childTnLst>
                          </p:cTn>
                        </p:par>
                      </p:childTnLst>
                    </p:cTn>
                  </p:par>
                  <p:par>
                    <p:cTn id="40" fill="hold">
                      <p:stCondLst>
                        <p:cond delay="indefinite"/>
                      </p:stCondLst>
                      <p:childTnLst>
                        <p:par>
                          <p:cTn id="41" fill="hold">
                            <p:stCondLst>
                              <p:cond delay="0"/>
                            </p:stCondLst>
                            <p:childTnLst>
                              <p:par>
                                <p:cTn id="42" presetID="56"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by="(-#ppt_w*2)" calcmode="lin" valueType="num">
                                      <p:cBhvr rctx="PPT">
                                        <p:cTn id="44" dur="500" autoRev="1" fill="hold">
                                          <p:stCondLst>
                                            <p:cond delay="0"/>
                                          </p:stCondLst>
                                        </p:cTn>
                                        <p:tgtEl>
                                          <p:spTgt spid="7"/>
                                        </p:tgtEl>
                                        <p:attrNameLst>
                                          <p:attrName>ppt_w</p:attrName>
                                        </p:attrNameLst>
                                      </p:cBhvr>
                                    </p:anim>
                                    <p:anim by="(#ppt_w*0.50)" calcmode="lin" valueType="num">
                                      <p:cBhvr>
                                        <p:cTn id="45" dur="500" decel="50000" autoRev="1" fill="hold">
                                          <p:stCondLst>
                                            <p:cond delay="0"/>
                                          </p:stCondLst>
                                        </p:cTn>
                                        <p:tgtEl>
                                          <p:spTgt spid="7"/>
                                        </p:tgtEl>
                                        <p:attrNameLst>
                                          <p:attrName>ppt_x</p:attrName>
                                        </p:attrNameLst>
                                      </p:cBhvr>
                                    </p:anim>
                                    <p:anim from="(-#ppt_h/2)" to="(#ppt_y)" calcmode="lin" valueType="num">
                                      <p:cBhvr>
                                        <p:cTn id="46" dur="1000" fill="hold">
                                          <p:stCondLst>
                                            <p:cond delay="0"/>
                                          </p:stCondLst>
                                        </p:cTn>
                                        <p:tgtEl>
                                          <p:spTgt spid="7"/>
                                        </p:tgtEl>
                                        <p:attrNameLst>
                                          <p:attrName>ppt_y</p:attrName>
                                        </p:attrNameLst>
                                      </p:cBhvr>
                                    </p:anim>
                                    <p:animRot by="21600000">
                                      <p:cBhvr>
                                        <p:cTn id="47" dur="1000" fill="hold">
                                          <p:stCondLst>
                                            <p:cond delay="0"/>
                                          </p:stCondLst>
                                        </p:cTn>
                                        <p:tgtEl>
                                          <p:spTgt spid="7"/>
                                        </p:tgtEl>
                                        <p:attrNameLst>
                                          <p:attrName>r</p:attrName>
                                        </p:attrNameLst>
                                      </p:cBhvr>
                                    </p:animRot>
                                  </p:childTnLst>
                                  <p:subTnLst>
                                    <p:audio>
                                      <p:cMediaNode>
                                        <p:cTn display="0" masterRel="sameClick">
                                          <p:stCondLst>
                                            <p:cond evt="begin" delay="0">
                                              <p:tn val="42"/>
                                            </p:cond>
                                          </p:stCondLst>
                                          <p:endCondLst>
                                            <p:cond evt="onStopAudio" delay="0">
                                              <p:tgtEl>
                                                <p:sldTgt/>
                                              </p:tgtEl>
                                            </p:cond>
                                          </p:endCondLst>
                                        </p:cTn>
                                        <p:tgtEl>
                                          <p:sndTgt r:embed="rId5" name="1291 - wet and squishy.wav"/>
                                        </p:tgtEl>
                                      </p:cMediaNode>
                                    </p:audio>
                                  </p:subTnLst>
                                </p:cTn>
                              </p:par>
                            </p:childTnLst>
                          </p:cTn>
                        </p:par>
                      </p:childTnLst>
                    </p:cTn>
                  </p:par>
                  <p:par>
                    <p:cTn id="48" fill="hold">
                      <p:stCondLst>
                        <p:cond delay="indefinite"/>
                      </p:stCondLst>
                      <p:childTnLst>
                        <p:par>
                          <p:cTn id="49" fill="hold">
                            <p:stCondLst>
                              <p:cond delay="0"/>
                            </p:stCondLst>
                            <p:childTnLst>
                              <p:par>
                                <p:cTn id="50" presetID="56" presetClass="entr" presetSubtype="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by="(-#ppt_w*2)" calcmode="lin" valueType="num">
                                      <p:cBhvr rctx="PPT">
                                        <p:cTn id="52" dur="500" autoRev="1" fill="hold">
                                          <p:stCondLst>
                                            <p:cond delay="0"/>
                                          </p:stCondLst>
                                        </p:cTn>
                                        <p:tgtEl>
                                          <p:spTgt spid="8"/>
                                        </p:tgtEl>
                                        <p:attrNameLst>
                                          <p:attrName>ppt_w</p:attrName>
                                        </p:attrNameLst>
                                      </p:cBhvr>
                                    </p:anim>
                                    <p:anim by="(#ppt_w*0.50)" calcmode="lin" valueType="num">
                                      <p:cBhvr>
                                        <p:cTn id="53" dur="500" decel="50000" autoRev="1" fill="hold">
                                          <p:stCondLst>
                                            <p:cond delay="0"/>
                                          </p:stCondLst>
                                        </p:cTn>
                                        <p:tgtEl>
                                          <p:spTgt spid="8"/>
                                        </p:tgtEl>
                                        <p:attrNameLst>
                                          <p:attrName>ppt_x</p:attrName>
                                        </p:attrNameLst>
                                      </p:cBhvr>
                                    </p:anim>
                                    <p:anim from="(-#ppt_h/2)" to="(#ppt_y)" calcmode="lin" valueType="num">
                                      <p:cBhvr>
                                        <p:cTn id="54" dur="1000" fill="hold">
                                          <p:stCondLst>
                                            <p:cond delay="0"/>
                                          </p:stCondLst>
                                        </p:cTn>
                                        <p:tgtEl>
                                          <p:spTgt spid="8"/>
                                        </p:tgtEl>
                                        <p:attrNameLst>
                                          <p:attrName>ppt_y</p:attrName>
                                        </p:attrNameLst>
                                      </p:cBhvr>
                                    </p:anim>
                                    <p:animRot by="21600000">
                                      <p:cBhvr>
                                        <p:cTn id="55" dur="1000" fill="hold">
                                          <p:stCondLst>
                                            <p:cond delay="0"/>
                                          </p:stCondLst>
                                        </p:cTn>
                                        <p:tgtEl>
                                          <p:spTgt spid="8"/>
                                        </p:tgtEl>
                                        <p:attrNameLst>
                                          <p:attrName>r</p:attrName>
                                        </p:attrNameLst>
                                      </p:cBhvr>
                                    </p:animRot>
                                  </p:childTnLst>
                                  <p:subTnLst>
                                    <p:audio>
                                      <p:cMediaNode>
                                        <p:cTn display="0" masterRel="sameClick">
                                          <p:stCondLst>
                                            <p:cond evt="begin" delay="0">
                                              <p:tn val="50"/>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4" grpId="0"/>
      <p:bldP spid="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stretch>
            <a:fillRect/>
          </a:stretch>
        </p:blipFill>
        <p:spPr bwMode="auto">
          <a:xfrm>
            <a:off x="160007" y="228600"/>
            <a:ext cx="8755393" cy="6577489"/>
          </a:xfrm>
          <a:prstGeom prst="rect">
            <a:avLst/>
          </a:prstGeom>
          <a:noFill/>
          <a:ln w="9525">
            <a:noFill/>
            <a:miter lim="800000"/>
            <a:headEnd/>
            <a:tailEnd/>
          </a:ln>
        </p:spPr>
      </p:pic>
      <p:sp>
        <p:nvSpPr>
          <p:cNvPr id="3" name="Rectangle 1"/>
          <p:cNvSpPr>
            <a:spLocks noChangeArrowheads="1"/>
          </p:cNvSpPr>
          <p:nvPr/>
        </p:nvSpPr>
        <p:spPr bwMode="auto">
          <a:xfrm>
            <a:off x="990600" y="609600"/>
            <a:ext cx="7432675" cy="1323439"/>
          </a:xfrm>
          <a:prstGeom prst="rect">
            <a:avLst/>
          </a:prstGeom>
          <a:noFill/>
          <a:ln w="9525">
            <a:noFill/>
            <a:miter lim="800000"/>
            <a:headEnd/>
            <a:tailEnd/>
          </a:ln>
        </p:spPr>
        <p:txBody>
          <a:bodyPr anchor="ctr">
            <a:spAutoFit/>
          </a:bodyPr>
          <a:lstStyle/>
          <a:p>
            <a:pPr algn="r" rtl="1"/>
            <a:r>
              <a:rPr lang="ar-EG" sz="4000" b="1" dirty="0" smtClean="0"/>
              <a:t>أ-</a:t>
            </a:r>
            <a:r>
              <a:rPr lang="ar-EG" sz="4000" b="1" u="sng" dirty="0" smtClean="0"/>
              <a:t> استفدت</a:t>
            </a:r>
            <a:r>
              <a:rPr lang="ar-EG" sz="4000" b="1" dirty="0" smtClean="0"/>
              <a:t> من الحاضرة </a:t>
            </a:r>
            <a:r>
              <a:rPr lang="ar-EG" sz="4000" b="1" u="sng" dirty="0" smtClean="0"/>
              <a:t>يوم</a:t>
            </a:r>
            <a:r>
              <a:rPr lang="ar-EG" sz="4000" b="1" dirty="0" smtClean="0"/>
              <a:t> أمس </a:t>
            </a:r>
            <a:r>
              <a:rPr lang="ar-EG" sz="4000" b="1" u="sng" dirty="0" smtClean="0"/>
              <a:t>استفادة</a:t>
            </a:r>
            <a:r>
              <a:rPr lang="ar-EG" sz="4000" b="1" dirty="0" smtClean="0"/>
              <a:t> كبيرة.</a:t>
            </a:r>
            <a:endParaRPr lang="en-US" sz="4000" dirty="0" smtClean="0"/>
          </a:p>
        </p:txBody>
      </p:sp>
      <p:sp>
        <p:nvSpPr>
          <p:cNvPr id="4" name="Rectangle 1"/>
          <p:cNvSpPr>
            <a:spLocks noChangeArrowheads="1"/>
          </p:cNvSpPr>
          <p:nvPr/>
        </p:nvSpPr>
        <p:spPr bwMode="auto">
          <a:xfrm>
            <a:off x="2514600" y="2438400"/>
            <a:ext cx="5791200" cy="1200329"/>
          </a:xfrm>
          <a:prstGeom prst="rect">
            <a:avLst/>
          </a:prstGeom>
          <a:noFill/>
          <a:ln w="9525">
            <a:noFill/>
            <a:miter lim="800000"/>
            <a:headEnd/>
            <a:tailEnd/>
          </a:ln>
        </p:spPr>
        <p:txBody>
          <a:bodyPr wrap="square" anchor="ctr">
            <a:spAutoFit/>
          </a:bodyPr>
          <a:lstStyle/>
          <a:p>
            <a:pPr algn="r" rtl="1"/>
            <a:r>
              <a:rPr lang="ar-EG" sz="3600" b="1" dirty="0" smtClean="0">
                <a:solidFill>
                  <a:srgbClr val="C00000"/>
                </a:solidFill>
              </a:rPr>
              <a:t>يوم: </a:t>
            </a:r>
            <a:r>
              <a:rPr lang="ar-EG" sz="3600" b="1" dirty="0" smtClean="0"/>
              <a:t>مفعول فيه منصوب، وعلامة </a:t>
            </a:r>
            <a:r>
              <a:rPr lang="ar-EG" sz="3600" b="1" dirty="0" err="1" smtClean="0"/>
              <a:t>نصبه </a:t>
            </a:r>
            <a:r>
              <a:rPr lang="ar-EG" sz="1100" dirty="0" smtClean="0"/>
              <a:t>...................................................................................</a:t>
            </a:r>
            <a:endParaRPr lang="en-US" sz="3600" dirty="0"/>
          </a:p>
        </p:txBody>
      </p:sp>
      <p:sp>
        <p:nvSpPr>
          <p:cNvPr id="5" name="Rectangle 51"/>
          <p:cNvSpPr>
            <a:spLocks noChangeArrowheads="1"/>
          </p:cNvSpPr>
          <p:nvPr/>
        </p:nvSpPr>
        <p:spPr bwMode="auto">
          <a:xfrm>
            <a:off x="4646949" y="2971800"/>
            <a:ext cx="212269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الفتحة الظاهرة</a:t>
            </a:r>
            <a:endParaRPr lang="ar-SA" sz="3600" dirty="0">
              <a:solidFill>
                <a:srgbClr val="FF00FF"/>
              </a:solidFill>
            </a:endParaRPr>
          </a:p>
        </p:txBody>
      </p:sp>
      <p:sp>
        <p:nvSpPr>
          <p:cNvPr id="9" name="Rectangle 1"/>
          <p:cNvSpPr>
            <a:spLocks noChangeArrowheads="1"/>
          </p:cNvSpPr>
          <p:nvPr/>
        </p:nvSpPr>
        <p:spPr bwMode="auto">
          <a:xfrm>
            <a:off x="914400" y="4334470"/>
            <a:ext cx="7467600" cy="646331"/>
          </a:xfrm>
          <a:prstGeom prst="rect">
            <a:avLst/>
          </a:prstGeom>
          <a:noFill/>
          <a:ln w="9525">
            <a:noFill/>
            <a:miter lim="800000"/>
            <a:headEnd/>
            <a:tailEnd/>
          </a:ln>
        </p:spPr>
        <p:txBody>
          <a:bodyPr wrap="square" anchor="ctr">
            <a:spAutoFit/>
          </a:bodyPr>
          <a:lstStyle/>
          <a:p>
            <a:pPr algn="r" rtl="1"/>
            <a:r>
              <a:rPr lang="ar-EG" sz="3600" b="1" dirty="0" err="1" smtClean="0">
                <a:solidFill>
                  <a:srgbClr val="C00000"/>
                </a:solidFill>
              </a:rPr>
              <a:t>استفادة: </a:t>
            </a:r>
            <a:r>
              <a:rPr lang="ar-EG" sz="1100" dirty="0" smtClean="0"/>
              <a:t>........................................................................................................................................</a:t>
            </a:r>
            <a:endParaRPr lang="en-US" sz="3600" dirty="0"/>
          </a:p>
        </p:txBody>
      </p:sp>
      <p:sp>
        <p:nvSpPr>
          <p:cNvPr id="10" name="Rectangle 51"/>
          <p:cNvSpPr>
            <a:spLocks noChangeArrowheads="1"/>
          </p:cNvSpPr>
          <p:nvPr/>
        </p:nvSpPr>
        <p:spPr bwMode="auto">
          <a:xfrm>
            <a:off x="685800" y="4191000"/>
            <a:ext cx="6248400" cy="1077218"/>
          </a:xfrm>
          <a:prstGeom prst="rect">
            <a:avLst/>
          </a:prstGeom>
          <a:noFill/>
          <a:ln w="9525">
            <a:noFill/>
            <a:miter lim="800000"/>
            <a:headEnd/>
            <a:tailEnd/>
          </a:ln>
        </p:spPr>
        <p:txBody>
          <a:bodyPr wrap="square" anchor="ctr">
            <a:spAutoFit/>
          </a:bodyPr>
          <a:lstStyle/>
          <a:p>
            <a:pPr algn="r" rtl="1" eaLnBrk="0" hangingPunct="0"/>
            <a:r>
              <a:rPr lang="ar-SA" sz="3200" b="1" dirty="0" smtClean="0">
                <a:solidFill>
                  <a:srgbClr val="0000FF"/>
                </a:solidFill>
              </a:rPr>
              <a:t>مفعول مطلق منصوب وعلامة نصبه الفتحة الظاهرة</a:t>
            </a:r>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3.wav"/>
                                        </p:tgtEl>
                                      </p:cMediaNode>
                                    </p:audio>
                                  </p:sub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by="(-#ppt_w*2)" calcmode="lin" valueType="num">
                                      <p:cBhvr rctx="PPT">
                                        <p:cTn id="29" dur="500" autoRev="1" fill="hold">
                                          <p:stCondLst>
                                            <p:cond delay="0"/>
                                          </p:stCondLst>
                                        </p:cTn>
                                        <p:tgtEl>
                                          <p:spTgt spid="10"/>
                                        </p:tgtEl>
                                        <p:attrNameLst>
                                          <p:attrName>ppt_w</p:attrName>
                                        </p:attrNameLst>
                                      </p:cBhvr>
                                    </p:anim>
                                    <p:anim by="(#ppt_w*0.50)" calcmode="lin" valueType="num">
                                      <p:cBhvr>
                                        <p:cTn id="30" dur="500" decel="50000" autoRev="1" fill="hold">
                                          <p:stCondLst>
                                            <p:cond delay="0"/>
                                          </p:stCondLst>
                                        </p:cTn>
                                        <p:tgtEl>
                                          <p:spTgt spid="10"/>
                                        </p:tgtEl>
                                        <p:attrNameLst>
                                          <p:attrName>ppt_x</p:attrName>
                                        </p:attrNameLst>
                                      </p:cBhvr>
                                    </p:anim>
                                    <p:anim from="(-#ppt_h/2)" to="(#ppt_y)" calcmode="lin" valueType="num">
                                      <p:cBhvr>
                                        <p:cTn id="31" dur="1000" fill="hold">
                                          <p:stCondLst>
                                            <p:cond delay="0"/>
                                          </p:stCondLst>
                                        </p:cTn>
                                        <p:tgtEl>
                                          <p:spTgt spid="10"/>
                                        </p:tgtEl>
                                        <p:attrNameLst>
                                          <p:attrName>ppt_y</p:attrName>
                                        </p:attrNameLst>
                                      </p:cBhvr>
                                    </p:anim>
                                    <p:animRot by="21600000">
                                      <p:cBhvr>
                                        <p:cTn id="32" dur="1000" fill="hold">
                                          <p:stCondLst>
                                            <p:cond delay="0"/>
                                          </p:stCondLst>
                                        </p:cTn>
                                        <p:tgtEl>
                                          <p:spTgt spid="10"/>
                                        </p:tgtEl>
                                        <p:attrNameLst>
                                          <p:attrName>r</p:attrName>
                                        </p:attrNameLst>
                                      </p:cBhvr>
                                    </p:animRot>
                                  </p:childTnLst>
                                  <p:subTnLst>
                                    <p:audio>
                                      <p:cMediaNode>
                                        <p:cTn display="0" masterRel="sameClick">
                                          <p:stCondLst>
                                            <p:cond evt="begin" delay="0">
                                              <p:tn val="27"/>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6" cstate="print"/>
          <a:stretch>
            <a:fillRect/>
          </a:stretch>
        </p:blipFill>
        <p:spPr bwMode="auto">
          <a:xfrm>
            <a:off x="160007" y="228600"/>
            <a:ext cx="8755393" cy="6577489"/>
          </a:xfrm>
          <a:prstGeom prst="rect">
            <a:avLst/>
          </a:prstGeom>
          <a:noFill/>
          <a:ln w="9525">
            <a:noFill/>
            <a:miter lim="800000"/>
            <a:headEnd/>
            <a:tailEnd/>
          </a:ln>
        </p:spPr>
      </p:pic>
      <p:sp>
        <p:nvSpPr>
          <p:cNvPr id="3" name="Rectangle 1"/>
          <p:cNvSpPr>
            <a:spLocks noChangeArrowheads="1"/>
          </p:cNvSpPr>
          <p:nvPr/>
        </p:nvSpPr>
        <p:spPr bwMode="auto">
          <a:xfrm>
            <a:off x="990600" y="609600"/>
            <a:ext cx="7432675" cy="1323439"/>
          </a:xfrm>
          <a:prstGeom prst="rect">
            <a:avLst/>
          </a:prstGeom>
          <a:noFill/>
          <a:ln w="9525">
            <a:noFill/>
            <a:miter lim="800000"/>
            <a:headEnd/>
            <a:tailEnd/>
          </a:ln>
        </p:spPr>
        <p:txBody>
          <a:bodyPr anchor="ctr">
            <a:spAutoFit/>
          </a:bodyPr>
          <a:lstStyle/>
          <a:p>
            <a:pPr lvl="0" algn="r" rtl="1"/>
            <a:r>
              <a:rPr lang="ar-EG" sz="4000" b="1" dirty="0" smtClean="0"/>
              <a:t>ب-</a:t>
            </a:r>
            <a:r>
              <a:rPr lang="ar-EG" sz="4000" b="1" u="sng" dirty="0" smtClean="0"/>
              <a:t> يَحْضُرُ المعلم غَداً رغبة</a:t>
            </a:r>
            <a:r>
              <a:rPr lang="ar-EG" sz="4000" b="1" dirty="0" smtClean="0"/>
              <a:t> في مساعدة الطلاب:</a:t>
            </a:r>
            <a:endParaRPr lang="en-US" sz="4000" dirty="0" smtClean="0"/>
          </a:p>
        </p:txBody>
      </p:sp>
      <p:sp>
        <p:nvSpPr>
          <p:cNvPr id="4" name="Rectangle 1"/>
          <p:cNvSpPr>
            <a:spLocks noChangeArrowheads="1"/>
          </p:cNvSpPr>
          <p:nvPr/>
        </p:nvSpPr>
        <p:spPr bwMode="auto">
          <a:xfrm>
            <a:off x="838200" y="2513111"/>
            <a:ext cx="7315200" cy="1200329"/>
          </a:xfrm>
          <a:prstGeom prst="rect">
            <a:avLst/>
          </a:prstGeom>
          <a:noFill/>
          <a:ln w="9525">
            <a:noFill/>
            <a:miter lim="800000"/>
            <a:headEnd/>
            <a:tailEnd/>
          </a:ln>
        </p:spPr>
        <p:txBody>
          <a:bodyPr wrap="square" anchor="ctr">
            <a:spAutoFit/>
          </a:bodyPr>
          <a:lstStyle/>
          <a:p>
            <a:pPr algn="r" rtl="1"/>
            <a:r>
              <a:rPr lang="ar-EG" sz="3600" b="1" dirty="0" smtClean="0">
                <a:solidFill>
                  <a:srgbClr val="C00000"/>
                </a:solidFill>
              </a:rPr>
              <a:t>يحضر: </a:t>
            </a:r>
            <a:r>
              <a:rPr lang="ar-EG" sz="3600" b="1" dirty="0" err="1" smtClean="0"/>
              <a:t>فعل </a:t>
            </a:r>
            <a:r>
              <a:rPr lang="ar-EG" sz="1100" dirty="0" smtClean="0"/>
              <a:t>........................................................................................</a:t>
            </a:r>
            <a:r>
              <a:rPr lang="ar-EG" sz="3600" b="1" dirty="0" smtClean="0"/>
              <a:t> مرفوع وعلامة </a:t>
            </a:r>
            <a:r>
              <a:rPr lang="ar-EG" sz="3600" b="1" dirty="0" err="1" smtClean="0"/>
              <a:t>رفعه </a:t>
            </a:r>
            <a:r>
              <a:rPr lang="ar-EG" sz="1100" dirty="0" smtClean="0"/>
              <a:t>........................................................................................................................</a:t>
            </a:r>
            <a:endParaRPr lang="en-US" sz="3600" dirty="0"/>
          </a:p>
        </p:txBody>
      </p:sp>
      <p:sp>
        <p:nvSpPr>
          <p:cNvPr id="5" name="Rectangle 51"/>
          <p:cNvSpPr>
            <a:spLocks noChangeArrowheads="1"/>
          </p:cNvSpPr>
          <p:nvPr/>
        </p:nvSpPr>
        <p:spPr bwMode="auto">
          <a:xfrm>
            <a:off x="2895600" y="2539425"/>
            <a:ext cx="2426239" cy="584775"/>
          </a:xfrm>
          <a:prstGeom prst="rect">
            <a:avLst/>
          </a:prstGeom>
          <a:noFill/>
          <a:ln w="9525">
            <a:noFill/>
            <a:miter lim="800000"/>
            <a:headEnd/>
            <a:tailEnd/>
          </a:ln>
        </p:spPr>
        <p:txBody>
          <a:bodyPr wrap="square" anchor="ctr">
            <a:spAutoFit/>
          </a:bodyPr>
          <a:lstStyle/>
          <a:p>
            <a:pPr algn="ctr" rtl="1" eaLnBrk="0" hangingPunct="0"/>
            <a:r>
              <a:rPr lang="ar-EG" sz="3200" b="1" dirty="0" smtClean="0">
                <a:solidFill>
                  <a:srgbClr val="FF00FF"/>
                </a:solidFill>
              </a:rPr>
              <a:t>مضارع</a:t>
            </a:r>
            <a:endParaRPr lang="ar-SA" sz="3600" dirty="0">
              <a:solidFill>
                <a:srgbClr val="FF00FF"/>
              </a:solidFill>
            </a:endParaRPr>
          </a:p>
        </p:txBody>
      </p:sp>
      <p:sp>
        <p:nvSpPr>
          <p:cNvPr id="6" name="Rectangle 51"/>
          <p:cNvSpPr>
            <a:spLocks noChangeArrowheads="1"/>
          </p:cNvSpPr>
          <p:nvPr/>
        </p:nvSpPr>
        <p:spPr bwMode="auto">
          <a:xfrm>
            <a:off x="2867092" y="3225225"/>
            <a:ext cx="2149948"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الضمة الظاهرة</a:t>
            </a:r>
            <a:endParaRPr lang="ar-SA" sz="3600" dirty="0">
              <a:solidFill>
                <a:srgbClr val="FF00FF"/>
              </a:solidFill>
            </a:endParaRPr>
          </a:p>
        </p:txBody>
      </p:sp>
      <p:sp>
        <p:nvSpPr>
          <p:cNvPr id="9" name="Rectangle 1"/>
          <p:cNvSpPr>
            <a:spLocks noChangeArrowheads="1"/>
          </p:cNvSpPr>
          <p:nvPr/>
        </p:nvSpPr>
        <p:spPr bwMode="auto">
          <a:xfrm>
            <a:off x="990600" y="3962398"/>
            <a:ext cx="7315200" cy="1200329"/>
          </a:xfrm>
          <a:prstGeom prst="rect">
            <a:avLst/>
          </a:prstGeom>
          <a:noFill/>
          <a:ln w="9525">
            <a:noFill/>
            <a:miter lim="800000"/>
            <a:headEnd/>
            <a:tailEnd/>
          </a:ln>
        </p:spPr>
        <p:txBody>
          <a:bodyPr wrap="square" anchor="ctr">
            <a:spAutoFit/>
          </a:bodyPr>
          <a:lstStyle/>
          <a:p>
            <a:pPr algn="r" rtl="1"/>
            <a:r>
              <a:rPr lang="ar-EG" sz="3600" b="1" dirty="0" err="1" smtClean="0">
                <a:solidFill>
                  <a:srgbClr val="C00000"/>
                </a:solidFill>
              </a:rPr>
              <a:t>المعلم: </a:t>
            </a:r>
            <a:r>
              <a:rPr lang="ar-EG" sz="1100" dirty="0" smtClean="0"/>
              <a:t>...........................................................................................................................</a:t>
            </a:r>
            <a:r>
              <a:rPr lang="ar-EG" sz="3600" b="1" dirty="0" smtClean="0"/>
              <a:t> مرفوع وعلامة </a:t>
            </a:r>
            <a:r>
              <a:rPr lang="ar-EG" sz="3600" b="1" dirty="0" err="1" smtClean="0"/>
              <a:t>رفعة </a:t>
            </a:r>
            <a:r>
              <a:rPr lang="ar-EG" sz="1100" dirty="0" smtClean="0"/>
              <a:t>..........................................................................................................</a:t>
            </a:r>
            <a:endParaRPr lang="en-US" sz="3600" dirty="0"/>
          </a:p>
        </p:txBody>
      </p:sp>
      <p:sp>
        <p:nvSpPr>
          <p:cNvPr id="10" name="Rectangle 51"/>
          <p:cNvSpPr>
            <a:spLocks noChangeArrowheads="1"/>
          </p:cNvSpPr>
          <p:nvPr/>
        </p:nvSpPr>
        <p:spPr bwMode="auto">
          <a:xfrm>
            <a:off x="4659592" y="4114800"/>
            <a:ext cx="81464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فاعل</a:t>
            </a:r>
            <a:endParaRPr lang="ar-SA" sz="3600" dirty="0">
              <a:solidFill>
                <a:srgbClr val="FF00FF"/>
              </a:solidFill>
            </a:endParaRPr>
          </a:p>
        </p:txBody>
      </p:sp>
      <p:sp>
        <p:nvSpPr>
          <p:cNvPr id="11" name="Rectangle 51"/>
          <p:cNvSpPr>
            <a:spLocks noChangeArrowheads="1"/>
          </p:cNvSpPr>
          <p:nvPr/>
        </p:nvSpPr>
        <p:spPr bwMode="auto">
          <a:xfrm>
            <a:off x="3019492" y="4724400"/>
            <a:ext cx="2149948"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الضمة الظاهرة</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lert.wav"/>
                                        </p:tgtEl>
                                      </p:cMediaNode>
                                    </p:audio>
                                  </p:subTnLst>
                                </p:cTn>
                              </p:par>
                              <p:par>
                                <p:cTn id="11" presetID="39" presetClass="entr" presetSubtype="0" accel="10000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alert.wav"/>
                                        </p:tgtEl>
                                      </p:cMediaNode>
                                    </p:audio>
                                  </p:sub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3.wav"/>
                                        </p:tgtEl>
                                      </p:cMediaNode>
                                    </p:audio>
                                  </p:sub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by="(-#ppt_w*2)" calcmode="lin" valueType="num">
                                      <p:cBhvr rctx="PPT">
                                        <p:cTn id="28" dur="500" autoRev="1" fill="hold">
                                          <p:stCondLst>
                                            <p:cond delay="0"/>
                                          </p:stCondLst>
                                        </p:cTn>
                                        <p:tgtEl>
                                          <p:spTgt spid="5"/>
                                        </p:tgtEl>
                                        <p:attrNameLst>
                                          <p:attrName>ppt_w</p:attrName>
                                        </p:attrNameLst>
                                      </p:cBhvr>
                                    </p:anim>
                                    <p:anim by="(#ppt_w*0.50)" calcmode="lin" valueType="num">
                                      <p:cBhvr>
                                        <p:cTn id="29" dur="500" decel="50000" autoRev="1" fill="hold">
                                          <p:stCondLst>
                                            <p:cond delay="0"/>
                                          </p:stCondLst>
                                        </p:cTn>
                                        <p:tgtEl>
                                          <p:spTgt spid="5"/>
                                        </p:tgtEl>
                                        <p:attrNameLst>
                                          <p:attrName>ppt_x</p:attrName>
                                        </p:attrNameLst>
                                      </p:cBhvr>
                                    </p:anim>
                                    <p:anim from="(-#ppt_h/2)" to="(#ppt_y)" calcmode="lin" valueType="num">
                                      <p:cBhvr>
                                        <p:cTn id="30" dur="1000" fill="hold">
                                          <p:stCondLst>
                                            <p:cond delay="0"/>
                                          </p:stCondLst>
                                        </p:cTn>
                                        <p:tgtEl>
                                          <p:spTgt spid="5"/>
                                        </p:tgtEl>
                                        <p:attrNameLst>
                                          <p:attrName>ppt_y</p:attrName>
                                        </p:attrNameLst>
                                      </p:cBhvr>
                                    </p:anim>
                                    <p:animRot by="21600000">
                                      <p:cBhvr>
                                        <p:cTn id="31" dur="1000" fill="hold">
                                          <p:stCondLst>
                                            <p:cond delay="0"/>
                                          </p:stCondLst>
                                        </p:cTn>
                                        <p:tgtEl>
                                          <p:spTgt spid="5"/>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5" name="1291 - wet and squishy.wav"/>
                                        </p:tgtEl>
                                      </p:cMediaNode>
                                    </p:audio>
                                  </p:sub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by="(-#ppt_w*2)" calcmode="lin" valueType="num">
                                      <p:cBhvr rctx="PPT">
                                        <p:cTn id="36" dur="500" autoRev="1" fill="hold">
                                          <p:stCondLst>
                                            <p:cond delay="0"/>
                                          </p:stCondLst>
                                        </p:cTn>
                                        <p:tgtEl>
                                          <p:spTgt spid="6"/>
                                        </p:tgtEl>
                                        <p:attrNameLst>
                                          <p:attrName>ppt_w</p:attrName>
                                        </p:attrNameLst>
                                      </p:cBhvr>
                                    </p:anim>
                                    <p:anim by="(#ppt_w*0.50)" calcmode="lin" valueType="num">
                                      <p:cBhvr>
                                        <p:cTn id="37" dur="500" decel="50000" autoRev="1" fill="hold">
                                          <p:stCondLst>
                                            <p:cond delay="0"/>
                                          </p:stCondLst>
                                        </p:cTn>
                                        <p:tgtEl>
                                          <p:spTgt spid="6"/>
                                        </p:tgtEl>
                                        <p:attrNameLst>
                                          <p:attrName>ppt_x</p:attrName>
                                        </p:attrNameLst>
                                      </p:cBhvr>
                                    </p:anim>
                                    <p:anim from="(-#ppt_h/2)" to="(#ppt_y)" calcmode="lin" valueType="num">
                                      <p:cBhvr>
                                        <p:cTn id="38" dur="1000" fill="hold">
                                          <p:stCondLst>
                                            <p:cond delay="0"/>
                                          </p:stCondLst>
                                        </p:cTn>
                                        <p:tgtEl>
                                          <p:spTgt spid="6"/>
                                        </p:tgtEl>
                                        <p:attrNameLst>
                                          <p:attrName>ppt_y</p:attrName>
                                        </p:attrNameLst>
                                      </p:cBhvr>
                                    </p:anim>
                                    <p:animRot by="21600000">
                                      <p:cBhvr>
                                        <p:cTn id="39" dur="1000" fill="hold">
                                          <p:stCondLst>
                                            <p:cond delay="0"/>
                                          </p:stCondLst>
                                        </p:cTn>
                                        <p:tgtEl>
                                          <p:spTgt spid="6"/>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5" name="1291 - wet and squishy.wav"/>
                                        </p:tgtEl>
                                      </p:cMediaNode>
                                    </p:audio>
                                  </p:sub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4" name="3.wav"/>
                                        </p:tgtEl>
                                      </p:cMediaNode>
                                    </p:audio>
                                  </p:subTnLst>
                                </p:cTn>
                              </p:par>
                            </p:childTnLst>
                          </p:cTn>
                        </p:par>
                      </p:childTnLst>
                    </p:cTn>
                  </p:par>
                  <p:par>
                    <p:cTn id="47" fill="hold">
                      <p:stCondLst>
                        <p:cond delay="indefinite"/>
                      </p:stCondLst>
                      <p:childTnLst>
                        <p:par>
                          <p:cTn id="48" fill="hold">
                            <p:stCondLst>
                              <p:cond delay="0"/>
                            </p:stCondLst>
                            <p:childTnLst>
                              <p:par>
                                <p:cTn id="49" presetID="56"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by="(-#ppt_w*2)" calcmode="lin" valueType="num">
                                      <p:cBhvr rctx="PPT">
                                        <p:cTn id="51" dur="500" autoRev="1" fill="hold">
                                          <p:stCondLst>
                                            <p:cond delay="0"/>
                                          </p:stCondLst>
                                        </p:cTn>
                                        <p:tgtEl>
                                          <p:spTgt spid="10"/>
                                        </p:tgtEl>
                                        <p:attrNameLst>
                                          <p:attrName>ppt_w</p:attrName>
                                        </p:attrNameLst>
                                      </p:cBhvr>
                                    </p:anim>
                                    <p:anim by="(#ppt_w*0.50)" calcmode="lin" valueType="num">
                                      <p:cBhvr>
                                        <p:cTn id="52" dur="500" decel="50000" autoRev="1" fill="hold">
                                          <p:stCondLst>
                                            <p:cond delay="0"/>
                                          </p:stCondLst>
                                        </p:cTn>
                                        <p:tgtEl>
                                          <p:spTgt spid="10"/>
                                        </p:tgtEl>
                                        <p:attrNameLst>
                                          <p:attrName>ppt_x</p:attrName>
                                        </p:attrNameLst>
                                      </p:cBhvr>
                                    </p:anim>
                                    <p:anim from="(-#ppt_h/2)" to="(#ppt_y)" calcmode="lin" valueType="num">
                                      <p:cBhvr>
                                        <p:cTn id="53" dur="1000" fill="hold">
                                          <p:stCondLst>
                                            <p:cond delay="0"/>
                                          </p:stCondLst>
                                        </p:cTn>
                                        <p:tgtEl>
                                          <p:spTgt spid="10"/>
                                        </p:tgtEl>
                                        <p:attrNameLst>
                                          <p:attrName>ppt_y</p:attrName>
                                        </p:attrNameLst>
                                      </p:cBhvr>
                                    </p:anim>
                                    <p:animRot by="21600000">
                                      <p:cBhvr>
                                        <p:cTn id="54" dur="1000" fill="hold">
                                          <p:stCondLst>
                                            <p:cond delay="0"/>
                                          </p:stCondLst>
                                        </p:cTn>
                                        <p:tgtEl>
                                          <p:spTgt spid="10"/>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5" name="1291 - wet and squishy.wav"/>
                                        </p:tgtEl>
                                      </p:cMediaNode>
                                    </p:audio>
                                  </p:subTnLst>
                                </p:cTn>
                              </p:par>
                            </p:childTnLst>
                          </p:cTn>
                        </p:par>
                      </p:childTnLst>
                    </p:cTn>
                  </p:par>
                  <p:par>
                    <p:cTn id="55" fill="hold">
                      <p:stCondLst>
                        <p:cond delay="indefinite"/>
                      </p:stCondLst>
                      <p:childTnLst>
                        <p:par>
                          <p:cTn id="56" fill="hold">
                            <p:stCondLst>
                              <p:cond delay="0"/>
                            </p:stCondLst>
                            <p:childTnLst>
                              <p:par>
                                <p:cTn id="57" presetID="56"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 by="(-#ppt_w*2)" calcmode="lin" valueType="num">
                                      <p:cBhvr rctx="PPT">
                                        <p:cTn id="59" dur="500" autoRev="1" fill="hold">
                                          <p:stCondLst>
                                            <p:cond delay="0"/>
                                          </p:stCondLst>
                                        </p:cTn>
                                        <p:tgtEl>
                                          <p:spTgt spid="11"/>
                                        </p:tgtEl>
                                        <p:attrNameLst>
                                          <p:attrName>ppt_w</p:attrName>
                                        </p:attrNameLst>
                                      </p:cBhvr>
                                    </p:anim>
                                    <p:anim by="(#ppt_w*0.50)" calcmode="lin" valueType="num">
                                      <p:cBhvr>
                                        <p:cTn id="60" dur="500" decel="50000" autoRev="1" fill="hold">
                                          <p:stCondLst>
                                            <p:cond delay="0"/>
                                          </p:stCondLst>
                                        </p:cTn>
                                        <p:tgtEl>
                                          <p:spTgt spid="11"/>
                                        </p:tgtEl>
                                        <p:attrNameLst>
                                          <p:attrName>ppt_x</p:attrName>
                                        </p:attrNameLst>
                                      </p:cBhvr>
                                    </p:anim>
                                    <p:anim from="(-#ppt_h/2)" to="(#ppt_y)" calcmode="lin" valueType="num">
                                      <p:cBhvr>
                                        <p:cTn id="61" dur="1000" fill="hold">
                                          <p:stCondLst>
                                            <p:cond delay="0"/>
                                          </p:stCondLst>
                                        </p:cTn>
                                        <p:tgtEl>
                                          <p:spTgt spid="11"/>
                                        </p:tgtEl>
                                        <p:attrNameLst>
                                          <p:attrName>ppt_y</p:attrName>
                                        </p:attrNameLst>
                                      </p:cBhvr>
                                    </p:anim>
                                    <p:animRot by="21600000">
                                      <p:cBhvr>
                                        <p:cTn id="62" dur="1000" fill="hold">
                                          <p:stCondLst>
                                            <p:cond delay="0"/>
                                          </p:stCondLst>
                                        </p:cTn>
                                        <p:tgtEl>
                                          <p:spTgt spid="11"/>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4" grpId="0"/>
      <p:bldP spid="5" grpId="0"/>
      <p:bldP spid="6"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stretch>
            <a:fillRect/>
          </a:stretch>
        </p:blipFill>
        <p:spPr bwMode="auto">
          <a:xfrm>
            <a:off x="160007" y="228600"/>
            <a:ext cx="8755393" cy="6577489"/>
          </a:xfrm>
          <a:prstGeom prst="rect">
            <a:avLst/>
          </a:prstGeom>
          <a:noFill/>
          <a:ln w="9525">
            <a:noFill/>
            <a:miter lim="800000"/>
            <a:headEnd/>
            <a:tailEnd/>
          </a:ln>
        </p:spPr>
      </p:pic>
      <p:sp>
        <p:nvSpPr>
          <p:cNvPr id="3" name="Rectangle 1"/>
          <p:cNvSpPr>
            <a:spLocks noChangeArrowheads="1"/>
          </p:cNvSpPr>
          <p:nvPr/>
        </p:nvSpPr>
        <p:spPr bwMode="auto">
          <a:xfrm>
            <a:off x="990600" y="609600"/>
            <a:ext cx="7432675" cy="1323439"/>
          </a:xfrm>
          <a:prstGeom prst="rect">
            <a:avLst/>
          </a:prstGeom>
          <a:noFill/>
          <a:ln w="9525">
            <a:noFill/>
            <a:miter lim="800000"/>
            <a:headEnd/>
            <a:tailEnd/>
          </a:ln>
        </p:spPr>
        <p:txBody>
          <a:bodyPr anchor="ctr">
            <a:spAutoFit/>
          </a:bodyPr>
          <a:lstStyle/>
          <a:p>
            <a:pPr lvl="0" algn="r" rtl="1"/>
            <a:r>
              <a:rPr lang="ar-EG" sz="4000" b="1" dirty="0" smtClean="0"/>
              <a:t>ب-</a:t>
            </a:r>
            <a:r>
              <a:rPr lang="ar-EG" sz="4000" b="1" u="sng" dirty="0" smtClean="0"/>
              <a:t> يَحْضُرُ المعلم غَداً رغبة</a:t>
            </a:r>
            <a:r>
              <a:rPr lang="ar-EG" sz="4000" b="1" dirty="0" smtClean="0"/>
              <a:t> في مساعدة الطلاب:</a:t>
            </a:r>
            <a:endParaRPr lang="en-US" sz="4000" dirty="0" smtClean="0"/>
          </a:p>
        </p:txBody>
      </p:sp>
      <p:sp>
        <p:nvSpPr>
          <p:cNvPr id="4" name="Rectangle 1"/>
          <p:cNvSpPr>
            <a:spLocks noChangeArrowheads="1"/>
          </p:cNvSpPr>
          <p:nvPr/>
        </p:nvSpPr>
        <p:spPr bwMode="auto">
          <a:xfrm>
            <a:off x="838200" y="2513111"/>
            <a:ext cx="7315200" cy="1200329"/>
          </a:xfrm>
          <a:prstGeom prst="rect">
            <a:avLst/>
          </a:prstGeom>
          <a:noFill/>
          <a:ln w="9525">
            <a:noFill/>
            <a:miter lim="800000"/>
            <a:headEnd/>
            <a:tailEnd/>
          </a:ln>
        </p:spPr>
        <p:txBody>
          <a:bodyPr wrap="square" anchor="ctr">
            <a:spAutoFit/>
          </a:bodyPr>
          <a:lstStyle/>
          <a:p>
            <a:pPr algn="r" rtl="1"/>
            <a:r>
              <a:rPr lang="ar-EG" sz="3600" b="1" dirty="0" err="1" smtClean="0">
                <a:solidFill>
                  <a:srgbClr val="C00000"/>
                </a:solidFill>
              </a:rPr>
              <a:t>غدًا: </a:t>
            </a:r>
            <a:r>
              <a:rPr lang="ar-EG" sz="1100" dirty="0" smtClean="0"/>
              <a:t>..................................................................................................</a:t>
            </a:r>
            <a:r>
              <a:rPr lang="ar-EG" sz="3600" b="1" dirty="0" smtClean="0"/>
              <a:t> منصوب وعلامة </a:t>
            </a:r>
            <a:r>
              <a:rPr lang="ar-EG" sz="3600" b="1" dirty="0" err="1" smtClean="0"/>
              <a:t>نصبه</a:t>
            </a:r>
            <a:r>
              <a:rPr lang="ar-EG" sz="3600" dirty="0" err="1" smtClean="0"/>
              <a:t> </a:t>
            </a:r>
            <a:r>
              <a:rPr lang="ar-EG" sz="1100" dirty="0" smtClean="0"/>
              <a:t>........................................................................................................................</a:t>
            </a:r>
            <a:endParaRPr lang="en-US" sz="3600" dirty="0"/>
          </a:p>
        </p:txBody>
      </p:sp>
      <p:sp>
        <p:nvSpPr>
          <p:cNvPr id="5" name="Rectangle 51"/>
          <p:cNvSpPr>
            <a:spLocks noChangeArrowheads="1"/>
          </p:cNvSpPr>
          <p:nvPr/>
        </p:nvSpPr>
        <p:spPr bwMode="auto">
          <a:xfrm>
            <a:off x="4604693" y="2514600"/>
            <a:ext cx="1402948"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مفعول به</a:t>
            </a:r>
            <a:endParaRPr lang="ar-SA" sz="3600" dirty="0">
              <a:solidFill>
                <a:srgbClr val="FF00FF"/>
              </a:solidFill>
            </a:endParaRPr>
          </a:p>
        </p:txBody>
      </p:sp>
      <p:sp>
        <p:nvSpPr>
          <p:cNvPr id="6" name="Rectangle 51"/>
          <p:cNvSpPr>
            <a:spLocks noChangeArrowheads="1"/>
          </p:cNvSpPr>
          <p:nvPr/>
        </p:nvSpPr>
        <p:spPr bwMode="auto">
          <a:xfrm>
            <a:off x="3732549" y="3048000"/>
            <a:ext cx="212269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الفتحة الظاهرة</a:t>
            </a:r>
            <a:endParaRPr lang="ar-SA" sz="3600" dirty="0">
              <a:solidFill>
                <a:srgbClr val="FF00FF"/>
              </a:solidFill>
            </a:endParaRPr>
          </a:p>
        </p:txBody>
      </p:sp>
      <p:sp>
        <p:nvSpPr>
          <p:cNvPr id="9" name="Rectangle 1"/>
          <p:cNvSpPr>
            <a:spLocks noChangeArrowheads="1"/>
          </p:cNvSpPr>
          <p:nvPr/>
        </p:nvSpPr>
        <p:spPr bwMode="auto">
          <a:xfrm>
            <a:off x="990600" y="4239397"/>
            <a:ext cx="7315200" cy="646331"/>
          </a:xfrm>
          <a:prstGeom prst="rect">
            <a:avLst/>
          </a:prstGeom>
          <a:noFill/>
          <a:ln w="9525">
            <a:noFill/>
            <a:miter lim="800000"/>
            <a:headEnd/>
            <a:tailEnd/>
          </a:ln>
        </p:spPr>
        <p:txBody>
          <a:bodyPr wrap="square" anchor="ctr">
            <a:spAutoFit/>
          </a:bodyPr>
          <a:lstStyle/>
          <a:p>
            <a:pPr algn="r" rtl="1"/>
            <a:r>
              <a:rPr lang="ar-EG" sz="3600" b="1" dirty="0" err="1" smtClean="0">
                <a:solidFill>
                  <a:srgbClr val="C00000"/>
                </a:solidFill>
              </a:rPr>
              <a:t>رغبة: </a:t>
            </a:r>
            <a:r>
              <a:rPr lang="ar-EG" sz="1100" dirty="0" smtClean="0"/>
              <a:t>...........................................................................................................................</a:t>
            </a:r>
            <a:r>
              <a:rPr lang="ar-EG" sz="3600" b="1" dirty="0" smtClean="0"/>
              <a:t> </a:t>
            </a:r>
            <a:endParaRPr lang="en-US" sz="3600" dirty="0"/>
          </a:p>
        </p:txBody>
      </p:sp>
      <p:sp>
        <p:nvSpPr>
          <p:cNvPr id="10" name="Rectangle 51"/>
          <p:cNvSpPr>
            <a:spLocks noChangeArrowheads="1"/>
          </p:cNvSpPr>
          <p:nvPr/>
        </p:nvSpPr>
        <p:spPr bwMode="auto">
          <a:xfrm>
            <a:off x="685800" y="4114800"/>
            <a:ext cx="6477000" cy="584775"/>
          </a:xfrm>
          <a:prstGeom prst="rect">
            <a:avLst/>
          </a:prstGeom>
          <a:noFill/>
          <a:ln w="9525">
            <a:noFill/>
            <a:miter lim="800000"/>
            <a:headEnd/>
            <a:tailEnd/>
          </a:ln>
        </p:spPr>
        <p:txBody>
          <a:bodyPr wrap="square" anchor="ctr">
            <a:spAutoFit/>
          </a:bodyPr>
          <a:lstStyle/>
          <a:p>
            <a:pPr algn="r" rtl="1" eaLnBrk="0" hangingPunct="0"/>
            <a:r>
              <a:rPr lang="ar-SA" sz="3200" b="1" dirty="0" smtClean="0">
                <a:solidFill>
                  <a:srgbClr val="0000FF"/>
                </a:solidFill>
              </a:rPr>
              <a:t>مفعول لأجله منصوب وعلامة نصبه الظاهرة.</a:t>
            </a:r>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par>
                    <p:cTn id="18" fill="hold">
                      <p:stCondLst>
                        <p:cond delay="indefinite"/>
                      </p:stCondLst>
                      <p:childTnLst>
                        <p:par>
                          <p:cTn id="19" fill="hold">
                            <p:stCondLst>
                              <p:cond delay="0"/>
                            </p:stCondLst>
                            <p:childTnLst>
                              <p:par>
                                <p:cTn id="20" presetID="56"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by="(-#ppt_w*2)" calcmode="lin" valueType="num">
                                      <p:cBhvr rctx="PPT">
                                        <p:cTn id="22" dur="500" autoRev="1" fill="hold">
                                          <p:stCondLst>
                                            <p:cond delay="0"/>
                                          </p:stCondLst>
                                        </p:cTn>
                                        <p:tgtEl>
                                          <p:spTgt spid="6"/>
                                        </p:tgtEl>
                                        <p:attrNameLst>
                                          <p:attrName>ppt_w</p:attrName>
                                        </p:attrNameLst>
                                      </p:cBhvr>
                                    </p:anim>
                                    <p:anim by="(#ppt_w*0.50)" calcmode="lin" valueType="num">
                                      <p:cBhvr>
                                        <p:cTn id="23" dur="500" decel="50000" autoRev="1" fill="hold">
                                          <p:stCondLst>
                                            <p:cond delay="0"/>
                                          </p:stCondLst>
                                        </p:cTn>
                                        <p:tgtEl>
                                          <p:spTgt spid="6"/>
                                        </p:tgtEl>
                                        <p:attrNameLst>
                                          <p:attrName>ppt_x</p:attrName>
                                        </p:attrNameLst>
                                      </p:cBhvr>
                                    </p:anim>
                                    <p:anim from="(-#ppt_h/2)" to="(#ppt_y)" calcmode="lin" valueType="num">
                                      <p:cBhvr>
                                        <p:cTn id="24" dur="1000" fill="hold">
                                          <p:stCondLst>
                                            <p:cond delay="0"/>
                                          </p:stCondLst>
                                        </p:cTn>
                                        <p:tgtEl>
                                          <p:spTgt spid="6"/>
                                        </p:tgtEl>
                                        <p:attrNameLst>
                                          <p:attrName>ppt_y</p:attrName>
                                        </p:attrNameLst>
                                      </p:cBhvr>
                                    </p:anim>
                                    <p:animRot by="21600000">
                                      <p:cBhvr>
                                        <p:cTn id="25" dur="1000" fill="hold">
                                          <p:stCondLst>
                                            <p:cond delay="0"/>
                                          </p:stCondLst>
                                        </p:cTn>
                                        <p:tgtEl>
                                          <p:spTgt spid="6"/>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4" name="1291 - wet and squishy.wav"/>
                                        </p:tgtEl>
                                      </p:cMediaNode>
                                    </p:audio>
                                  </p:sub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3" name="3.wav"/>
                                        </p:tgtEl>
                                      </p:cMediaNode>
                                    </p:audio>
                                  </p:subTnLst>
                                </p:cTn>
                              </p:par>
                            </p:childTnLst>
                          </p:cTn>
                        </p:par>
                      </p:childTnLst>
                    </p:cTn>
                  </p:par>
                  <p:par>
                    <p:cTn id="33" fill="hold">
                      <p:stCondLst>
                        <p:cond delay="indefinite"/>
                      </p:stCondLst>
                      <p:childTnLst>
                        <p:par>
                          <p:cTn id="34" fill="hold">
                            <p:stCondLst>
                              <p:cond delay="0"/>
                            </p:stCondLst>
                            <p:childTnLst>
                              <p:par>
                                <p:cTn id="35" presetID="56"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by="(-#ppt_w*2)" calcmode="lin" valueType="num">
                                      <p:cBhvr rctx="PPT">
                                        <p:cTn id="37" dur="500" autoRev="1" fill="hold">
                                          <p:stCondLst>
                                            <p:cond delay="0"/>
                                          </p:stCondLst>
                                        </p:cTn>
                                        <p:tgtEl>
                                          <p:spTgt spid="10"/>
                                        </p:tgtEl>
                                        <p:attrNameLst>
                                          <p:attrName>ppt_w</p:attrName>
                                        </p:attrNameLst>
                                      </p:cBhvr>
                                    </p:anim>
                                    <p:anim by="(#ppt_w*0.50)" calcmode="lin" valueType="num">
                                      <p:cBhvr>
                                        <p:cTn id="38" dur="500" decel="50000" autoRev="1" fill="hold">
                                          <p:stCondLst>
                                            <p:cond delay="0"/>
                                          </p:stCondLst>
                                        </p:cTn>
                                        <p:tgtEl>
                                          <p:spTgt spid="10"/>
                                        </p:tgtEl>
                                        <p:attrNameLst>
                                          <p:attrName>ppt_x</p:attrName>
                                        </p:attrNameLst>
                                      </p:cBhvr>
                                    </p:anim>
                                    <p:anim from="(-#ppt_h/2)" to="(#ppt_y)" calcmode="lin" valueType="num">
                                      <p:cBhvr>
                                        <p:cTn id="39" dur="1000" fill="hold">
                                          <p:stCondLst>
                                            <p:cond delay="0"/>
                                          </p:stCondLst>
                                        </p:cTn>
                                        <p:tgtEl>
                                          <p:spTgt spid="10"/>
                                        </p:tgtEl>
                                        <p:attrNameLst>
                                          <p:attrName>ppt_y</p:attrName>
                                        </p:attrNameLst>
                                      </p:cBhvr>
                                    </p:anim>
                                    <p:animRot by="21600000">
                                      <p:cBhvr>
                                        <p:cTn id="40" dur="1000" fill="hold">
                                          <p:stCondLst>
                                            <p:cond delay="0"/>
                                          </p:stCondLst>
                                        </p:cTn>
                                        <p:tgtEl>
                                          <p:spTgt spid="10"/>
                                        </p:tgtEl>
                                        <p:attrNameLst>
                                          <p:attrName>r</p:attrName>
                                        </p:attrNameLst>
                                      </p:cBhvr>
                                    </p:animRot>
                                  </p:childTnLst>
                                  <p:subTnLst>
                                    <p:audio>
                                      <p:cMediaNode>
                                        <p:cTn display="0" masterRel="sameClick">
                                          <p:stCondLst>
                                            <p:cond evt="begin" delay="0">
                                              <p:tn val="35"/>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6" cstate="print"/>
          <a:stretch>
            <a:fillRect/>
          </a:stretch>
        </p:blipFill>
        <p:spPr bwMode="auto">
          <a:xfrm>
            <a:off x="160007" y="228600"/>
            <a:ext cx="8755393" cy="6577489"/>
          </a:xfrm>
          <a:prstGeom prst="rect">
            <a:avLst/>
          </a:prstGeom>
          <a:noFill/>
          <a:ln w="9525">
            <a:noFill/>
            <a:miter lim="800000"/>
            <a:headEnd/>
            <a:tailEnd/>
          </a:ln>
        </p:spPr>
      </p:pic>
      <p:sp>
        <p:nvSpPr>
          <p:cNvPr id="3" name="Rectangle 1"/>
          <p:cNvSpPr>
            <a:spLocks noChangeArrowheads="1"/>
          </p:cNvSpPr>
          <p:nvPr/>
        </p:nvSpPr>
        <p:spPr bwMode="auto">
          <a:xfrm>
            <a:off x="990600" y="609600"/>
            <a:ext cx="7432675" cy="1323439"/>
          </a:xfrm>
          <a:prstGeom prst="rect">
            <a:avLst/>
          </a:prstGeom>
          <a:noFill/>
          <a:ln w="9525">
            <a:noFill/>
            <a:miter lim="800000"/>
            <a:headEnd/>
            <a:tailEnd/>
          </a:ln>
        </p:spPr>
        <p:txBody>
          <a:bodyPr anchor="ctr">
            <a:spAutoFit/>
          </a:bodyPr>
          <a:lstStyle/>
          <a:p>
            <a:pPr algn="r" rtl="1"/>
            <a:r>
              <a:rPr lang="ar-EG" sz="4000" b="1" dirty="0" smtClean="0"/>
              <a:t>ج-</a:t>
            </a:r>
            <a:r>
              <a:rPr lang="ar-EG" sz="4000" b="1" u="sng" dirty="0" smtClean="0"/>
              <a:t> استقبلت</a:t>
            </a:r>
            <a:r>
              <a:rPr lang="ar-EG" sz="4000" b="1" dirty="0" smtClean="0"/>
              <a:t> </a:t>
            </a:r>
            <a:r>
              <a:rPr lang="ar-EG" sz="4000" b="1" u="sng" dirty="0" smtClean="0"/>
              <a:t>الوالدّ اليوم استقبالًا</a:t>
            </a:r>
            <a:r>
              <a:rPr lang="ar-EG" sz="4000" b="1" dirty="0" smtClean="0"/>
              <a:t> حافلًا </a:t>
            </a:r>
            <a:r>
              <a:rPr lang="ar-EG" sz="4000" b="1" u="sng" dirty="0" smtClean="0"/>
              <a:t>أملًا</a:t>
            </a:r>
            <a:r>
              <a:rPr lang="ar-EG" sz="4000" b="1" dirty="0" smtClean="0"/>
              <a:t> في إرضائه.</a:t>
            </a:r>
            <a:endParaRPr lang="en-US" sz="4000" dirty="0" smtClean="0"/>
          </a:p>
        </p:txBody>
      </p:sp>
      <p:sp>
        <p:nvSpPr>
          <p:cNvPr id="4" name="Rectangle 1"/>
          <p:cNvSpPr>
            <a:spLocks noChangeArrowheads="1"/>
          </p:cNvSpPr>
          <p:nvPr/>
        </p:nvSpPr>
        <p:spPr bwMode="auto">
          <a:xfrm>
            <a:off x="838200" y="2513111"/>
            <a:ext cx="7315200" cy="1200329"/>
          </a:xfrm>
          <a:prstGeom prst="rect">
            <a:avLst/>
          </a:prstGeom>
          <a:noFill/>
          <a:ln w="9525">
            <a:noFill/>
            <a:miter lim="800000"/>
            <a:headEnd/>
            <a:tailEnd/>
          </a:ln>
        </p:spPr>
        <p:txBody>
          <a:bodyPr wrap="square" anchor="ctr">
            <a:spAutoFit/>
          </a:bodyPr>
          <a:lstStyle/>
          <a:p>
            <a:pPr algn="r" rtl="1"/>
            <a:r>
              <a:rPr lang="ar-EG" sz="3600" b="1" dirty="0" smtClean="0">
                <a:solidFill>
                  <a:srgbClr val="C00000"/>
                </a:solidFill>
              </a:rPr>
              <a:t>استقبل: </a:t>
            </a:r>
            <a:r>
              <a:rPr lang="ar-EG" sz="3600" b="1" dirty="0" err="1" smtClean="0"/>
              <a:t>فعل </a:t>
            </a:r>
            <a:r>
              <a:rPr lang="ar-EG" sz="1100" dirty="0" smtClean="0"/>
              <a:t>.......................................................................</a:t>
            </a:r>
            <a:r>
              <a:rPr lang="ar-EG" sz="3600" b="1" dirty="0" smtClean="0"/>
              <a:t> مبني </a:t>
            </a:r>
            <a:r>
              <a:rPr lang="ar-EG" sz="3600" b="1" dirty="0" err="1" smtClean="0"/>
              <a:t>على </a:t>
            </a:r>
            <a:r>
              <a:rPr lang="ar-EG" sz="1100" dirty="0" smtClean="0"/>
              <a:t>....................................................................................... </a:t>
            </a:r>
            <a:r>
              <a:rPr lang="ar-EG" sz="3600" b="1" dirty="0" smtClean="0"/>
              <a:t>لاتصاله </a:t>
            </a:r>
            <a:r>
              <a:rPr lang="ar-EG" sz="3600" b="1" dirty="0" err="1" smtClean="0"/>
              <a:t>بالضمير </a:t>
            </a:r>
            <a:r>
              <a:rPr lang="ar-EG" sz="3600" b="1" dirty="0" smtClean="0"/>
              <a:t>(التاء</a:t>
            </a:r>
            <a:r>
              <a:rPr lang="ar-EG" sz="3600" b="1" dirty="0" err="1" smtClean="0"/>
              <a:t>)</a:t>
            </a:r>
            <a:endParaRPr lang="en-US" sz="3600" dirty="0"/>
          </a:p>
        </p:txBody>
      </p:sp>
      <p:sp>
        <p:nvSpPr>
          <p:cNvPr id="5" name="Rectangle 51"/>
          <p:cNvSpPr>
            <a:spLocks noChangeArrowheads="1"/>
          </p:cNvSpPr>
          <p:nvPr/>
        </p:nvSpPr>
        <p:spPr bwMode="auto">
          <a:xfrm>
            <a:off x="4468834" y="2590800"/>
            <a:ext cx="1005403"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ماضي</a:t>
            </a:r>
            <a:endParaRPr lang="ar-SA" sz="3600" dirty="0">
              <a:solidFill>
                <a:srgbClr val="FF00FF"/>
              </a:solidFill>
            </a:endParaRPr>
          </a:p>
        </p:txBody>
      </p:sp>
      <p:sp>
        <p:nvSpPr>
          <p:cNvPr id="6" name="Rectangle 51"/>
          <p:cNvSpPr>
            <a:spLocks noChangeArrowheads="1"/>
          </p:cNvSpPr>
          <p:nvPr/>
        </p:nvSpPr>
        <p:spPr bwMode="auto">
          <a:xfrm>
            <a:off x="6275192" y="3200400"/>
            <a:ext cx="1027845"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الضمة</a:t>
            </a:r>
            <a:endParaRPr lang="ar-SA" sz="3600" dirty="0">
              <a:solidFill>
                <a:srgbClr val="FF00FF"/>
              </a:solidFill>
            </a:endParaRPr>
          </a:p>
        </p:txBody>
      </p:sp>
      <p:sp>
        <p:nvSpPr>
          <p:cNvPr id="9" name="Rectangle 1"/>
          <p:cNvSpPr>
            <a:spLocks noChangeArrowheads="1"/>
          </p:cNvSpPr>
          <p:nvPr/>
        </p:nvSpPr>
        <p:spPr bwMode="auto">
          <a:xfrm>
            <a:off x="914400" y="4086996"/>
            <a:ext cx="7315200" cy="1200329"/>
          </a:xfrm>
          <a:prstGeom prst="rect">
            <a:avLst/>
          </a:prstGeom>
          <a:noFill/>
          <a:ln w="9525">
            <a:noFill/>
            <a:miter lim="800000"/>
            <a:headEnd/>
            <a:tailEnd/>
          </a:ln>
        </p:spPr>
        <p:txBody>
          <a:bodyPr wrap="square" anchor="ctr">
            <a:spAutoFit/>
          </a:bodyPr>
          <a:lstStyle/>
          <a:p>
            <a:pPr algn="r" rtl="1"/>
            <a:r>
              <a:rPr lang="ar-EG" sz="3600" b="1" dirty="0" smtClean="0">
                <a:solidFill>
                  <a:srgbClr val="C00000"/>
                </a:solidFill>
              </a:rPr>
              <a:t>الولد: </a:t>
            </a:r>
            <a:r>
              <a:rPr lang="ar-EG" sz="3600" b="1" dirty="0" err="1" smtClean="0"/>
              <a:t>مفعول </a:t>
            </a:r>
            <a:r>
              <a:rPr lang="ar-EG" sz="1100" dirty="0" smtClean="0"/>
              <a:t>..........................................................................................</a:t>
            </a:r>
            <a:r>
              <a:rPr lang="ar-EG" sz="3600" b="1" dirty="0" smtClean="0"/>
              <a:t> منصوب وعلامة </a:t>
            </a:r>
            <a:r>
              <a:rPr lang="ar-EG" sz="3600" b="1" dirty="0" err="1" smtClean="0"/>
              <a:t>نصبه </a:t>
            </a:r>
            <a:r>
              <a:rPr lang="ar-EG" sz="1100" dirty="0" smtClean="0"/>
              <a:t>..............................................................................................................................</a:t>
            </a:r>
            <a:endParaRPr lang="en-US" sz="3600" dirty="0"/>
          </a:p>
        </p:txBody>
      </p:sp>
      <p:sp>
        <p:nvSpPr>
          <p:cNvPr id="10" name="Rectangle 51"/>
          <p:cNvSpPr>
            <a:spLocks noChangeArrowheads="1"/>
          </p:cNvSpPr>
          <p:nvPr/>
        </p:nvSpPr>
        <p:spPr bwMode="auto">
          <a:xfrm>
            <a:off x="4577611" y="4191000"/>
            <a:ext cx="591829"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فيه</a:t>
            </a:r>
            <a:endParaRPr lang="ar-SA" sz="3600" dirty="0">
              <a:solidFill>
                <a:srgbClr val="FF00FF"/>
              </a:solidFill>
            </a:endParaRPr>
          </a:p>
        </p:txBody>
      </p:sp>
      <p:sp>
        <p:nvSpPr>
          <p:cNvPr id="11" name="Rectangle 51"/>
          <p:cNvSpPr>
            <a:spLocks noChangeArrowheads="1"/>
          </p:cNvSpPr>
          <p:nvPr/>
        </p:nvSpPr>
        <p:spPr bwMode="auto">
          <a:xfrm>
            <a:off x="2970549" y="4648200"/>
            <a:ext cx="212269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الفتحة الظاهرة</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lert.wav"/>
                                        </p:tgtEl>
                                      </p:cMediaNode>
                                    </p:audio>
                                  </p:subTnLst>
                                </p:cTn>
                              </p:par>
                              <p:par>
                                <p:cTn id="11" presetID="39" presetClass="entr" presetSubtype="0" accel="10000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alert.wav"/>
                                        </p:tgtEl>
                                      </p:cMediaNode>
                                    </p:audio>
                                  </p:sub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3.wav"/>
                                        </p:tgtEl>
                                      </p:cMediaNode>
                                    </p:audio>
                                  </p:sub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by="(-#ppt_w*2)" calcmode="lin" valueType="num">
                                      <p:cBhvr rctx="PPT">
                                        <p:cTn id="28" dur="500" autoRev="1" fill="hold">
                                          <p:stCondLst>
                                            <p:cond delay="0"/>
                                          </p:stCondLst>
                                        </p:cTn>
                                        <p:tgtEl>
                                          <p:spTgt spid="5"/>
                                        </p:tgtEl>
                                        <p:attrNameLst>
                                          <p:attrName>ppt_w</p:attrName>
                                        </p:attrNameLst>
                                      </p:cBhvr>
                                    </p:anim>
                                    <p:anim by="(#ppt_w*0.50)" calcmode="lin" valueType="num">
                                      <p:cBhvr>
                                        <p:cTn id="29" dur="500" decel="50000" autoRev="1" fill="hold">
                                          <p:stCondLst>
                                            <p:cond delay="0"/>
                                          </p:stCondLst>
                                        </p:cTn>
                                        <p:tgtEl>
                                          <p:spTgt spid="5"/>
                                        </p:tgtEl>
                                        <p:attrNameLst>
                                          <p:attrName>ppt_x</p:attrName>
                                        </p:attrNameLst>
                                      </p:cBhvr>
                                    </p:anim>
                                    <p:anim from="(-#ppt_h/2)" to="(#ppt_y)" calcmode="lin" valueType="num">
                                      <p:cBhvr>
                                        <p:cTn id="30" dur="1000" fill="hold">
                                          <p:stCondLst>
                                            <p:cond delay="0"/>
                                          </p:stCondLst>
                                        </p:cTn>
                                        <p:tgtEl>
                                          <p:spTgt spid="5"/>
                                        </p:tgtEl>
                                        <p:attrNameLst>
                                          <p:attrName>ppt_y</p:attrName>
                                        </p:attrNameLst>
                                      </p:cBhvr>
                                    </p:anim>
                                    <p:animRot by="21600000">
                                      <p:cBhvr>
                                        <p:cTn id="31" dur="1000" fill="hold">
                                          <p:stCondLst>
                                            <p:cond delay="0"/>
                                          </p:stCondLst>
                                        </p:cTn>
                                        <p:tgtEl>
                                          <p:spTgt spid="5"/>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5" name="1291 - wet and squishy.wav"/>
                                        </p:tgtEl>
                                      </p:cMediaNode>
                                    </p:audio>
                                  </p:sub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by="(-#ppt_w*2)" calcmode="lin" valueType="num">
                                      <p:cBhvr rctx="PPT">
                                        <p:cTn id="36" dur="500" autoRev="1" fill="hold">
                                          <p:stCondLst>
                                            <p:cond delay="0"/>
                                          </p:stCondLst>
                                        </p:cTn>
                                        <p:tgtEl>
                                          <p:spTgt spid="6"/>
                                        </p:tgtEl>
                                        <p:attrNameLst>
                                          <p:attrName>ppt_w</p:attrName>
                                        </p:attrNameLst>
                                      </p:cBhvr>
                                    </p:anim>
                                    <p:anim by="(#ppt_w*0.50)" calcmode="lin" valueType="num">
                                      <p:cBhvr>
                                        <p:cTn id="37" dur="500" decel="50000" autoRev="1" fill="hold">
                                          <p:stCondLst>
                                            <p:cond delay="0"/>
                                          </p:stCondLst>
                                        </p:cTn>
                                        <p:tgtEl>
                                          <p:spTgt spid="6"/>
                                        </p:tgtEl>
                                        <p:attrNameLst>
                                          <p:attrName>ppt_x</p:attrName>
                                        </p:attrNameLst>
                                      </p:cBhvr>
                                    </p:anim>
                                    <p:anim from="(-#ppt_h/2)" to="(#ppt_y)" calcmode="lin" valueType="num">
                                      <p:cBhvr>
                                        <p:cTn id="38" dur="1000" fill="hold">
                                          <p:stCondLst>
                                            <p:cond delay="0"/>
                                          </p:stCondLst>
                                        </p:cTn>
                                        <p:tgtEl>
                                          <p:spTgt spid="6"/>
                                        </p:tgtEl>
                                        <p:attrNameLst>
                                          <p:attrName>ppt_y</p:attrName>
                                        </p:attrNameLst>
                                      </p:cBhvr>
                                    </p:anim>
                                    <p:animRot by="21600000">
                                      <p:cBhvr>
                                        <p:cTn id="39" dur="1000" fill="hold">
                                          <p:stCondLst>
                                            <p:cond delay="0"/>
                                          </p:stCondLst>
                                        </p:cTn>
                                        <p:tgtEl>
                                          <p:spTgt spid="6"/>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5" name="1291 - wet and squishy.wav"/>
                                        </p:tgtEl>
                                      </p:cMediaNode>
                                    </p:audio>
                                  </p:sub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4" name="3.wav"/>
                                        </p:tgtEl>
                                      </p:cMediaNode>
                                    </p:audio>
                                  </p:subTnLst>
                                </p:cTn>
                              </p:par>
                            </p:childTnLst>
                          </p:cTn>
                        </p:par>
                      </p:childTnLst>
                    </p:cTn>
                  </p:par>
                  <p:par>
                    <p:cTn id="47" fill="hold">
                      <p:stCondLst>
                        <p:cond delay="indefinite"/>
                      </p:stCondLst>
                      <p:childTnLst>
                        <p:par>
                          <p:cTn id="48" fill="hold">
                            <p:stCondLst>
                              <p:cond delay="0"/>
                            </p:stCondLst>
                            <p:childTnLst>
                              <p:par>
                                <p:cTn id="49" presetID="56"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by="(-#ppt_w*2)" calcmode="lin" valueType="num">
                                      <p:cBhvr rctx="PPT">
                                        <p:cTn id="51" dur="500" autoRev="1" fill="hold">
                                          <p:stCondLst>
                                            <p:cond delay="0"/>
                                          </p:stCondLst>
                                        </p:cTn>
                                        <p:tgtEl>
                                          <p:spTgt spid="10"/>
                                        </p:tgtEl>
                                        <p:attrNameLst>
                                          <p:attrName>ppt_w</p:attrName>
                                        </p:attrNameLst>
                                      </p:cBhvr>
                                    </p:anim>
                                    <p:anim by="(#ppt_w*0.50)" calcmode="lin" valueType="num">
                                      <p:cBhvr>
                                        <p:cTn id="52" dur="500" decel="50000" autoRev="1" fill="hold">
                                          <p:stCondLst>
                                            <p:cond delay="0"/>
                                          </p:stCondLst>
                                        </p:cTn>
                                        <p:tgtEl>
                                          <p:spTgt spid="10"/>
                                        </p:tgtEl>
                                        <p:attrNameLst>
                                          <p:attrName>ppt_x</p:attrName>
                                        </p:attrNameLst>
                                      </p:cBhvr>
                                    </p:anim>
                                    <p:anim from="(-#ppt_h/2)" to="(#ppt_y)" calcmode="lin" valueType="num">
                                      <p:cBhvr>
                                        <p:cTn id="53" dur="1000" fill="hold">
                                          <p:stCondLst>
                                            <p:cond delay="0"/>
                                          </p:stCondLst>
                                        </p:cTn>
                                        <p:tgtEl>
                                          <p:spTgt spid="10"/>
                                        </p:tgtEl>
                                        <p:attrNameLst>
                                          <p:attrName>ppt_y</p:attrName>
                                        </p:attrNameLst>
                                      </p:cBhvr>
                                    </p:anim>
                                    <p:animRot by="21600000">
                                      <p:cBhvr>
                                        <p:cTn id="54" dur="1000" fill="hold">
                                          <p:stCondLst>
                                            <p:cond delay="0"/>
                                          </p:stCondLst>
                                        </p:cTn>
                                        <p:tgtEl>
                                          <p:spTgt spid="10"/>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5" name="1291 - wet and squishy.wav"/>
                                        </p:tgtEl>
                                      </p:cMediaNode>
                                    </p:audio>
                                  </p:subTnLst>
                                </p:cTn>
                              </p:par>
                            </p:childTnLst>
                          </p:cTn>
                        </p:par>
                      </p:childTnLst>
                    </p:cTn>
                  </p:par>
                  <p:par>
                    <p:cTn id="55" fill="hold">
                      <p:stCondLst>
                        <p:cond delay="indefinite"/>
                      </p:stCondLst>
                      <p:childTnLst>
                        <p:par>
                          <p:cTn id="56" fill="hold">
                            <p:stCondLst>
                              <p:cond delay="0"/>
                            </p:stCondLst>
                            <p:childTnLst>
                              <p:par>
                                <p:cTn id="57" presetID="56"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 by="(-#ppt_w*2)" calcmode="lin" valueType="num">
                                      <p:cBhvr rctx="PPT">
                                        <p:cTn id="59" dur="500" autoRev="1" fill="hold">
                                          <p:stCondLst>
                                            <p:cond delay="0"/>
                                          </p:stCondLst>
                                        </p:cTn>
                                        <p:tgtEl>
                                          <p:spTgt spid="11"/>
                                        </p:tgtEl>
                                        <p:attrNameLst>
                                          <p:attrName>ppt_w</p:attrName>
                                        </p:attrNameLst>
                                      </p:cBhvr>
                                    </p:anim>
                                    <p:anim by="(#ppt_w*0.50)" calcmode="lin" valueType="num">
                                      <p:cBhvr>
                                        <p:cTn id="60" dur="500" decel="50000" autoRev="1" fill="hold">
                                          <p:stCondLst>
                                            <p:cond delay="0"/>
                                          </p:stCondLst>
                                        </p:cTn>
                                        <p:tgtEl>
                                          <p:spTgt spid="11"/>
                                        </p:tgtEl>
                                        <p:attrNameLst>
                                          <p:attrName>ppt_x</p:attrName>
                                        </p:attrNameLst>
                                      </p:cBhvr>
                                    </p:anim>
                                    <p:anim from="(-#ppt_h/2)" to="(#ppt_y)" calcmode="lin" valueType="num">
                                      <p:cBhvr>
                                        <p:cTn id="61" dur="1000" fill="hold">
                                          <p:stCondLst>
                                            <p:cond delay="0"/>
                                          </p:stCondLst>
                                        </p:cTn>
                                        <p:tgtEl>
                                          <p:spTgt spid="11"/>
                                        </p:tgtEl>
                                        <p:attrNameLst>
                                          <p:attrName>ppt_y</p:attrName>
                                        </p:attrNameLst>
                                      </p:cBhvr>
                                    </p:anim>
                                    <p:animRot by="21600000">
                                      <p:cBhvr>
                                        <p:cTn id="62" dur="1000" fill="hold">
                                          <p:stCondLst>
                                            <p:cond delay="0"/>
                                          </p:stCondLst>
                                        </p:cTn>
                                        <p:tgtEl>
                                          <p:spTgt spid="11"/>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5"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4" grpId="0"/>
      <p:bldP spid="5" grpId="0"/>
      <p:bldP spid="6" grpId="0"/>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stretch>
            <a:fillRect/>
          </a:stretch>
        </p:blipFill>
        <p:spPr bwMode="auto">
          <a:xfrm>
            <a:off x="160007" y="228600"/>
            <a:ext cx="8755393" cy="6577489"/>
          </a:xfrm>
          <a:prstGeom prst="rect">
            <a:avLst/>
          </a:prstGeom>
          <a:noFill/>
          <a:ln w="9525">
            <a:noFill/>
            <a:miter lim="800000"/>
            <a:headEnd/>
            <a:tailEnd/>
          </a:ln>
        </p:spPr>
      </p:pic>
      <p:sp>
        <p:nvSpPr>
          <p:cNvPr id="3" name="Rectangle 1"/>
          <p:cNvSpPr>
            <a:spLocks noChangeArrowheads="1"/>
          </p:cNvSpPr>
          <p:nvPr/>
        </p:nvSpPr>
        <p:spPr bwMode="auto">
          <a:xfrm>
            <a:off x="990600" y="609600"/>
            <a:ext cx="7432675" cy="1323439"/>
          </a:xfrm>
          <a:prstGeom prst="rect">
            <a:avLst/>
          </a:prstGeom>
          <a:noFill/>
          <a:ln w="9525">
            <a:noFill/>
            <a:miter lim="800000"/>
            <a:headEnd/>
            <a:tailEnd/>
          </a:ln>
        </p:spPr>
        <p:txBody>
          <a:bodyPr anchor="ctr">
            <a:spAutoFit/>
          </a:bodyPr>
          <a:lstStyle/>
          <a:p>
            <a:pPr algn="r" rtl="1"/>
            <a:r>
              <a:rPr lang="ar-EG" sz="4000" b="1" dirty="0" smtClean="0"/>
              <a:t>ج-</a:t>
            </a:r>
            <a:r>
              <a:rPr lang="ar-EG" sz="4000" b="1" u="sng" dirty="0" smtClean="0"/>
              <a:t> استقبلت</a:t>
            </a:r>
            <a:r>
              <a:rPr lang="ar-EG" sz="4000" b="1" dirty="0" smtClean="0"/>
              <a:t> </a:t>
            </a:r>
            <a:r>
              <a:rPr lang="ar-EG" sz="4000" b="1" u="sng" dirty="0" smtClean="0"/>
              <a:t>الوالدّ اليوم استقبالًا</a:t>
            </a:r>
            <a:r>
              <a:rPr lang="ar-EG" sz="4000" b="1" dirty="0" smtClean="0"/>
              <a:t> حافلًا </a:t>
            </a:r>
            <a:r>
              <a:rPr lang="ar-EG" sz="4000" b="1" u="sng" dirty="0" smtClean="0"/>
              <a:t>أملًا</a:t>
            </a:r>
            <a:r>
              <a:rPr lang="ar-EG" sz="4000" b="1" dirty="0" smtClean="0"/>
              <a:t> في إرضائه.</a:t>
            </a:r>
            <a:endParaRPr lang="en-US" sz="4000" dirty="0" smtClean="0"/>
          </a:p>
        </p:txBody>
      </p:sp>
      <p:sp>
        <p:nvSpPr>
          <p:cNvPr id="4" name="Rectangle 1"/>
          <p:cNvSpPr>
            <a:spLocks noChangeArrowheads="1"/>
          </p:cNvSpPr>
          <p:nvPr/>
        </p:nvSpPr>
        <p:spPr bwMode="auto">
          <a:xfrm>
            <a:off x="838200" y="2513110"/>
            <a:ext cx="7315200" cy="1200329"/>
          </a:xfrm>
          <a:prstGeom prst="rect">
            <a:avLst/>
          </a:prstGeom>
          <a:noFill/>
          <a:ln w="9525">
            <a:noFill/>
            <a:miter lim="800000"/>
            <a:headEnd/>
            <a:tailEnd/>
          </a:ln>
        </p:spPr>
        <p:txBody>
          <a:bodyPr wrap="square" anchor="ctr">
            <a:spAutoFit/>
          </a:bodyPr>
          <a:lstStyle/>
          <a:p>
            <a:pPr algn="r" rtl="1"/>
            <a:r>
              <a:rPr lang="ar-EG" sz="3600" b="1" dirty="0" smtClean="0">
                <a:solidFill>
                  <a:srgbClr val="C00000"/>
                </a:solidFill>
              </a:rPr>
              <a:t>اليوم: </a:t>
            </a:r>
            <a:r>
              <a:rPr lang="ar-EG" sz="3600" b="1" dirty="0" err="1" smtClean="0"/>
              <a:t>مفعول </a:t>
            </a:r>
            <a:r>
              <a:rPr lang="ar-EG" sz="1100" dirty="0" smtClean="0"/>
              <a:t>.........................................................................................</a:t>
            </a:r>
            <a:r>
              <a:rPr lang="ar-EG" sz="3600" b="1" dirty="0" smtClean="0"/>
              <a:t> منصوب وعلامة </a:t>
            </a:r>
            <a:r>
              <a:rPr lang="ar-EG" sz="3600" b="1" dirty="0" err="1" smtClean="0"/>
              <a:t>نصبه </a:t>
            </a:r>
            <a:r>
              <a:rPr lang="ar-EG" sz="1100" dirty="0" smtClean="0"/>
              <a:t>.............................................................................................................................</a:t>
            </a:r>
            <a:endParaRPr lang="en-US" sz="3600" dirty="0"/>
          </a:p>
        </p:txBody>
      </p:sp>
      <p:sp>
        <p:nvSpPr>
          <p:cNvPr id="5" name="Rectangle 51"/>
          <p:cNvSpPr>
            <a:spLocks noChangeArrowheads="1"/>
          </p:cNvSpPr>
          <p:nvPr/>
        </p:nvSpPr>
        <p:spPr bwMode="auto">
          <a:xfrm>
            <a:off x="4653811" y="2286000"/>
            <a:ext cx="591829"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فيه</a:t>
            </a:r>
            <a:endParaRPr lang="ar-SA" sz="3600" dirty="0">
              <a:solidFill>
                <a:srgbClr val="FF00FF"/>
              </a:solidFill>
            </a:endParaRPr>
          </a:p>
        </p:txBody>
      </p:sp>
      <p:sp>
        <p:nvSpPr>
          <p:cNvPr id="6" name="Rectangle 51"/>
          <p:cNvSpPr>
            <a:spLocks noChangeArrowheads="1"/>
          </p:cNvSpPr>
          <p:nvPr/>
        </p:nvSpPr>
        <p:spPr bwMode="auto">
          <a:xfrm>
            <a:off x="2589549" y="3048000"/>
            <a:ext cx="212269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الفتحة الظاهرة</a:t>
            </a:r>
            <a:endParaRPr lang="ar-SA" sz="3600" dirty="0">
              <a:solidFill>
                <a:srgbClr val="FF00FF"/>
              </a:solidFill>
            </a:endParaRPr>
          </a:p>
        </p:txBody>
      </p:sp>
      <p:sp>
        <p:nvSpPr>
          <p:cNvPr id="9" name="Rectangle 1"/>
          <p:cNvSpPr>
            <a:spLocks noChangeArrowheads="1"/>
          </p:cNvSpPr>
          <p:nvPr/>
        </p:nvSpPr>
        <p:spPr bwMode="auto">
          <a:xfrm>
            <a:off x="914400" y="4086995"/>
            <a:ext cx="7315200" cy="1200329"/>
          </a:xfrm>
          <a:prstGeom prst="rect">
            <a:avLst/>
          </a:prstGeom>
          <a:noFill/>
          <a:ln w="9525">
            <a:noFill/>
            <a:miter lim="800000"/>
            <a:headEnd/>
            <a:tailEnd/>
          </a:ln>
        </p:spPr>
        <p:txBody>
          <a:bodyPr wrap="square" anchor="ctr">
            <a:spAutoFit/>
          </a:bodyPr>
          <a:lstStyle/>
          <a:p>
            <a:pPr algn="r" rtl="1"/>
            <a:r>
              <a:rPr lang="ar-EG" sz="3600" b="1" dirty="0" smtClean="0">
                <a:solidFill>
                  <a:srgbClr val="C00000"/>
                </a:solidFill>
              </a:rPr>
              <a:t>استقبالًا: </a:t>
            </a:r>
            <a:r>
              <a:rPr lang="ar-EG" sz="3600" b="1" dirty="0" err="1" smtClean="0"/>
              <a:t>مفعول </a:t>
            </a:r>
            <a:r>
              <a:rPr lang="ar-EG" sz="1100" dirty="0" smtClean="0"/>
              <a:t>.........................................................................................................</a:t>
            </a:r>
            <a:r>
              <a:rPr lang="ar-EG" sz="3600" b="1" dirty="0" smtClean="0"/>
              <a:t> منصوب وعلامة </a:t>
            </a:r>
            <a:r>
              <a:rPr lang="ar-EG" sz="3600" b="1" dirty="0" err="1" smtClean="0"/>
              <a:t>نصبه</a:t>
            </a:r>
            <a:r>
              <a:rPr lang="ar-EG" sz="3600" dirty="0" err="1" smtClean="0"/>
              <a:t> </a:t>
            </a:r>
            <a:r>
              <a:rPr lang="ar-EG" sz="1100" dirty="0" smtClean="0"/>
              <a:t>....................................................................................</a:t>
            </a:r>
            <a:endParaRPr lang="en-US" sz="3600" dirty="0"/>
          </a:p>
        </p:txBody>
      </p:sp>
      <p:sp>
        <p:nvSpPr>
          <p:cNvPr id="10" name="Rectangle 51"/>
          <p:cNvSpPr>
            <a:spLocks noChangeArrowheads="1"/>
          </p:cNvSpPr>
          <p:nvPr/>
        </p:nvSpPr>
        <p:spPr bwMode="auto">
          <a:xfrm>
            <a:off x="3968011" y="4114800"/>
            <a:ext cx="591829"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فيه</a:t>
            </a:r>
            <a:endParaRPr lang="ar-SA" sz="3600" dirty="0">
              <a:solidFill>
                <a:srgbClr val="FF00FF"/>
              </a:solidFill>
            </a:endParaRPr>
          </a:p>
        </p:txBody>
      </p:sp>
      <p:sp>
        <p:nvSpPr>
          <p:cNvPr id="11" name="Rectangle 51"/>
          <p:cNvSpPr>
            <a:spLocks noChangeArrowheads="1"/>
          </p:cNvSpPr>
          <p:nvPr/>
        </p:nvSpPr>
        <p:spPr bwMode="auto">
          <a:xfrm>
            <a:off x="1598949" y="4648200"/>
            <a:ext cx="212269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الفتحة الظاهرة</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par>
                    <p:cTn id="18" fill="hold">
                      <p:stCondLst>
                        <p:cond delay="indefinite"/>
                      </p:stCondLst>
                      <p:childTnLst>
                        <p:par>
                          <p:cTn id="19" fill="hold">
                            <p:stCondLst>
                              <p:cond delay="0"/>
                            </p:stCondLst>
                            <p:childTnLst>
                              <p:par>
                                <p:cTn id="20" presetID="56"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by="(-#ppt_w*2)" calcmode="lin" valueType="num">
                                      <p:cBhvr rctx="PPT">
                                        <p:cTn id="22" dur="500" autoRev="1" fill="hold">
                                          <p:stCondLst>
                                            <p:cond delay="0"/>
                                          </p:stCondLst>
                                        </p:cTn>
                                        <p:tgtEl>
                                          <p:spTgt spid="6"/>
                                        </p:tgtEl>
                                        <p:attrNameLst>
                                          <p:attrName>ppt_w</p:attrName>
                                        </p:attrNameLst>
                                      </p:cBhvr>
                                    </p:anim>
                                    <p:anim by="(#ppt_w*0.50)" calcmode="lin" valueType="num">
                                      <p:cBhvr>
                                        <p:cTn id="23" dur="500" decel="50000" autoRev="1" fill="hold">
                                          <p:stCondLst>
                                            <p:cond delay="0"/>
                                          </p:stCondLst>
                                        </p:cTn>
                                        <p:tgtEl>
                                          <p:spTgt spid="6"/>
                                        </p:tgtEl>
                                        <p:attrNameLst>
                                          <p:attrName>ppt_x</p:attrName>
                                        </p:attrNameLst>
                                      </p:cBhvr>
                                    </p:anim>
                                    <p:anim from="(-#ppt_h/2)" to="(#ppt_y)" calcmode="lin" valueType="num">
                                      <p:cBhvr>
                                        <p:cTn id="24" dur="1000" fill="hold">
                                          <p:stCondLst>
                                            <p:cond delay="0"/>
                                          </p:stCondLst>
                                        </p:cTn>
                                        <p:tgtEl>
                                          <p:spTgt spid="6"/>
                                        </p:tgtEl>
                                        <p:attrNameLst>
                                          <p:attrName>ppt_y</p:attrName>
                                        </p:attrNameLst>
                                      </p:cBhvr>
                                    </p:anim>
                                    <p:animRot by="21600000">
                                      <p:cBhvr>
                                        <p:cTn id="25" dur="1000" fill="hold">
                                          <p:stCondLst>
                                            <p:cond delay="0"/>
                                          </p:stCondLst>
                                        </p:cTn>
                                        <p:tgtEl>
                                          <p:spTgt spid="6"/>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4" name="1291 - wet and squishy.wav"/>
                                        </p:tgtEl>
                                      </p:cMediaNode>
                                    </p:audio>
                                  </p:sub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3" name="3.wav"/>
                                        </p:tgtEl>
                                      </p:cMediaNode>
                                    </p:audio>
                                  </p:subTnLst>
                                </p:cTn>
                              </p:par>
                            </p:childTnLst>
                          </p:cTn>
                        </p:par>
                      </p:childTnLst>
                    </p:cTn>
                  </p:par>
                  <p:par>
                    <p:cTn id="33" fill="hold">
                      <p:stCondLst>
                        <p:cond delay="indefinite"/>
                      </p:stCondLst>
                      <p:childTnLst>
                        <p:par>
                          <p:cTn id="34" fill="hold">
                            <p:stCondLst>
                              <p:cond delay="0"/>
                            </p:stCondLst>
                            <p:childTnLst>
                              <p:par>
                                <p:cTn id="35" presetID="56"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by="(-#ppt_w*2)" calcmode="lin" valueType="num">
                                      <p:cBhvr rctx="PPT">
                                        <p:cTn id="37" dur="500" autoRev="1" fill="hold">
                                          <p:stCondLst>
                                            <p:cond delay="0"/>
                                          </p:stCondLst>
                                        </p:cTn>
                                        <p:tgtEl>
                                          <p:spTgt spid="10"/>
                                        </p:tgtEl>
                                        <p:attrNameLst>
                                          <p:attrName>ppt_w</p:attrName>
                                        </p:attrNameLst>
                                      </p:cBhvr>
                                    </p:anim>
                                    <p:anim by="(#ppt_w*0.50)" calcmode="lin" valueType="num">
                                      <p:cBhvr>
                                        <p:cTn id="38" dur="500" decel="50000" autoRev="1" fill="hold">
                                          <p:stCondLst>
                                            <p:cond delay="0"/>
                                          </p:stCondLst>
                                        </p:cTn>
                                        <p:tgtEl>
                                          <p:spTgt spid="10"/>
                                        </p:tgtEl>
                                        <p:attrNameLst>
                                          <p:attrName>ppt_x</p:attrName>
                                        </p:attrNameLst>
                                      </p:cBhvr>
                                    </p:anim>
                                    <p:anim from="(-#ppt_h/2)" to="(#ppt_y)" calcmode="lin" valueType="num">
                                      <p:cBhvr>
                                        <p:cTn id="39" dur="1000" fill="hold">
                                          <p:stCondLst>
                                            <p:cond delay="0"/>
                                          </p:stCondLst>
                                        </p:cTn>
                                        <p:tgtEl>
                                          <p:spTgt spid="10"/>
                                        </p:tgtEl>
                                        <p:attrNameLst>
                                          <p:attrName>ppt_y</p:attrName>
                                        </p:attrNameLst>
                                      </p:cBhvr>
                                    </p:anim>
                                    <p:animRot by="21600000">
                                      <p:cBhvr>
                                        <p:cTn id="40" dur="1000" fill="hold">
                                          <p:stCondLst>
                                            <p:cond delay="0"/>
                                          </p:stCondLst>
                                        </p:cTn>
                                        <p:tgtEl>
                                          <p:spTgt spid="10"/>
                                        </p:tgtEl>
                                        <p:attrNameLst>
                                          <p:attrName>r</p:attrName>
                                        </p:attrNameLst>
                                      </p:cBhvr>
                                    </p:animRot>
                                  </p:childTnLst>
                                  <p:subTnLst>
                                    <p:audio>
                                      <p:cMediaNode>
                                        <p:cTn display="0" masterRel="sameClick">
                                          <p:stCondLst>
                                            <p:cond evt="begin" delay="0">
                                              <p:tn val="35"/>
                                            </p:cond>
                                          </p:stCondLst>
                                          <p:endCondLst>
                                            <p:cond evt="onStopAudio" delay="0">
                                              <p:tgtEl>
                                                <p:sldTgt/>
                                              </p:tgtEl>
                                            </p:cond>
                                          </p:endCondLst>
                                        </p:cTn>
                                        <p:tgtEl>
                                          <p:sndTgt r:embed="rId4" name="1291 - wet and squishy.wav"/>
                                        </p:tgtEl>
                                      </p:cMediaNode>
                                    </p:audio>
                                  </p:subTnLst>
                                </p:cTn>
                              </p:par>
                            </p:childTnLst>
                          </p:cTn>
                        </p:par>
                      </p:childTnLst>
                    </p:cTn>
                  </p:par>
                  <p:par>
                    <p:cTn id="41" fill="hold">
                      <p:stCondLst>
                        <p:cond delay="indefinite"/>
                      </p:stCondLst>
                      <p:childTnLst>
                        <p:par>
                          <p:cTn id="42" fill="hold">
                            <p:stCondLst>
                              <p:cond delay="0"/>
                            </p:stCondLst>
                            <p:childTnLst>
                              <p:par>
                                <p:cTn id="43" presetID="56"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by="(-#ppt_w*2)" calcmode="lin" valueType="num">
                                      <p:cBhvr rctx="PPT">
                                        <p:cTn id="45" dur="500" autoRev="1" fill="hold">
                                          <p:stCondLst>
                                            <p:cond delay="0"/>
                                          </p:stCondLst>
                                        </p:cTn>
                                        <p:tgtEl>
                                          <p:spTgt spid="11"/>
                                        </p:tgtEl>
                                        <p:attrNameLst>
                                          <p:attrName>ppt_w</p:attrName>
                                        </p:attrNameLst>
                                      </p:cBhvr>
                                    </p:anim>
                                    <p:anim by="(#ppt_w*0.50)" calcmode="lin" valueType="num">
                                      <p:cBhvr>
                                        <p:cTn id="46" dur="500" decel="50000" autoRev="1" fill="hold">
                                          <p:stCondLst>
                                            <p:cond delay="0"/>
                                          </p:stCondLst>
                                        </p:cTn>
                                        <p:tgtEl>
                                          <p:spTgt spid="11"/>
                                        </p:tgtEl>
                                        <p:attrNameLst>
                                          <p:attrName>ppt_x</p:attrName>
                                        </p:attrNameLst>
                                      </p:cBhvr>
                                    </p:anim>
                                    <p:anim from="(-#ppt_h/2)" to="(#ppt_y)" calcmode="lin" valueType="num">
                                      <p:cBhvr>
                                        <p:cTn id="47" dur="1000" fill="hold">
                                          <p:stCondLst>
                                            <p:cond delay="0"/>
                                          </p:stCondLst>
                                        </p:cTn>
                                        <p:tgtEl>
                                          <p:spTgt spid="11"/>
                                        </p:tgtEl>
                                        <p:attrNameLst>
                                          <p:attrName>ppt_y</p:attrName>
                                        </p:attrNameLst>
                                      </p:cBhvr>
                                    </p:anim>
                                    <p:animRot by="21600000">
                                      <p:cBhvr>
                                        <p:cTn id="48" dur="1000" fill="hold">
                                          <p:stCondLst>
                                            <p:cond delay="0"/>
                                          </p:stCondLst>
                                        </p:cTn>
                                        <p:tgtEl>
                                          <p:spTgt spid="11"/>
                                        </p:tgtEl>
                                        <p:attrNameLst>
                                          <p:attrName>r</p:attrName>
                                        </p:attrNameLst>
                                      </p:cBhvr>
                                    </p:animRot>
                                  </p:childTnLst>
                                  <p:subTnLst>
                                    <p:audio>
                                      <p:cMediaNode>
                                        <p:cTn display="0" masterRel="sameClick">
                                          <p:stCondLst>
                                            <p:cond evt="begin" delay="0">
                                              <p:tn val="4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0e31434966fb03.jpg"/>
          <p:cNvPicPr>
            <a:picLocks noChangeAspect="1"/>
          </p:cNvPicPr>
          <p:nvPr/>
        </p:nvPicPr>
        <p:blipFill>
          <a:blip r:embed="rId5" cstate="print"/>
          <a:stretch>
            <a:fillRect/>
          </a:stretch>
        </p:blipFill>
        <p:spPr bwMode="auto">
          <a:xfrm>
            <a:off x="160007" y="228600"/>
            <a:ext cx="8755393" cy="6577489"/>
          </a:xfrm>
          <a:prstGeom prst="rect">
            <a:avLst/>
          </a:prstGeom>
          <a:noFill/>
          <a:ln w="9525">
            <a:noFill/>
            <a:miter lim="800000"/>
            <a:headEnd/>
            <a:tailEnd/>
          </a:ln>
        </p:spPr>
      </p:pic>
      <p:sp>
        <p:nvSpPr>
          <p:cNvPr id="3" name="Rectangle 1"/>
          <p:cNvSpPr>
            <a:spLocks noChangeArrowheads="1"/>
          </p:cNvSpPr>
          <p:nvPr/>
        </p:nvSpPr>
        <p:spPr bwMode="auto">
          <a:xfrm>
            <a:off x="990600" y="609600"/>
            <a:ext cx="7432675" cy="1323439"/>
          </a:xfrm>
          <a:prstGeom prst="rect">
            <a:avLst/>
          </a:prstGeom>
          <a:noFill/>
          <a:ln w="9525">
            <a:noFill/>
            <a:miter lim="800000"/>
            <a:headEnd/>
            <a:tailEnd/>
          </a:ln>
        </p:spPr>
        <p:txBody>
          <a:bodyPr anchor="ctr">
            <a:spAutoFit/>
          </a:bodyPr>
          <a:lstStyle/>
          <a:p>
            <a:pPr algn="r" rtl="1"/>
            <a:r>
              <a:rPr lang="ar-EG" sz="4000" b="1" dirty="0" smtClean="0"/>
              <a:t>ج-</a:t>
            </a:r>
            <a:r>
              <a:rPr lang="ar-EG" sz="4000" b="1" u="sng" dirty="0" smtClean="0"/>
              <a:t> استقبلت</a:t>
            </a:r>
            <a:r>
              <a:rPr lang="ar-EG" sz="4000" b="1" dirty="0" smtClean="0"/>
              <a:t> </a:t>
            </a:r>
            <a:r>
              <a:rPr lang="ar-EG" sz="4000" b="1" u="sng" dirty="0" smtClean="0"/>
              <a:t>الوالدّ اليوم استقبالًا</a:t>
            </a:r>
            <a:r>
              <a:rPr lang="ar-EG" sz="4000" b="1" dirty="0" smtClean="0"/>
              <a:t> حافلًا </a:t>
            </a:r>
            <a:r>
              <a:rPr lang="ar-EG" sz="4000" b="1" u="sng" dirty="0" smtClean="0"/>
              <a:t>أملًا</a:t>
            </a:r>
            <a:r>
              <a:rPr lang="ar-EG" sz="4000" b="1" dirty="0" smtClean="0"/>
              <a:t> في إرضائه.</a:t>
            </a:r>
            <a:endParaRPr lang="en-US" sz="4000" dirty="0" smtClean="0"/>
          </a:p>
        </p:txBody>
      </p:sp>
      <p:sp>
        <p:nvSpPr>
          <p:cNvPr id="4" name="Rectangle 1"/>
          <p:cNvSpPr>
            <a:spLocks noChangeArrowheads="1"/>
          </p:cNvSpPr>
          <p:nvPr/>
        </p:nvSpPr>
        <p:spPr bwMode="auto">
          <a:xfrm>
            <a:off x="838200" y="2513107"/>
            <a:ext cx="7315200" cy="1200329"/>
          </a:xfrm>
          <a:prstGeom prst="rect">
            <a:avLst/>
          </a:prstGeom>
          <a:noFill/>
          <a:ln w="9525">
            <a:noFill/>
            <a:miter lim="800000"/>
            <a:headEnd/>
            <a:tailEnd/>
          </a:ln>
        </p:spPr>
        <p:txBody>
          <a:bodyPr wrap="square" anchor="ctr">
            <a:spAutoFit/>
          </a:bodyPr>
          <a:lstStyle/>
          <a:p>
            <a:pPr algn="r" rtl="1"/>
            <a:r>
              <a:rPr lang="ar-EG" sz="3600" b="1" dirty="0" smtClean="0"/>
              <a:t> </a:t>
            </a:r>
            <a:r>
              <a:rPr lang="ar-EG" sz="3600" b="1" dirty="0" smtClean="0">
                <a:solidFill>
                  <a:srgbClr val="C00000"/>
                </a:solidFill>
              </a:rPr>
              <a:t>أملًا: </a:t>
            </a:r>
            <a:r>
              <a:rPr lang="ar-EG" sz="3600" b="1" dirty="0" err="1" smtClean="0"/>
              <a:t>مفعول </a:t>
            </a:r>
            <a:r>
              <a:rPr lang="ar-EG" sz="1100" dirty="0" smtClean="0"/>
              <a:t>.........................................................................................</a:t>
            </a:r>
            <a:r>
              <a:rPr lang="ar-EG" sz="3600" b="1" dirty="0" smtClean="0"/>
              <a:t> منصوب وعلامة </a:t>
            </a:r>
            <a:r>
              <a:rPr lang="ar-EG" sz="3600" b="1" dirty="0" err="1" smtClean="0"/>
              <a:t>نصبه </a:t>
            </a:r>
            <a:r>
              <a:rPr lang="ar-EG" sz="1100" dirty="0" smtClean="0"/>
              <a:t>.........................................................................................................................</a:t>
            </a:r>
            <a:endParaRPr lang="en-US" sz="3600" dirty="0"/>
          </a:p>
        </p:txBody>
      </p:sp>
      <p:sp>
        <p:nvSpPr>
          <p:cNvPr id="5" name="Rectangle 51"/>
          <p:cNvSpPr>
            <a:spLocks noChangeArrowheads="1"/>
          </p:cNvSpPr>
          <p:nvPr/>
        </p:nvSpPr>
        <p:spPr bwMode="auto">
          <a:xfrm>
            <a:off x="4227297" y="2590800"/>
            <a:ext cx="865943"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لأجله</a:t>
            </a:r>
            <a:endParaRPr lang="ar-SA" sz="3600" dirty="0">
              <a:solidFill>
                <a:srgbClr val="FF00FF"/>
              </a:solidFill>
            </a:endParaRPr>
          </a:p>
        </p:txBody>
      </p:sp>
      <p:sp>
        <p:nvSpPr>
          <p:cNvPr id="6" name="Rectangle 51"/>
          <p:cNvSpPr>
            <a:spLocks noChangeArrowheads="1"/>
          </p:cNvSpPr>
          <p:nvPr/>
        </p:nvSpPr>
        <p:spPr bwMode="auto">
          <a:xfrm>
            <a:off x="2513353" y="3200400"/>
            <a:ext cx="2122697" cy="584775"/>
          </a:xfrm>
          <a:prstGeom prst="rect">
            <a:avLst/>
          </a:prstGeom>
          <a:noFill/>
          <a:ln w="9525">
            <a:noFill/>
            <a:miter lim="800000"/>
            <a:headEnd/>
            <a:tailEnd/>
          </a:ln>
        </p:spPr>
        <p:txBody>
          <a:bodyPr wrap="none" anchor="ctr">
            <a:spAutoFit/>
          </a:bodyPr>
          <a:lstStyle/>
          <a:p>
            <a:pPr algn="r" rtl="1" eaLnBrk="0" hangingPunct="0"/>
            <a:r>
              <a:rPr lang="ar-EG" sz="3200" b="1" dirty="0" smtClean="0">
                <a:solidFill>
                  <a:srgbClr val="FF00FF"/>
                </a:solidFill>
              </a:rPr>
              <a:t>الفتحة الظاهرة</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3.wav"/>
                                        </p:tgtEl>
                                      </p:cMediaNode>
                                    </p:audio>
                                  </p:sub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1291 - wet and squishy.wav"/>
                                        </p:tgtEl>
                                      </p:cMediaNode>
                                    </p:audio>
                                  </p:subTnLst>
                                </p:cTn>
                              </p:par>
                            </p:childTnLst>
                          </p:cTn>
                        </p:par>
                      </p:childTnLst>
                    </p:cTn>
                  </p:par>
                  <p:par>
                    <p:cTn id="18" fill="hold">
                      <p:stCondLst>
                        <p:cond delay="indefinite"/>
                      </p:stCondLst>
                      <p:childTnLst>
                        <p:par>
                          <p:cTn id="19" fill="hold">
                            <p:stCondLst>
                              <p:cond delay="0"/>
                            </p:stCondLst>
                            <p:childTnLst>
                              <p:par>
                                <p:cTn id="20" presetID="56"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by="(-#ppt_w*2)" calcmode="lin" valueType="num">
                                      <p:cBhvr rctx="PPT">
                                        <p:cTn id="22" dur="500" autoRev="1" fill="hold">
                                          <p:stCondLst>
                                            <p:cond delay="0"/>
                                          </p:stCondLst>
                                        </p:cTn>
                                        <p:tgtEl>
                                          <p:spTgt spid="6"/>
                                        </p:tgtEl>
                                        <p:attrNameLst>
                                          <p:attrName>ppt_w</p:attrName>
                                        </p:attrNameLst>
                                      </p:cBhvr>
                                    </p:anim>
                                    <p:anim by="(#ppt_w*0.50)" calcmode="lin" valueType="num">
                                      <p:cBhvr>
                                        <p:cTn id="23" dur="500" decel="50000" autoRev="1" fill="hold">
                                          <p:stCondLst>
                                            <p:cond delay="0"/>
                                          </p:stCondLst>
                                        </p:cTn>
                                        <p:tgtEl>
                                          <p:spTgt spid="6"/>
                                        </p:tgtEl>
                                        <p:attrNameLst>
                                          <p:attrName>ppt_x</p:attrName>
                                        </p:attrNameLst>
                                      </p:cBhvr>
                                    </p:anim>
                                    <p:anim from="(-#ppt_h/2)" to="(#ppt_y)" calcmode="lin" valueType="num">
                                      <p:cBhvr>
                                        <p:cTn id="24" dur="1000" fill="hold">
                                          <p:stCondLst>
                                            <p:cond delay="0"/>
                                          </p:stCondLst>
                                        </p:cTn>
                                        <p:tgtEl>
                                          <p:spTgt spid="6"/>
                                        </p:tgtEl>
                                        <p:attrNameLst>
                                          <p:attrName>ppt_y</p:attrName>
                                        </p:attrNameLst>
                                      </p:cBhvr>
                                    </p:anim>
                                    <p:animRot by="21600000">
                                      <p:cBhvr>
                                        <p:cTn id="25" dur="1000" fill="hold">
                                          <p:stCondLst>
                                            <p:cond delay="0"/>
                                          </p:stCondLst>
                                        </p:cTn>
                                        <p:tgtEl>
                                          <p:spTgt spid="6"/>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33.gif"/>
          <p:cNvPicPr>
            <a:picLocks noChangeAspect="1"/>
          </p:cNvPicPr>
          <p:nvPr/>
        </p:nvPicPr>
        <p:blipFill>
          <a:blip r:embed="rId4" cstate="print"/>
          <a:stretch>
            <a:fillRect/>
          </a:stretch>
        </p:blipFill>
        <p:spPr bwMode="auto">
          <a:xfrm>
            <a:off x="1524000" y="1143000"/>
            <a:ext cx="6248400" cy="4648200"/>
          </a:xfrm>
          <a:prstGeom prst="rect">
            <a:avLst/>
          </a:prstGeom>
          <a:noFill/>
          <a:ln w="9525">
            <a:noFill/>
            <a:miter lim="800000"/>
            <a:headEnd/>
            <a:tailEnd/>
          </a:ln>
        </p:spPr>
      </p:pic>
      <p:sp>
        <p:nvSpPr>
          <p:cNvPr id="3" name="Rectangle 1"/>
          <p:cNvSpPr>
            <a:spLocks noChangeArrowheads="1"/>
          </p:cNvSpPr>
          <p:nvPr/>
        </p:nvSpPr>
        <p:spPr bwMode="auto">
          <a:xfrm>
            <a:off x="2971800" y="1441847"/>
            <a:ext cx="3200400" cy="3785652"/>
          </a:xfrm>
          <a:prstGeom prst="rect">
            <a:avLst/>
          </a:prstGeom>
          <a:noFill/>
          <a:ln w="9525">
            <a:noFill/>
            <a:miter lim="800000"/>
            <a:headEnd/>
            <a:tailEnd/>
          </a:ln>
        </p:spPr>
        <p:txBody>
          <a:bodyPr wrap="square" anchor="ctr">
            <a:spAutoFit/>
          </a:bodyPr>
          <a:lstStyle/>
          <a:p>
            <a:pPr algn="ctr" rtl="1">
              <a:defRPr/>
            </a:pPr>
            <a:r>
              <a:rPr lang="ar-SA" sz="8000" b="1" dirty="0" smtClean="0">
                <a:ln w="12700">
                  <a:solidFill>
                    <a:schemeClr val="tx1"/>
                  </a:solidFill>
                  <a:prstDash val="solid"/>
                </a:ln>
                <a:solidFill>
                  <a:srgbClr val="FFFF00"/>
                </a:solidFill>
                <a:effectLst>
                  <a:outerShdw blurRad="41275" dist="20320" dir="1800000" algn="tl" rotWithShape="0">
                    <a:srgbClr val="000000">
                      <a:alpha val="40000"/>
                    </a:srgbClr>
                  </a:outerShdw>
                </a:effectLst>
              </a:rPr>
              <a:t>تابع </a:t>
            </a:r>
            <a:r>
              <a:rPr lang="ar-EG" sz="8000" b="1" dirty="0" smtClean="0">
                <a:ln w="12700">
                  <a:solidFill>
                    <a:schemeClr val="tx1"/>
                  </a:solidFill>
                  <a:prstDash val="solid"/>
                </a:ln>
                <a:solidFill>
                  <a:srgbClr val="FFFF00"/>
                </a:solidFill>
                <a:effectLst>
                  <a:outerShdw blurRad="41275" dist="20320" dir="1800000" algn="tl" rotWithShape="0">
                    <a:srgbClr val="000000">
                      <a:alpha val="40000"/>
                    </a:srgbClr>
                  </a:outerShdw>
                </a:effectLst>
              </a:rPr>
              <a:t>نشاطات </a:t>
            </a:r>
            <a:r>
              <a:rPr lang="ar-EG" sz="8000" b="1" dirty="0">
                <a:ln w="12700">
                  <a:solidFill>
                    <a:schemeClr val="tx1"/>
                  </a:solidFill>
                  <a:prstDash val="solid"/>
                </a:ln>
                <a:solidFill>
                  <a:srgbClr val="FFFF00"/>
                </a:solidFill>
                <a:effectLst>
                  <a:outerShdw blurRad="41275" dist="20320" dir="1800000" algn="tl" rotWithShape="0">
                    <a:srgbClr val="000000">
                      <a:alpha val="40000"/>
                    </a:srgbClr>
                  </a:outerShdw>
                </a:effectLst>
              </a:rPr>
              <a:t>التعلم</a:t>
            </a:r>
            <a:endParaRPr lang="en-US" sz="8000" b="1" dirty="0">
              <a:ln w="12700">
                <a:solidFill>
                  <a:schemeClr val="tx1"/>
                </a:solidFill>
                <a:prstDash val="solid"/>
              </a:ln>
              <a:solidFill>
                <a:srgbClr val="FFFF00"/>
              </a:solidFill>
              <a:effectLst>
                <a:outerShdw blurRad="41275" dist="20320" dir="1800000" algn="tl" rotWithShape="0">
                  <a:srgbClr val="000000">
                    <a:alpha val="40000"/>
                  </a:srgbClr>
                </a:outerShdw>
              </a:effectLst>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ding.wav"/>
                                        </p:tgtEl>
                                      </p:cMediaNode>
                                    </p:audio>
                                  </p:sub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din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8188_340.png"/>
          <p:cNvPicPr>
            <a:picLocks noChangeAspect="1"/>
          </p:cNvPicPr>
          <p:nvPr/>
        </p:nvPicPr>
        <p:blipFill>
          <a:blip r:embed="rId4" cstate="print">
            <a:clrChange>
              <a:clrFrom>
                <a:srgbClr val="000000"/>
              </a:clrFrom>
              <a:clrTo>
                <a:srgbClr val="000000">
                  <a:alpha val="0"/>
                </a:srgbClr>
              </a:clrTo>
            </a:clrChange>
          </a:blip>
          <a:srcRect/>
          <a:stretch>
            <a:fillRect/>
          </a:stretch>
        </p:blipFill>
        <p:spPr bwMode="auto">
          <a:xfrm>
            <a:off x="685800" y="1676400"/>
            <a:ext cx="7696200" cy="3048000"/>
          </a:xfrm>
          <a:prstGeom prst="rect">
            <a:avLst/>
          </a:prstGeom>
          <a:noFill/>
          <a:ln w="9525">
            <a:noFill/>
            <a:miter lim="800000"/>
            <a:headEnd/>
            <a:tailEnd/>
          </a:ln>
        </p:spPr>
      </p:pic>
      <p:sp>
        <p:nvSpPr>
          <p:cNvPr id="3" name="مستطيل 2"/>
          <p:cNvSpPr>
            <a:spLocks noChangeArrowheads="1"/>
          </p:cNvSpPr>
          <p:nvPr/>
        </p:nvSpPr>
        <p:spPr bwMode="auto">
          <a:xfrm>
            <a:off x="1524000" y="2133600"/>
            <a:ext cx="6048375" cy="2308324"/>
          </a:xfrm>
          <a:prstGeom prst="rect">
            <a:avLst/>
          </a:prstGeom>
          <a:noFill/>
          <a:ln w="9525">
            <a:noFill/>
            <a:miter lim="800000"/>
            <a:headEnd/>
            <a:tailEnd/>
          </a:ln>
        </p:spPr>
        <p:txBody>
          <a:bodyPr>
            <a:spAutoFit/>
          </a:bodyPr>
          <a:lstStyle/>
          <a:p>
            <a:pPr algn="ctr" rtl="1" fontAlgn="auto">
              <a:spcBef>
                <a:spcPts val="0"/>
              </a:spcBef>
              <a:spcAft>
                <a:spcPts val="0"/>
              </a:spcAft>
              <a:defRPr/>
            </a:pPr>
            <a:r>
              <a:rPr lang="ar-EG" sz="7200" b="1" dirty="0" smtClean="0">
                <a:ln w="12700">
                  <a:solidFill>
                    <a:srgbClr val="FF0000"/>
                  </a:solidFill>
                  <a:prstDash val="solid"/>
                </a:ln>
                <a:solidFill>
                  <a:srgbClr val="0000FF"/>
                </a:solidFill>
                <a:effectLst>
                  <a:outerShdw blurRad="41275" dist="20320" dir="1800000" algn="tl" rotWithShape="0">
                    <a:srgbClr val="000000">
                      <a:alpha val="40000"/>
                    </a:srgbClr>
                  </a:outerShdw>
                </a:effectLst>
              </a:rPr>
              <a:t>12- نشاطات شفهيّة</a:t>
            </a:r>
            <a:endParaRPr lang="en-US" sz="7200" b="1" dirty="0">
              <a:ln w="12700">
                <a:solidFill>
                  <a:srgbClr val="FF0000"/>
                </a:solidFill>
                <a:prstDash val="solid"/>
              </a:ln>
              <a:solidFill>
                <a:srgbClr val="0000FF"/>
              </a:solidFill>
              <a:effectLst>
                <a:outerShdw blurRad="41275" dist="20320" dir="1800000" algn="tl" rotWithShape="0">
                  <a:srgbClr val="000000">
                    <a:alpha val="40000"/>
                  </a:srgbClr>
                </a:outerShdw>
              </a:effectLst>
              <a:latin typeface="+mn-lt"/>
              <a:cs typeface="+mn-cs"/>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2.5"/>
                                          </p:val>
                                        </p:tav>
                                        <p:tav tm="100000">
                                          <p:val>
                                            <p:strVal val="#ppt_w"/>
                                          </p:val>
                                        </p:tav>
                                      </p:tavLst>
                                    </p:anim>
                                    <p:anim calcmode="lin" valueType="num">
                                      <p:cBhvr>
                                        <p:cTn id="8" dur="500" fill="hold"/>
                                        <p:tgtEl>
                                          <p:spTgt spid="2"/>
                                        </p:tgtEl>
                                        <p:attrNameLst>
                                          <p:attrName>ppt_h</p:attrName>
                                        </p:attrNameLst>
                                      </p:cBhvr>
                                      <p:tavLst>
                                        <p:tav tm="0">
                                          <p:val>
                                            <p:strVal val="#ppt_h*0.01"/>
                                          </p:val>
                                        </p:tav>
                                        <p:tav tm="100000">
                                          <p:val>
                                            <p:strVal val="#ppt_h"/>
                                          </p:val>
                                        </p:tav>
                                      </p:tavLst>
                                    </p:anim>
                                    <p:anim calcmode="lin" valueType="num">
                                      <p:cBhvr>
                                        <p:cTn id="9" dur="500" fill="hold"/>
                                        <p:tgtEl>
                                          <p:spTgt spid="2"/>
                                        </p:tgtEl>
                                        <p:attrNameLst>
                                          <p:attrName>ppt_x</p:attrName>
                                        </p:attrNameLst>
                                      </p:cBhvr>
                                      <p:tavLst>
                                        <p:tav tm="0">
                                          <p:val>
                                            <p:strVal val="#ppt_x"/>
                                          </p:val>
                                        </p:tav>
                                        <p:tav tm="100000">
                                          <p:val>
                                            <p:strVal val="#ppt_x"/>
                                          </p:val>
                                        </p:tav>
                                      </p:tavLst>
                                    </p:anim>
                                    <p:anim calcmode="lin" valueType="num">
                                      <p:cBhvr>
                                        <p:cTn id="10" dur="500" fill="hold"/>
                                        <p:tgtEl>
                                          <p:spTgt spid="2"/>
                                        </p:tgtEl>
                                        <p:attrNameLst>
                                          <p:attrName>ppt_y</p:attrName>
                                        </p:attrNameLst>
                                      </p:cBhvr>
                                      <p:tavLst>
                                        <p:tav tm="0">
                                          <p:val>
                                            <p:strVal val="#ppt_h+1"/>
                                          </p:val>
                                        </p:tav>
                                        <p:tav tm="100000">
                                          <p:val>
                                            <p:strVal val="#ppt_y"/>
                                          </p:val>
                                        </p:tav>
                                      </p:tavLst>
                                    </p:anim>
                                    <p:animEffect transition="in" filter="fade">
                                      <p:cBhvr>
                                        <p:cTn id="11"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par>
                                <p:cTn id="12" presetID="58" presetClass="entr" presetSubtype="0" accel="10000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strVal val="#ppt_w*2.5"/>
                                          </p:val>
                                        </p:tav>
                                        <p:tav tm="100000">
                                          <p:val>
                                            <p:strVal val="#ppt_w"/>
                                          </p:val>
                                        </p:tav>
                                      </p:tavLst>
                                    </p:anim>
                                    <p:anim calcmode="lin" valueType="num">
                                      <p:cBhvr>
                                        <p:cTn id="15" dur="500" fill="hold"/>
                                        <p:tgtEl>
                                          <p:spTgt spid="3"/>
                                        </p:tgtEl>
                                        <p:attrNameLst>
                                          <p:attrName>ppt_h</p:attrName>
                                        </p:attrNameLst>
                                      </p:cBhvr>
                                      <p:tavLst>
                                        <p:tav tm="0">
                                          <p:val>
                                            <p:strVal val="#ppt_h*0.01"/>
                                          </p:val>
                                        </p:tav>
                                        <p:tav tm="100000">
                                          <p:val>
                                            <p:strVal val="#ppt_h"/>
                                          </p:val>
                                        </p:tav>
                                      </p:tavLst>
                                    </p:anim>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h+1"/>
                                          </p:val>
                                        </p:tav>
                                        <p:tav tm="100000">
                                          <p:val>
                                            <p:strVal val="#ppt_y"/>
                                          </p:val>
                                        </p:tav>
                                      </p:tavLst>
                                    </p:anim>
                                    <p:animEffect transition="in" filter="fade">
                                      <p:cBhvr>
                                        <p:cTn id="18" dur="500"/>
                                        <p:tgtEl>
                                          <p:spTgt spid="3"/>
                                        </p:tgtEl>
                                      </p:cBhvr>
                                    </p:animEffect>
                                  </p:childTnLst>
                                  <p:subTnLst>
                                    <p:audio>
                                      <p:cMediaNode>
                                        <p:cTn display="0" masterRel="sameClick">
                                          <p:stCondLst>
                                            <p:cond evt="begin" delay="0">
                                              <p:tn val="12"/>
                                            </p:cond>
                                          </p:stCondLst>
                                          <p:endCondLst>
                                            <p:cond evt="onStopAudio" delay="0">
                                              <p:tgtEl>
                                                <p:sldTgt/>
                                              </p:tgtEl>
                                            </p:cond>
                                          </p:endCondLst>
                                        </p:cTn>
                                        <p:tgtEl>
                                          <p:sndTgt r:embed="rId3"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lgcorner2.jpg"/>
          <p:cNvPicPr>
            <a:picLocks noChangeAspect="1"/>
          </p:cNvPicPr>
          <p:nvPr/>
        </p:nvPicPr>
        <p:blipFill>
          <a:blip r:embed="rId5" cstate="print"/>
          <a:stretch>
            <a:fillRect/>
          </a:stretch>
        </p:blipFill>
        <p:spPr bwMode="auto">
          <a:xfrm>
            <a:off x="223839" y="152400"/>
            <a:ext cx="8691561" cy="6629400"/>
          </a:xfrm>
          <a:prstGeom prst="rect">
            <a:avLst/>
          </a:prstGeom>
          <a:noFill/>
          <a:ln w="9525">
            <a:noFill/>
            <a:miter lim="800000"/>
            <a:headEnd/>
            <a:tailEnd/>
          </a:ln>
        </p:spPr>
      </p:pic>
      <p:sp>
        <p:nvSpPr>
          <p:cNvPr id="3" name="مستطيل 2"/>
          <p:cNvSpPr>
            <a:spLocks noChangeArrowheads="1"/>
          </p:cNvSpPr>
          <p:nvPr/>
        </p:nvSpPr>
        <p:spPr bwMode="auto">
          <a:xfrm>
            <a:off x="685800" y="685800"/>
            <a:ext cx="7758113" cy="2554545"/>
          </a:xfrm>
          <a:prstGeom prst="rect">
            <a:avLst/>
          </a:prstGeom>
          <a:noFill/>
          <a:ln w="9525">
            <a:noFill/>
            <a:miter lim="800000"/>
            <a:headEnd/>
            <a:tailEnd/>
          </a:ln>
        </p:spPr>
        <p:txBody>
          <a:bodyPr wrap="square">
            <a:spAutoFit/>
          </a:bodyPr>
          <a:lstStyle/>
          <a:p>
            <a:pPr lvl="0" algn="r" rtl="1"/>
            <a:r>
              <a:rPr lang="ar-EG" sz="4000" b="1" dirty="0" smtClean="0"/>
              <a:t>1- يأتي الطالب الأول بظرف مكان والطالب الذي يليه بظرف زمان، والطالب المتعثر يخرج إلى السبورة ويملي عليه الطلاب خمسة ظروف من النوع الذي أخطأ فيه.</a:t>
            </a:r>
            <a:endParaRPr lang="en-US" sz="4000" dirty="0"/>
          </a:p>
        </p:txBody>
      </p:sp>
      <p:sp>
        <p:nvSpPr>
          <p:cNvPr id="4" name="Rectangle 51"/>
          <p:cNvSpPr>
            <a:spLocks noChangeArrowheads="1"/>
          </p:cNvSpPr>
          <p:nvPr/>
        </p:nvSpPr>
        <p:spPr bwMode="auto">
          <a:xfrm>
            <a:off x="3200400" y="4572000"/>
            <a:ext cx="2460930" cy="584775"/>
          </a:xfrm>
          <a:prstGeom prst="rect">
            <a:avLst/>
          </a:prstGeom>
          <a:noFill/>
          <a:ln w="9525">
            <a:noFill/>
            <a:miter lim="800000"/>
            <a:headEnd/>
            <a:tailEnd/>
          </a:ln>
        </p:spPr>
        <p:txBody>
          <a:bodyPr wrap="none" anchor="ctr">
            <a:spAutoFit/>
          </a:bodyPr>
          <a:lstStyle/>
          <a:p>
            <a:pPr algn="r" rtl="1" eaLnBrk="0" hangingPunct="0"/>
            <a:r>
              <a:rPr lang="ar-EG" sz="3200" b="1" dirty="0" err="1" smtClean="0">
                <a:solidFill>
                  <a:srgbClr val="FF00FF"/>
                </a:solidFill>
              </a:rPr>
              <a:t>....................</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0083 - أصوات طيور الدغل.wav"/>
                                        </p:tgtEl>
                                      </p:cMediaNode>
                                    </p:audio>
                                  </p:subTnLst>
                                </p:cTn>
                              </p:par>
                              <p:par>
                                <p:cTn id="12" presetID="43"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0083 - أصوات طيور الدغل.wav"/>
                                        </p:tgtEl>
                                      </p:cMediaNode>
                                    </p:audio>
                                  </p:sub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by="(-#ppt_w*2)" calcmode="lin" valueType="num">
                                      <p:cBhvr rctx="PPT">
                                        <p:cTn id="23" dur="500" autoRev="1" fill="hold">
                                          <p:stCondLst>
                                            <p:cond delay="0"/>
                                          </p:stCondLst>
                                        </p:cTn>
                                        <p:tgtEl>
                                          <p:spTgt spid="4"/>
                                        </p:tgtEl>
                                        <p:attrNameLst>
                                          <p:attrName>ppt_w</p:attrName>
                                        </p:attrNameLst>
                                      </p:cBhvr>
                                    </p:anim>
                                    <p:anim by="(#ppt_w*0.50)" calcmode="lin" valueType="num">
                                      <p:cBhvr>
                                        <p:cTn id="24" dur="500" decel="50000" autoRev="1" fill="hold">
                                          <p:stCondLst>
                                            <p:cond delay="0"/>
                                          </p:stCondLst>
                                        </p:cTn>
                                        <p:tgtEl>
                                          <p:spTgt spid="4"/>
                                        </p:tgtEl>
                                        <p:attrNameLst>
                                          <p:attrName>ppt_x</p:attrName>
                                        </p:attrNameLst>
                                      </p:cBhvr>
                                    </p:anim>
                                    <p:anim from="(-#ppt_h/2)" to="(#ppt_y)" calcmode="lin" valueType="num">
                                      <p:cBhvr>
                                        <p:cTn id="25" dur="1000" fill="hold">
                                          <p:stCondLst>
                                            <p:cond delay="0"/>
                                          </p:stCondLst>
                                        </p:cTn>
                                        <p:tgtEl>
                                          <p:spTgt spid="4"/>
                                        </p:tgtEl>
                                        <p:attrNameLst>
                                          <p:attrName>ppt_y</p:attrName>
                                        </p:attrNameLst>
                                      </p:cBhvr>
                                    </p:anim>
                                    <p:animRot by="21600000">
                                      <p:cBhvr>
                                        <p:cTn id="26" dur="1000" fill="hold">
                                          <p:stCondLst>
                                            <p:cond delay="0"/>
                                          </p:stCondLst>
                                        </p:cTn>
                                        <p:tgtEl>
                                          <p:spTgt spid="4"/>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lgcorner2.jpg"/>
          <p:cNvPicPr>
            <a:picLocks noChangeAspect="1"/>
          </p:cNvPicPr>
          <p:nvPr/>
        </p:nvPicPr>
        <p:blipFill>
          <a:blip r:embed="rId5" cstate="print"/>
          <a:stretch>
            <a:fillRect/>
          </a:stretch>
        </p:blipFill>
        <p:spPr bwMode="auto">
          <a:xfrm>
            <a:off x="223839" y="152400"/>
            <a:ext cx="8691561" cy="6629400"/>
          </a:xfrm>
          <a:prstGeom prst="rect">
            <a:avLst/>
          </a:prstGeom>
          <a:noFill/>
          <a:ln w="9525">
            <a:noFill/>
            <a:miter lim="800000"/>
            <a:headEnd/>
            <a:tailEnd/>
          </a:ln>
        </p:spPr>
      </p:pic>
      <p:sp>
        <p:nvSpPr>
          <p:cNvPr id="3" name="مستطيل 2"/>
          <p:cNvSpPr>
            <a:spLocks noChangeArrowheads="1"/>
          </p:cNvSpPr>
          <p:nvPr/>
        </p:nvSpPr>
        <p:spPr bwMode="auto">
          <a:xfrm>
            <a:off x="685800" y="533400"/>
            <a:ext cx="7758113" cy="1938992"/>
          </a:xfrm>
          <a:prstGeom prst="rect">
            <a:avLst/>
          </a:prstGeom>
          <a:noFill/>
          <a:ln w="9525">
            <a:noFill/>
            <a:miter lim="800000"/>
            <a:headEnd/>
            <a:tailEnd/>
          </a:ln>
        </p:spPr>
        <p:txBody>
          <a:bodyPr wrap="square">
            <a:spAutoFit/>
          </a:bodyPr>
          <a:lstStyle/>
          <a:p>
            <a:pPr algn="r" rtl="1"/>
            <a:r>
              <a:rPr lang="ar-EG" sz="4000" b="1" dirty="0" smtClean="0"/>
              <a:t>1- تحدي بين مجموعتين، مجموعة تذكر جملة فيها ما ينوب عن الظرف، والمجموعة الثانية تحدد النائب عن الظرف ونوعه.</a:t>
            </a:r>
            <a:endParaRPr lang="en-US" sz="4000" dirty="0" smtClean="0"/>
          </a:p>
        </p:txBody>
      </p:sp>
      <p:sp>
        <p:nvSpPr>
          <p:cNvPr id="4" name="Rectangle 51"/>
          <p:cNvSpPr>
            <a:spLocks noChangeArrowheads="1"/>
          </p:cNvSpPr>
          <p:nvPr/>
        </p:nvSpPr>
        <p:spPr bwMode="auto">
          <a:xfrm>
            <a:off x="3200400" y="4572000"/>
            <a:ext cx="2460930" cy="584775"/>
          </a:xfrm>
          <a:prstGeom prst="rect">
            <a:avLst/>
          </a:prstGeom>
          <a:noFill/>
          <a:ln w="9525">
            <a:noFill/>
            <a:miter lim="800000"/>
            <a:headEnd/>
            <a:tailEnd/>
          </a:ln>
        </p:spPr>
        <p:txBody>
          <a:bodyPr wrap="none" anchor="ctr">
            <a:spAutoFit/>
          </a:bodyPr>
          <a:lstStyle/>
          <a:p>
            <a:pPr algn="r" rtl="1" eaLnBrk="0" hangingPunct="0"/>
            <a:r>
              <a:rPr lang="ar-EG" sz="3200" b="1" dirty="0" err="1" smtClean="0">
                <a:solidFill>
                  <a:srgbClr val="FF00FF"/>
                </a:solidFill>
              </a:rPr>
              <a:t>....................</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0083 - أصوات طيور الدغل.wav"/>
                                        </p:tgtEl>
                                      </p:cMediaNode>
                                    </p:audio>
                                  </p:subTnLst>
                                </p:cTn>
                              </p:par>
                              <p:par>
                                <p:cTn id="12" presetID="43"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0083 - أصوات طيور الدغل.wav"/>
                                        </p:tgtEl>
                                      </p:cMediaNode>
                                    </p:audio>
                                  </p:sub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by="(-#ppt_w*2)" calcmode="lin" valueType="num">
                                      <p:cBhvr rctx="PPT">
                                        <p:cTn id="23" dur="500" autoRev="1" fill="hold">
                                          <p:stCondLst>
                                            <p:cond delay="0"/>
                                          </p:stCondLst>
                                        </p:cTn>
                                        <p:tgtEl>
                                          <p:spTgt spid="4"/>
                                        </p:tgtEl>
                                        <p:attrNameLst>
                                          <p:attrName>ppt_w</p:attrName>
                                        </p:attrNameLst>
                                      </p:cBhvr>
                                    </p:anim>
                                    <p:anim by="(#ppt_w*0.50)" calcmode="lin" valueType="num">
                                      <p:cBhvr>
                                        <p:cTn id="24" dur="500" decel="50000" autoRev="1" fill="hold">
                                          <p:stCondLst>
                                            <p:cond delay="0"/>
                                          </p:stCondLst>
                                        </p:cTn>
                                        <p:tgtEl>
                                          <p:spTgt spid="4"/>
                                        </p:tgtEl>
                                        <p:attrNameLst>
                                          <p:attrName>ppt_x</p:attrName>
                                        </p:attrNameLst>
                                      </p:cBhvr>
                                    </p:anim>
                                    <p:anim from="(-#ppt_h/2)" to="(#ppt_y)" calcmode="lin" valueType="num">
                                      <p:cBhvr>
                                        <p:cTn id="25" dur="1000" fill="hold">
                                          <p:stCondLst>
                                            <p:cond delay="0"/>
                                          </p:stCondLst>
                                        </p:cTn>
                                        <p:tgtEl>
                                          <p:spTgt spid="4"/>
                                        </p:tgtEl>
                                        <p:attrNameLst>
                                          <p:attrName>ppt_y</p:attrName>
                                        </p:attrNameLst>
                                      </p:cBhvr>
                                    </p:anim>
                                    <p:animRot by="21600000">
                                      <p:cBhvr>
                                        <p:cTn id="26" dur="1000" fill="hold">
                                          <p:stCondLst>
                                            <p:cond delay="0"/>
                                          </p:stCondLst>
                                        </p:cTn>
                                        <p:tgtEl>
                                          <p:spTgt spid="4"/>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lgcorner2.jpg"/>
          <p:cNvPicPr>
            <a:picLocks noChangeAspect="1"/>
          </p:cNvPicPr>
          <p:nvPr/>
        </p:nvPicPr>
        <p:blipFill>
          <a:blip r:embed="rId5" cstate="print"/>
          <a:stretch>
            <a:fillRect/>
          </a:stretch>
        </p:blipFill>
        <p:spPr bwMode="auto">
          <a:xfrm>
            <a:off x="223839" y="152400"/>
            <a:ext cx="8691561" cy="6629400"/>
          </a:xfrm>
          <a:prstGeom prst="rect">
            <a:avLst/>
          </a:prstGeom>
          <a:noFill/>
          <a:ln w="9525">
            <a:noFill/>
            <a:miter lim="800000"/>
            <a:headEnd/>
            <a:tailEnd/>
          </a:ln>
        </p:spPr>
      </p:pic>
      <p:sp>
        <p:nvSpPr>
          <p:cNvPr id="3" name="مستطيل 2"/>
          <p:cNvSpPr>
            <a:spLocks noChangeArrowheads="1"/>
          </p:cNvSpPr>
          <p:nvPr/>
        </p:nvSpPr>
        <p:spPr bwMode="auto">
          <a:xfrm>
            <a:off x="685800" y="533400"/>
            <a:ext cx="7758113" cy="1323439"/>
          </a:xfrm>
          <a:prstGeom prst="rect">
            <a:avLst/>
          </a:prstGeom>
          <a:noFill/>
          <a:ln w="9525">
            <a:noFill/>
            <a:miter lim="800000"/>
            <a:headEnd/>
            <a:tailEnd/>
          </a:ln>
        </p:spPr>
        <p:txBody>
          <a:bodyPr wrap="square">
            <a:spAutoFit/>
          </a:bodyPr>
          <a:lstStyle/>
          <a:p>
            <a:pPr lvl="0" algn="r" rtl="1"/>
            <a:r>
              <a:rPr lang="ar-EG" sz="4000" b="1" dirty="0" smtClean="0"/>
              <a:t>1- مسابقة بين طالبين يذكر الأول جملة فيها ظرف، ويحدد الثاني نوعه.</a:t>
            </a:r>
            <a:endParaRPr lang="en-US" sz="4000" dirty="0" smtClean="0"/>
          </a:p>
        </p:txBody>
      </p:sp>
      <p:sp>
        <p:nvSpPr>
          <p:cNvPr id="4" name="Rectangle 51"/>
          <p:cNvSpPr>
            <a:spLocks noChangeArrowheads="1"/>
          </p:cNvSpPr>
          <p:nvPr/>
        </p:nvSpPr>
        <p:spPr bwMode="auto">
          <a:xfrm>
            <a:off x="3200400" y="4572000"/>
            <a:ext cx="2460930" cy="584775"/>
          </a:xfrm>
          <a:prstGeom prst="rect">
            <a:avLst/>
          </a:prstGeom>
          <a:noFill/>
          <a:ln w="9525">
            <a:noFill/>
            <a:miter lim="800000"/>
            <a:headEnd/>
            <a:tailEnd/>
          </a:ln>
        </p:spPr>
        <p:txBody>
          <a:bodyPr wrap="none" anchor="ctr">
            <a:spAutoFit/>
          </a:bodyPr>
          <a:lstStyle/>
          <a:p>
            <a:pPr algn="r" rtl="1" eaLnBrk="0" hangingPunct="0"/>
            <a:r>
              <a:rPr lang="ar-EG" sz="3200" b="1" dirty="0" err="1" smtClean="0">
                <a:solidFill>
                  <a:srgbClr val="FF00FF"/>
                </a:solidFill>
              </a:rPr>
              <a:t>....................</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0083 - أصوات طيور الدغل.wav"/>
                                        </p:tgtEl>
                                      </p:cMediaNode>
                                    </p:audio>
                                  </p:subTnLst>
                                </p:cTn>
                              </p:par>
                              <p:par>
                                <p:cTn id="12" presetID="43"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0083 - أصوات طيور الدغل.wav"/>
                                        </p:tgtEl>
                                      </p:cMediaNode>
                                    </p:audio>
                                  </p:sub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by="(-#ppt_w*2)" calcmode="lin" valueType="num">
                                      <p:cBhvr rctx="PPT">
                                        <p:cTn id="23" dur="500" autoRev="1" fill="hold">
                                          <p:stCondLst>
                                            <p:cond delay="0"/>
                                          </p:stCondLst>
                                        </p:cTn>
                                        <p:tgtEl>
                                          <p:spTgt spid="4"/>
                                        </p:tgtEl>
                                        <p:attrNameLst>
                                          <p:attrName>ppt_w</p:attrName>
                                        </p:attrNameLst>
                                      </p:cBhvr>
                                    </p:anim>
                                    <p:anim by="(#ppt_w*0.50)" calcmode="lin" valueType="num">
                                      <p:cBhvr>
                                        <p:cTn id="24" dur="500" decel="50000" autoRev="1" fill="hold">
                                          <p:stCondLst>
                                            <p:cond delay="0"/>
                                          </p:stCondLst>
                                        </p:cTn>
                                        <p:tgtEl>
                                          <p:spTgt spid="4"/>
                                        </p:tgtEl>
                                        <p:attrNameLst>
                                          <p:attrName>ppt_x</p:attrName>
                                        </p:attrNameLst>
                                      </p:cBhvr>
                                    </p:anim>
                                    <p:anim from="(-#ppt_h/2)" to="(#ppt_y)" calcmode="lin" valueType="num">
                                      <p:cBhvr>
                                        <p:cTn id="25" dur="1000" fill="hold">
                                          <p:stCondLst>
                                            <p:cond delay="0"/>
                                          </p:stCondLst>
                                        </p:cTn>
                                        <p:tgtEl>
                                          <p:spTgt spid="4"/>
                                        </p:tgtEl>
                                        <p:attrNameLst>
                                          <p:attrName>ppt_y</p:attrName>
                                        </p:attrNameLst>
                                      </p:cBhvr>
                                    </p:anim>
                                    <p:animRot by="21600000">
                                      <p:cBhvr>
                                        <p:cTn id="26" dur="1000" fill="hold">
                                          <p:stCondLst>
                                            <p:cond delay="0"/>
                                          </p:stCondLst>
                                        </p:cTn>
                                        <p:tgtEl>
                                          <p:spTgt spid="4"/>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mg_1355588188_340.png"/>
          <p:cNvPicPr>
            <a:picLocks noChangeAspect="1"/>
          </p:cNvPicPr>
          <p:nvPr/>
        </p:nvPicPr>
        <p:blipFill>
          <a:blip r:embed="rId4" cstate="print">
            <a:clrChange>
              <a:clrFrom>
                <a:srgbClr val="000000">
                  <a:alpha val="0"/>
                </a:srgbClr>
              </a:clrFrom>
              <a:clrTo>
                <a:srgbClr val="000000">
                  <a:alpha val="0"/>
                </a:srgbClr>
              </a:clrTo>
            </a:clrChange>
            <a:duotone>
              <a:prstClr val="black"/>
              <a:schemeClr val="accent2">
                <a:tint val="45000"/>
                <a:satMod val="400000"/>
              </a:schemeClr>
            </a:duotone>
            <a:lum bright="-6000" contrast="94000"/>
          </a:blip>
          <a:stretch>
            <a:fillRect/>
          </a:stretch>
        </p:blipFill>
        <p:spPr bwMode="auto">
          <a:xfrm>
            <a:off x="1285875" y="2060848"/>
            <a:ext cx="6786563" cy="2520280"/>
          </a:xfrm>
          <a:prstGeom prst="rect">
            <a:avLst/>
          </a:prstGeom>
          <a:noFill/>
          <a:ln w="9525">
            <a:noFill/>
            <a:miter lim="800000"/>
            <a:headEnd/>
            <a:tailEnd/>
          </a:ln>
        </p:spPr>
      </p:pic>
      <p:sp>
        <p:nvSpPr>
          <p:cNvPr id="3" name="مستطيل 2"/>
          <p:cNvSpPr>
            <a:spLocks noChangeArrowheads="1"/>
          </p:cNvSpPr>
          <p:nvPr/>
        </p:nvSpPr>
        <p:spPr bwMode="auto">
          <a:xfrm>
            <a:off x="1752600" y="2590800"/>
            <a:ext cx="5781675" cy="1200329"/>
          </a:xfrm>
          <a:prstGeom prst="rect">
            <a:avLst/>
          </a:prstGeom>
          <a:noFill/>
          <a:ln w="9525">
            <a:noFill/>
            <a:miter lim="800000"/>
            <a:headEnd/>
            <a:tailEnd/>
          </a:ln>
        </p:spPr>
        <p:txBody>
          <a:bodyPr>
            <a:spAutoFit/>
          </a:bodyPr>
          <a:lstStyle/>
          <a:p>
            <a:pPr algn="ctr" fontAlgn="auto">
              <a:spcBef>
                <a:spcPts val="0"/>
              </a:spcBef>
              <a:spcAft>
                <a:spcPts val="0"/>
              </a:spcAft>
              <a:defRPr/>
            </a:pPr>
            <a:r>
              <a:rPr lang="ar-EG" sz="7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مشروع الوحدة</a:t>
            </a:r>
            <a:endParaRPr lang="en-US" sz="7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92" decel="100000"/>
                                        <p:tgtEl>
                                          <p:spTgt spid="2"/>
                                        </p:tgtEl>
                                      </p:cBhvr>
                                    </p:animEffect>
                                    <p:animScale>
                                      <p:cBhvr>
                                        <p:cTn id="8" dur="192" decel="100000"/>
                                        <p:tgtEl>
                                          <p:spTgt spid="2"/>
                                        </p:tgtEl>
                                      </p:cBhvr>
                                      <p:from x="10000" y="10000"/>
                                      <p:to x="200000" y="450000"/>
                                    </p:animScale>
                                    <p:animScale>
                                      <p:cBhvr>
                                        <p:cTn id="9" dur="308" accel="100000" fill="hold">
                                          <p:stCondLst>
                                            <p:cond delay="192"/>
                                          </p:stCondLst>
                                        </p:cTn>
                                        <p:tgtEl>
                                          <p:spTgt spid="2"/>
                                        </p:tgtEl>
                                      </p:cBhvr>
                                      <p:from x="200000" y="450000"/>
                                      <p:to x="100000" y="100000"/>
                                    </p:animScale>
                                    <p:set>
                                      <p:cBhvr>
                                        <p:cTn id="10" dur="192" fill="hold"/>
                                        <p:tgtEl>
                                          <p:spTgt spid="2"/>
                                        </p:tgtEl>
                                        <p:attrNameLst>
                                          <p:attrName>ppt_x</p:attrName>
                                        </p:attrNameLst>
                                      </p:cBhvr>
                                      <p:to>
                                        <p:strVal val="(0.5)"/>
                                      </p:to>
                                    </p:set>
                                    <p:anim from="(0.5)" to="(#ppt_x)" calcmode="lin" valueType="num">
                                      <p:cBhvr>
                                        <p:cTn id="11" dur="308" accel="100000" fill="hold">
                                          <p:stCondLst>
                                            <p:cond delay="192"/>
                                          </p:stCondLst>
                                        </p:cTn>
                                        <p:tgtEl>
                                          <p:spTgt spid="2"/>
                                        </p:tgtEl>
                                        <p:attrNameLst>
                                          <p:attrName>ppt_x</p:attrName>
                                        </p:attrNameLst>
                                      </p:cBhvr>
                                    </p:anim>
                                    <p:set>
                                      <p:cBhvr>
                                        <p:cTn id="12" dur="192" fill="hold"/>
                                        <p:tgtEl>
                                          <p:spTgt spid="2"/>
                                        </p:tgtEl>
                                        <p:attrNameLst>
                                          <p:attrName>ppt_y</p:attrName>
                                        </p:attrNameLst>
                                      </p:cBhvr>
                                      <p:to>
                                        <p:strVal val="(#ppt_y+0.4)"/>
                                      </p:to>
                                    </p:set>
                                    <p:anim from="(#ppt_y+0.4)" to="(#ppt_y)" calcmode="lin" valueType="num">
                                      <p:cBhvr>
                                        <p:cTn id="13" dur="308" accel="100000" fill="hold">
                                          <p:stCondLst>
                                            <p:cond delay="192"/>
                                          </p:stCondLst>
                                        </p:cTn>
                                        <p:tgtEl>
                                          <p:spTgt spid="2"/>
                                        </p:tgtEl>
                                        <p:attrNameLst>
                                          <p:attrName>ppt_y</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مقص.wav"/>
                                        </p:tgtEl>
                                      </p:cMediaNode>
                                    </p:audio>
                                  </p:subTnLst>
                                </p:cTn>
                              </p:par>
                              <p:par>
                                <p:cTn id="14" presetID="51"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92" decel="100000"/>
                                        <p:tgtEl>
                                          <p:spTgt spid="3"/>
                                        </p:tgtEl>
                                      </p:cBhvr>
                                    </p:animEffect>
                                    <p:animScale>
                                      <p:cBhvr>
                                        <p:cTn id="17" dur="192" decel="100000"/>
                                        <p:tgtEl>
                                          <p:spTgt spid="3"/>
                                        </p:tgtEl>
                                      </p:cBhvr>
                                      <p:from x="10000" y="10000"/>
                                      <p:to x="200000" y="450000"/>
                                    </p:animScale>
                                    <p:animScale>
                                      <p:cBhvr>
                                        <p:cTn id="18" dur="308" accel="100000" fill="hold">
                                          <p:stCondLst>
                                            <p:cond delay="192"/>
                                          </p:stCondLst>
                                        </p:cTn>
                                        <p:tgtEl>
                                          <p:spTgt spid="3"/>
                                        </p:tgtEl>
                                      </p:cBhvr>
                                      <p:from x="200000" y="450000"/>
                                      <p:to x="100000" y="100000"/>
                                    </p:animScale>
                                    <p:set>
                                      <p:cBhvr>
                                        <p:cTn id="19" dur="192" fill="hold"/>
                                        <p:tgtEl>
                                          <p:spTgt spid="3"/>
                                        </p:tgtEl>
                                        <p:attrNameLst>
                                          <p:attrName>ppt_x</p:attrName>
                                        </p:attrNameLst>
                                      </p:cBhvr>
                                      <p:to>
                                        <p:strVal val="(0.5)"/>
                                      </p:to>
                                    </p:set>
                                    <p:anim from="(0.5)" to="(#ppt_x)" calcmode="lin" valueType="num">
                                      <p:cBhvr>
                                        <p:cTn id="20" dur="308" accel="100000" fill="hold">
                                          <p:stCondLst>
                                            <p:cond delay="192"/>
                                          </p:stCondLst>
                                        </p:cTn>
                                        <p:tgtEl>
                                          <p:spTgt spid="3"/>
                                        </p:tgtEl>
                                        <p:attrNameLst>
                                          <p:attrName>ppt_x</p:attrName>
                                        </p:attrNameLst>
                                      </p:cBhvr>
                                    </p:anim>
                                    <p:set>
                                      <p:cBhvr>
                                        <p:cTn id="21" dur="192" fill="hold"/>
                                        <p:tgtEl>
                                          <p:spTgt spid="3"/>
                                        </p:tgtEl>
                                        <p:attrNameLst>
                                          <p:attrName>ppt_y</p:attrName>
                                        </p:attrNameLst>
                                      </p:cBhvr>
                                      <p:to>
                                        <p:strVal val="(#ppt_y+0.4)"/>
                                      </p:to>
                                    </p:set>
                                    <p:anim from="(#ppt_y+0.4)" to="(#ppt_y)" calcmode="lin" valueType="num">
                                      <p:cBhvr>
                                        <p:cTn id="22" dur="308" accel="100000" fill="hold">
                                          <p:stCondLst>
                                            <p:cond delay="192"/>
                                          </p:stCondLst>
                                        </p:cTn>
                                        <p:tgtEl>
                                          <p:spTgt spid="3"/>
                                        </p:tgtEl>
                                        <p:attrNameLst>
                                          <p:attrName>ppt_y</p:attrName>
                                        </p:attrNameLst>
                                      </p:cBhvr>
                                    </p:anim>
                                  </p:childTnLst>
                                  <p:subTnLst>
                                    <p:audio>
                                      <p:cMediaNode>
                                        <p:cTn display="0" masterRel="sameClick">
                                          <p:stCondLst>
                                            <p:cond evt="begin" delay="0">
                                              <p:tn val="14"/>
                                            </p:cond>
                                          </p:stCondLst>
                                          <p:endCondLst>
                                            <p:cond evt="onStopAudio" delay="0">
                                              <p:tgtEl>
                                                <p:sldTgt/>
                                              </p:tgtEl>
                                            </p:cond>
                                          </p:endCondLst>
                                        </p:cTn>
                                        <p:tgtEl>
                                          <p:sndTgt r:embed="rId3" name="مقص.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3"/>
          <p:cNvGrpSpPr>
            <a:grpSpLocks/>
          </p:cNvGrpSpPr>
          <p:nvPr/>
        </p:nvGrpSpPr>
        <p:grpSpPr bwMode="auto">
          <a:xfrm>
            <a:off x="76200" y="76200"/>
            <a:ext cx="8915400" cy="6629400"/>
            <a:chOff x="1614463" y="654397"/>
            <a:chExt cx="5806540" cy="5468782"/>
          </a:xfrm>
          <a:solidFill>
            <a:schemeClr val="bg1"/>
          </a:solidFill>
        </p:grpSpPr>
        <p:sp>
          <p:nvSpPr>
            <p:cNvPr id="3" name="مستطيل 2"/>
            <p:cNvSpPr/>
            <p:nvPr/>
          </p:nvSpPr>
          <p:spPr>
            <a:xfrm>
              <a:off x="1786818" y="1002354"/>
              <a:ext cx="5414727" cy="4999194"/>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 name="صورة 1" descr="0_6bc96_455ac635_L.png"/>
            <p:cNvPicPr>
              <a:picLocks noChangeAspect="1"/>
            </p:cNvPicPr>
            <p:nvPr/>
          </p:nvPicPr>
          <p:blipFill>
            <a:blip r:embed="rId5" cstate="print"/>
            <a:srcRect/>
            <a:stretch>
              <a:fillRect/>
            </a:stretch>
          </p:blipFill>
          <p:spPr bwMode="auto">
            <a:xfrm>
              <a:off x="1614463" y="654397"/>
              <a:ext cx="5806540" cy="5468782"/>
            </a:xfrm>
            <a:prstGeom prst="rect">
              <a:avLst/>
            </a:prstGeom>
            <a:grpFill/>
            <a:ln w="9525">
              <a:noFill/>
              <a:miter lim="800000"/>
              <a:headEnd/>
              <a:tailEnd/>
            </a:ln>
          </p:spPr>
        </p:pic>
      </p:grpSp>
      <p:sp>
        <p:nvSpPr>
          <p:cNvPr id="5" name="Rectangle 1"/>
          <p:cNvSpPr>
            <a:spLocks noChangeArrowheads="1"/>
          </p:cNvSpPr>
          <p:nvPr/>
        </p:nvSpPr>
        <p:spPr bwMode="auto">
          <a:xfrm>
            <a:off x="838200" y="762000"/>
            <a:ext cx="7391400" cy="1754326"/>
          </a:xfrm>
          <a:prstGeom prst="rect">
            <a:avLst/>
          </a:prstGeom>
          <a:noFill/>
          <a:ln w="9525">
            <a:noFill/>
            <a:miter lim="800000"/>
            <a:headEnd/>
            <a:tailEnd/>
          </a:ln>
          <a:effectLst/>
        </p:spPr>
        <p:txBody>
          <a:bodyPr anchor="ctr">
            <a:spAutoFit/>
          </a:bodyPr>
          <a:lstStyle/>
          <a:p>
            <a:pPr algn="r" rtl="1"/>
            <a:r>
              <a:rPr lang="ar-EG" sz="3600" b="1" dirty="0" smtClean="0"/>
              <a:t>استخدم مصادر </a:t>
            </a:r>
            <a:r>
              <a:rPr lang="ar-EG" sz="3600" b="1" dirty="0" err="1" smtClean="0"/>
              <a:t>متنوعة </a:t>
            </a:r>
            <a:r>
              <a:rPr lang="ar-EG" sz="3600" b="1" dirty="0" smtClean="0"/>
              <a:t>(كتبًا، صحفًا، مواقع إليكترونية، </a:t>
            </a:r>
            <a:r>
              <a:rPr lang="ar-EG" sz="3600" b="1" dirty="0" err="1" smtClean="0"/>
              <a:t>إعلانات ..</a:t>
            </a:r>
            <a:r>
              <a:rPr lang="ar-EG" sz="3600" b="1" dirty="0" smtClean="0"/>
              <a:t>) ومثّل منها بعشرة أمثلة متنوّعة تمثّل موضوعات الوحدة.</a:t>
            </a:r>
            <a:endParaRPr lang="en-US" sz="3600" dirty="0"/>
          </a:p>
        </p:txBody>
      </p:sp>
      <p:sp>
        <p:nvSpPr>
          <p:cNvPr id="6" name="Rectangle 51"/>
          <p:cNvSpPr>
            <a:spLocks noChangeArrowheads="1"/>
          </p:cNvSpPr>
          <p:nvPr/>
        </p:nvSpPr>
        <p:spPr bwMode="auto">
          <a:xfrm>
            <a:off x="1828800" y="4648200"/>
            <a:ext cx="5078634" cy="584775"/>
          </a:xfrm>
          <a:prstGeom prst="rect">
            <a:avLst/>
          </a:prstGeom>
          <a:noFill/>
          <a:ln w="9525">
            <a:noFill/>
            <a:miter lim="800000"/>
            <a:headEnd/>
            <a:tailEnd/>
          </a:ln>
        </p:spPr>
        <p:txBody>
          <a:bodyPr wrap="none" anchor="ctr">
            <a:spAutoFit/>
          </a:bodyPr>
          <a:lstStyle/>
          <a:p>
            <a:pPr algn="r" rtl="1" eaLnBrk="0" hangingPunct="0"/>
            <a:r>
              <a:rPr lang="ar-EG" sz="3200" b="1" dirty="0" err="1" smtClean="0">
                <a:solidFill>
                  <a:srgbClr val="FF00FF"/>
                </a:solidFill>
              </a:rPr>
              <a:t>...........................................</a:t>
            </a:r>
            <a:endParaRPr lang="ar-SA" sz="3600" dirty="0">
              <a:solidFill>
                <a:srgbClr val="FF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3" name="WACKO2.WAV"/>
                                        </p:tgtEl>
                                      </p:cMediaNode>
                                    </p:audio>
                                  </p:subTnLst>
                                </p:cTn>
                              </p:par>
                              <p:par>
                                <p:cTn id="11" presetID="35"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style.rotation</p:attrName>
                                        </p:attrNameLst>
                                      </p:cBhvr>
                                      <p:tavLst>
                                        <p:tav tm="0">
                                          <p:val>
                                            <p:fltVal val="720"/>
                                          </p:val>
                                        </p:tav>
                                        <p:tav tm="100000">
                                          <p:val>
                                            <p:fltVal val="0"/>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11"/>
                                            </p:cond>
                                          </p:stCondLst>
                                          <p:endCondLst>
                                            <p:cond evt="onStopAudio" delay="0">
                                              <p:tgtEl>
                                                <p:sldTgt/>
                                              </p:tgtEl>
                                            </p:cond>
                                          </p:endCondLst>
                                        </p:cTn>
                                        <p:tgtEl>
                                          <p:sndTgt r:embed="rId3" name="WACKO2.WAV"/>
                                        </p:tgtEl>
                                      </p:cMediaNode>
                                    </p:audio>
                                  </p:subTnLst>
                                </p:cTn>
                              </p:par>
                            </p:childTnLst>
                          </p:cTn>
                        </p:par>
                      </p:childTnLst>
                    </p:cTn>
                  </p:par>
                  <p:par>
                    <p:cTn id="17" fill="hold">
                      <p:stCondLst>
                        <p:cond delay="indefinite"/>
                      </p:stCondLst>
                      <p:childTnLst>
                        <p:par>
                          <p:cTn id="18" fill="hold">
                            <p:stCondLst>
                              <p:cond delay="0"/>
                            </p:stCondLst>
                            <p:childTnLst>
                              <p:par>
                                <p:cTn id="19" presetID="56"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by="(-#ppt_w*2)" calcmode="lin" valueType="num">
                                      <p:cBhvr rctx="PPT">
                                        <p:cTn id="21" dur="500" autoRev="1" fill="hold">
                                          <p:stCondLst>
                                            <p:cond delay="0"/>
                                          </p:stCondLst>
                                        </p:cTn>
                                        <p:tgtEl>
                                          <p:spTgt spid="6"/>
                                        </p:tgtEl>
                                        <p:attrNameLst>
                                          <p:attrName>ppt_w</p:attrName>
                                        </p:attrNameLst>
                                      </p:cBhvr>
                                    </p:anim>
                                    <p:anim by="(#ppt_w*0.50)" calcmode="lin" valueType="num">
                                      <p:cBhvr>
                                        <p:cTn id="22" dur="500" decel="50000" autoRev="1" fill="hold">
                                          <p:stCondLst>
                                            <p:cond delay="0"/>
                                          </p:stCondLst>
                                        </p:cTn>
                                        <p:tgtEl>
                                          <p:spTgt spid="6"/>
                                        </p:tgtEl>
                                        <p:attrNameLst>
                                          <p:attrName>ppt_x</p:attrName>
                                        </p:attrNameLst>
                                      </p:cBhvr>
                                    </p:anim>
                                    <p:anim from="(-#ppt_h/2)" to="(#ppt_y)" calcmode="lin" valueType="num">
                                      <p:cBhvr>
                                        <p:cTn id="23" dur="1000" fill="hold">
                                          <p:stCondLst>
                                            <p:cond delay="0"/>
                                          </p:stCondLst>
                                        </p:cTn>
                                        <p:tgtEl>
                                          <p:spTgt spid="6"/>
                                        </p:tgtEl>
                                        <p:attrNameLst>
                                          <p:attrName>ppt_y</p:attrName>
                                        </p:attrNameLst>
                                      </p:cBhvr>
                                    </p:anim>
                                    <p:animRot by="21600000">
                                      <p:cBhvr>
                                        <p:cTn id="24" dur="1000" fill="hold">
                                          <p:stCondLst>
                                            <p:cond delay="0"/>
                                          </p:stCondLst>
                                        </p:cTn>
                                        <p:tgtEl>
                                          <p:spTgt spid="6"/>
                                        </p:tgtEl>
                                        <p:attrNameLst>
                                          <p:attrName>r</p:attrName>
                                        </p:attrNameLst>
                                      </p:cBhvr>
                                    </p:animRot>
                                  </p:childTnLst>
                                  <p:subTnLst>
                                    <p:audio>
                                      <p:cMediaNode>
                                        <p:cTn display="0" masterRel="sameClick">
                                          <p:stCondLst>
                                            <p:cond evt="begin" delay="0">
                                              <p:tn val="19"/>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oxes_frame_orange.png"/>
          <p:cNvPicPr>
            <a:picLocks noChangeAspect="1"/>
          </p:cNvPicPr>
          <p:nvPr/>
        </p:nvPicPr>
        <p:blipFill>
          <a:blip r:embed="rId4" cstate="print"/>
          <a:stretch>
            <a:fillRect/>
          </a:stretch>
        </p:blipFill>
        <p:spPr bwMode="auto">
          <a:xfrm>
            <a:off x="762000" y="1295400"/>
            <a:ext cx="7696200" cy="4267200"/>
          </a:xfrm>
          <a:prstGeom prst="rect">
            <a:avLst/>
          </a:prstGeom>
          <a:solidFill>
            <a:schemeClr val="bg1"/>
          </a:solidFill>
          <a:ln w="9525">
            <a:noFill/>
            <a:miter lim="800000"/>
            <a:headEnd/>
            <a:tailEnd/>
          </a:ln>
        </p:spPr>
      </p:pic>
      <p:sp>
        <p:nvSpPr>
          <p:cNvPr id="3" name="Rectangle 1"/>
          <p:cNvSpPr>
            <a:spLocks noChangeArrowheads="1"/>
          </p:cNvSpPr>
          <p:nvPr/>
        </p:nvSpPr>
        <p:spPr bwMode="auto">
          <a:xfrm>
            <a:off x="1600200" y="2209800"/>
            <a:ext cx="6172200" cy="2585323"/>
          </a:xfrm>
          <a:prstGeom prst="rect">
            <a:avLst/>
          </a:prstGeom>
          <a:noFill/>
          <a:ln w="9525">
            <a:noFill/>
            <a:miter lim="800000"/>
            <a:headEnd/>
            <a:tailEnd/>
          </a:ln>
        </p:spPr>
        <p:txBody>
          <a:bodyPr wrap="square" anchor="ctr">
            <a:spAutoFit/>
          </a:bodyPr>
          <a:lstStyle/>
          <a:p>
            <a:pPr lvl="0" algn="ctr" rtl="1"/>
            <a:r>
              <a:rPr lang="ar-EG"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6- أجب عن الأسئلة التالية بجمل تامّة على أن تشتمل مفعولًا فيه منصوبًا:</a:t>
            </a:r>
            <a:endPar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5"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
                                          </p:val>
                                        </p:tav>
                                        <p:tav tm="100000">
                                          <p:val>
                                            <p:strVal val="#ppt_w"/>
                                          </p:val>
                                        </p:tav>
                                      </p:tavLst>
                                    </p:anim>
                                    <p:anim calcmode="lin" valueType="num">
                                      <p:cBhvr>
                                        <p:cTn id="8" dur="500" fill="hold"/>
                                        <p:tgtEl>
                                          <p:spTgt spid="2"/>
                                        </p:tgtEl>
                                        <p:attrNameLst>
                                          <p:attrName>ppt_h</p:attrName>
                                        </p:attrNameLst>
                                      </p:cBhvr>
                                      <p:tavLst>
                                        <p:tav tm="0" fmla="#ppt_h*sin(2.5*pi*$)">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0060 - arcade game beep.wav"/>
                                        </p:tgtEl>
                                      </p:cMediaNode>
                                    </p:audio>
                                  </p:subTnLst>
                                </p:cTn>
                              </p:par>
                              <p:par>
                                <p:cTn id="9" presetID="19" presetClass="entr" presetSubtype="5"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ppt_w"/>
                                          </p:val>
                                        </p:tav>
                                        <p:tav tm="100000">
                                          <p:val>
                                            <p:strVal val="#ppt_w"/>
                                          </p:val>
                                        </p:tav>
                                      </p:tavLst>
                                    </p:anim>
                                    <p:anim calcmode="lin" valueType="num">
                                      <p:cBhvr>
                                        <p:cTn id="12" dur="500" fill="hold"/>
                                        <p:tgtEl>
                                          <p:spTgt spid="3"/>
                                        </p:tgtEl>
                                        <p:attrNameLst>
                                          <p:attrName>ppt_h</p:attrName>
                                        </p:attrNameLst>
                                      </p:cBhvr>
                                      <p:tavLst>
                                        <p:tav tm="0" fmla="#ppt_h*sin(2.5*pi*$)">
                                          <p:val>
                                            <p:fltVal val="0"/>
                                          </p:val>
                                        </p:tav>
                                        <p:tav tm="100000">
                                          <p:val>
                                            <p:fltVal val="1"/>
                                          </p:val>
                                        </p:tav>
                                      </p:tavLst>
                                    </p:anim>
                                  </p:childTnLst>
                                  <p:subTnLst>
                                    <p:audio>
                                      <p:cMediaNode>
                                        <p:cTn display="0" masterRel="sameClick">
                                          <p:stCondLst>
                                            <p:cond evt="begin" delay="0">
                                              <p:tn val="9"/>
                                            </p:cond>
                                          </p:stCondLst>
                                          <p:endCondLst>
                                            <p:cond evt="onStopAudio" delay="0">
                                              <p:tgtEl>
                                                <p:sldTgt/>
                                              </p:tgtEl>
                                            </p:cond>
                                          </p:endCondLst>
                                        </p:cTn>
                                        <p:tgtEl>
                                          <p:sndTgt r:embed="rId3" name="0060 - arcade game beep.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2286000" y="1066800"/>
            <a:ext cx="5486400" cy="646331"/>
          </a:xfrm>
          <a:prstGeom prst="rect">
            <a:avLst/>
          </a:prstGeom>
          <a:noFill/>
          <a:ln w="9525">
            <a:noFill/>
            <a:miter lim="800000"/>
            <a:headEnd/>
            <a:tailEnd/>
          </a:ln>
        </p:spPr>
        <p:txBody>
          <a:bodyPr wrap="square">
            <a:spAutoFit/>
          </a:bodyPr>
          <a:lstStyle/>
          <a:p>
            <a:pPr algn="r" rtl="1"/>
            <a:r>
              <a:rPr lang="ar-EG" sz="3600" b="1" dirty="0" smtClean="0"/>
              <a:t>أ- متى حضرتَ اليوم إلى المدرسة؟</a:t>
            </a:r>
            <a:endParaRPr lang="en-US" sz="3600" dirty="0" smtClean="0"/>
          </a:p>
        </p:txBody>
      </p:sp>
      <p:sp>
        <p:nvSpPr>
          <p:cNvPr id="7" name="Rectangle 51"/>
          <p:cNvSpPr>
            <a:spLocks noChangeArrowheads="1"/>
          </p:cNvSpPr>
          <p:nvPr/>
        </p:nvSpPr>
        <p:spPr bwMode="auto">
          <a:xfrm>
            <a:off x="2514600" y="3352800"/>
            <a:ext cx="4706802" cy="1138773"/>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حضرت اليوم إلى المدرسة صباحاً.</a:t>
            </a:r>
            <a:endParaRPr lang="en-US" sz="3200" dirty="0" smtClean="0">
              <a:solidFill>
                <a:srgbClr val="0000FF"/>
              </a:solidFill>
            </a:endParaRPr>
          </a:p>
          <a:p>
            <a:pPr algn="r" rtl="1" eaLnBrk="0" hangingPunct="0"/>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500" autoRev="1" fill="hold">
                                          <p:stCondLst>
                                            <p:cond delay="0"/>
                                          </p:stCondLst>
                                        </p:cTn>
                                        <p:tgtEl>
                                          <p:spTgt spid="7"/>
                                        </p:tgtEl>
                                        <p:attrNameLst>
                                          <p:attrName>ppt_w</p:attrName>
                                        </p:attrNameLst>
                                      </p:cBhvr>
                                    </p:anim>
                                    <p:anim by="(#ppt_w*0.50)" calcmode="lin" valueType="num">
                                      <p:cBhvr>
                                        <p:cTn id="16" dur="500" decel="50000" autoRev="1" fill="hold">
                                          <p:stCondLst>
                                            <p:cond delay="0"/>
                                          </p:stCondLst>
                                        </p:cTn>
                                        <p:tgtEl>
                                          <p:spTgt spid="7"/>
                                        </p:tgtEl>
                                        <p:attrNameLst>
                                          <p:attrName>ppt_x</p:attrName>
                                        </p:attrNameLst>
                                      </p:cBhvr>
                                    </p:anim>
                                    <p:anim from="(-#ppt_h/2)" to="(#ppt_y)" calcmode="lin" valueType="num">
                                      <p:cBhvr>
                                        <p:cTn id="17" dur="1000" fill="hold">
                                          <p:stCondLst>
                                            <p:cond delay="0"/>
                                          </p:stCondLst>
                                        </p:cTn>
                                        <p:tgtEl>
                                          <p:spTgt spid="7"/>
                                        </p:tgtEl>
                                        <p:attrNameLst>
                                          <p:attrName>ppt_y</p:attrName>
                                        </p:attrNameLst>
                                      </p:cBhvr>
                                    </p:anim>
                                    <p:animRot by="21600000">
                                      <p:cBhvr>
                                        <p:cTn id="18" dur="1000" fill="hold">
                                          <p:stCondLst>
                                            <p:cond delay="0"/>
                                          </p:stCondLst>
                                        </p:cTn>
                                        <p:tgtEl>
                                          <p:spTgt spid="7"/>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2286000" y="1066800"/>
            <a:ext cx="5486400" cy="646331"/>
          </a:xfrm>
          <a:prstGeom prst="rect">
            <a:avLst/>
          </a:prstGeom>
          <a:noFill/>
          <a:ln w="9525">
            <a:noFill/>
            <a:miter lim="800000"/>
            <a:headEnd/>
            <a:tailEnd/>
          </a:ln>
        </p:spPr>
        <p:txBody>
          <a:bodyPr wrap="square">
            <a:spAutoFit/>
          </a:bodyPr>
          <a:lstStyle/>
          <a:p>
            <a:pPr lvl="0" algn="r" rtl="1"/>
            <a:r>
              <a:rPr lang="ar-EG" sz="3600" b="1" dirty="0" smtClean="0"/>
              <a:t>ب- أين وقف أخوك؟</a:t>
            </a:r>
            <a:endParaRPr lang="en-US" sz="3600" dirty="0" smtClean="0"/>
          </a:p>
        </p:txBody>
      </p:sp>
      <p:sp>
        <p:nvSpPr>
          <p:cNvPr id="7" name="Rectangle 51"/>
          <p:cNvSpPr>
            <a:spLocks noChangeArrowheads="1"/>
          </p:cNvSpPr>
          <p:nvPr/>
        </p:nvSpPr>
        <p:spPr bwMode="auto">
          <a:xfrm>
            <a:off x="3124200" y="3048000"/>
            <a:ext cx="3393942" cy="1138773"/>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وقف أخي جانب المدير. </a:t>
            </a:r>
            <a:endParaRPr lang="en-US" sz="3200" dirty="0" smtClean="0">
              <a:solidFill>
                <a:srgbClr val="0000FF"/>
              </a:solidFill>
            </a:endParaRPr>
          </a:p>
          <a:p>
            <a:pPr algn="r" rtl="1" eaLnBrk="0" hangingPunct="0"/>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500" autoRev="1" fill="hold">
                                          <p:stCondLst>
                                            <p:cond delay="0"/>
                                          </p:stCondLst>
                                        </p:cTn>
                                        <p:tgtEl>
                                          <p:spTgt spid="7"/>
                                        </p:tgtEl>
                                        <p:attrNameLst>
                                          <p:attrName>ppt_w</p:attrName>
                                        </p:attrNameLst>
                                      </p:cBhvr>
                                    </p:anim>
                                    <p:anim by="(#ppt_w*0.50)" calcmode="lin" valueType="num">
                                      <p:cBhvr>
                                        <p:cTn id="16" dur="500" decel="50000" autoRev="1" fill="hold">
                                          <p:stCondLst>
                                            <p:cond delay="0"/>
                                          </p:stCondLst>
                                        </p:cTn>
                                        <p:tgtEl>
                                          <p:spTgt spid="7"/>
                                        </p:tgtEl>
                                        <p:attrNameLst>
                                          <p:attrName>ppt_x</p:attrName>
                                        </p:attrNameLst>
                                      </p:cBhvr>
                                    </p:anim>
                                    <p:anim from="(-#ppt_h/2)" to="(#ppt_y)" calcmode="lin" valueType="num">
                                      <p:cBhvr>
                                        <p:cTn id="17" dur="1000" fill="hold">
                                          <p:stCondLst>
                                            <p:cond delay="0"/>
                                          </p:stCondLst>
                                        </p:cTn>
                                        <p:tgtEl>
                                          <p:spTgt spid="7"/>
                                        </p:tgtEl>
                                        <p:attrNameLst>
                                          <p:attrName>ppt_y</p:attrName>
                                        </p:attrNameLst>
                                      </p:cBhvr>
                                    </p:anim>
                                    <p:animRot by="21600000">
                                      <p:cBhvr>
                                        <p:cTn id="18" dur="1000" fill="hold">
                                          <p:stCondLst>
                                            <p:cond delay="0"/>
                                          </p:stCondLst>
                                        </p:cTn>
                                        <p:tgtEl>
                                          <p:spTgt spid="7"/>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2286000" y="1066800"/>
            <a:ext cx="5486400" cy="1200329"/>
          </a:xfrm>
          <a:prstGeom prst="rect">
            <a:avLst/>
          </a:prstGeom>
          <a:noFill/>
          <a:ln w="9525">
            <a:noFill/>
            <a:miter lim="800000"/>
            <a:headEnd/>
            <a:tailEnd/>
          </a:ln>
        </p:spPr>
        <p:txBody>
          <a:bodyPr wrap="square">
            <a:spAutoFit/>
          </a:bodyPr>
          <a:lstStyle/>
          <a:p>
            <a:pPr algn="r" rtl="1"/>
            <a:r>
              <a:rPr lang="ar-EG" sz="3600" b="1" dirty="0" smtClean="0"/>
              <a:t>ت- كم من الوقت استغرق حلك للمسألة؟</a:t>
            </a:r>
            <a:endParaRPr lang="en-US" sz="3600" dirty="0" smtClean="0"/>
          </a:p>
        </p:txBody>
      </p:sp>
      <p:sp>
        <p:nvSpPr>
          <p:cNvPr id="7" name="Rectangle 51"/>
          <p:cNvSpPr>
            <a:spLocks noChangeArrowheads="1"/>
          </p:cNvSpPr>
          <p:nvPr/>
        </p:nvSpPr>
        <p:spPr bwMode="auto">
          <a:xfrm>
            <a:off x="2438400" y="3276600"/>
            <a:ext cx="4594592" cy="1138773"/>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استغرق حل المسألة وقتاً / لحظةً.</a:t>
            </a:r>
            <a:endParaRPr lang="en-US" sz="3200" dirty="0" smtClean="0">
              <a:solidFill>
                <a:srgbClr val="0000FF"/>
              </a:solidFill>
            </a:endParaRPr>
          </a:p>
          <a:p>
            <a:pPr algn="r" rtl="1" eaLnBrk="0" hangingPunct="0"/>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500" autoRev="1" fill="hold">
                                          <p:stCondLst>
                                            <p:cond delay="0"/>
                                          </p:stCondLst>
                                        </p:cTn>
                                        <p:tgtEl>
                                          <p:spTgt spid="7"/>
                                        </p:tgtEl>
                                        <p:attrNameLst>
                                          <p:attrName>ppt_w</p:attrName>
                                        </p:attrNameLst>
                                      </p:cBhvr>
                                    </p:anim>
                                    <p:anim by="(#ppt_w*0.50)" calcmode="lin" valueType="num">
                                      <p:cBhvr>
                                        <p:cTn id="16" dur="500" decel="50000" autoRev="1" fill="hold">
                                          <p:stCondLst>
                                            <p:cond delay="0"/>
                                          </p:stCondLst>
                                        </p:cTn>
                                        <p:tgtEl>
                                          <p:spTgt spid="7"/>
                                        </p:tgtEl>
                                        <p:attrNameLst>
                                          <p:attrName>ppt_x</p:attrName>
                                        </p:attrNameLst>
                                      </p:cBhvr>
                                    </p:anim>
                                    <p:anim from="(-#ppt_h/2)" to="(#ppt_y)" calcmode="lin" valueType="num">
                                      <p:cBhvr>
                                        <p:cTn id="17" dur="1000" fill="hold">
                                          <p:stCondLst>
                                            <p:cond delay="0"/>
                                          </p:stCondLst>
                                        </p:cTn>
                                        <p:tgtEl>
                                          <p:spTgt spid="7"/>
                                        </p:tgtEl>
                                        <p:attrNameLst>
                                          <p:attrName>ppt_y</p:attrName>
                                        </p:attrNameLst>
                                      </p:cBhvr>
                                    </p:anim>
                                    <p:animRot by="21600000">
                                      <p:cBhvr>
                                        <p:cTn id="18" dur="1000" fill="hold">
                                          <p:stCondLst>
                                            <p:cond delay="0"/>
                                          </p:stCondLst>
                                        </p:cTn>
                                        <p:tgtEl>
                                          <p:spTgt spid="7"/>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2286000" y="1066800"/>
            <a:ext cx="5486400" cy="1200329"/>
          </a:xfrm>
          <a:prstGeom prst="rect">
            <a:avLst/>
          </a:prstGeom>
          <a:noFill/>
          <a:ln w="9525">
            <a:noFill/>
            <a:miter lim="800000"/>
            <a:headEnd/>
            <a:tailEnd/>
          </a:ln>
        </p:spPr>
        <p:txBody>
          <a:bodyPr wrap="square">
            <a:spAutoFit/>
          </a:bodyPr>
          <a:lstStyle/>
          <a:p>
            <a:pPr lvl="0" algn="r" rtl="1"/>
            <a:r>
              <a:rPr lang="ar-EG" sz="3600" b="1" dirty="0" smtClean="0"/>
              <a:t>ث- في أي وقت شعرت بالألم هذا اليوم؟</a:t>
            </a:r>
            <a:endParaRPr lang="en-US" sz="3600" dirty="0" smtClean="0"/>
          </a:p>
        </p:txBody>
      </p:sp>
      <p:sp>
        <p:nvSpPr>
          <p:cNvPr id="7" name="Rectangle 51"/>
          <p:cNvSpPr>
            <a:spLocks noChangeArrowheads="1"/>
          </p:cNvSpPr>
          <p:nvPr/>
        </p:nvSpPr>
        <p:spPr bwMode="auto">
          <a:xfrm>
            <a:off x="2514600" y="3352800"/>
            <a:ext cx="4224298" cy="1138773"/>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شعرت بالألم عصراً هذا اليوم. </a:t>
            </a:r>
            <a:endParaRPr lang="en-US" sz="3200" dirty="0" smtClean="0">
              <a:solidFill>
                <a:srgbClr val="0000FF"/>
              </a:solidFill>
            </a:endParaRPr>
          </a:p>
          <a:p>
            <a:pPr algn="r" rtl="1" eaLnBrk="0" hangingPunct="0"/>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500" autoRev="1" fill="hold">
                                          <p:stCondLst>
                                            <p:cond delay="0"/>
                                          </p:stCondLst>
                                        </p:cTn>
                                        <p:tgtEl>
                                          <p:spTgt spid="7"/>
                                        </p:tgtEl>
                                        <p:attrNameLst>
                                          <p:attrName>ppt_w</p:attrName>
                                        </p:attrNameLst>
                                      </p:cBhvr>
                                    </p:anim>
                                    <p:anim by="(#ppt_w*0.50)" calcmode="lin" valueType="num">
                                      <p:cBhvr>
                                        <p:cTn id="16" dur="500" decel="50000" autoRev="1" fill="hold">
                                          <p:stCondLst>
                                            <p:cond delay="0"/>
                                          </p:stCondLst>
                                        </p:cTn>
                                        <p:tgtEl>
                                          <p:spTgt spid="7"/>
                                        </p:tgtEl>
                                        <p:attrNameLst>
                                          <p:attrName>ppt_x</p:attrName>
                                        </p:attrNameLst>
                                      </p:cBhvr>
                                    </p:anim>
                                    <p:anim from="(-#ppt_h/2)" to="(#ppt_y)" calcmode="lin" valueType="num">
                                      <p:cBhvr>
                                        <p:cTn id="17" dur="1000" fill="hold">
                                          <p:stCondLst>
                                            <p:cond delay="0"/>
                                          </p:stCondLst>
                                        </p:cTn>
                                        <p:tgtEl>
                                          <p:spTgt spid="7"/>
                                        </p:tgtEl>
                                        <p:attrNameLst>
                                          <p:attrName>ppt_y</p:attrName>
                                        </p:attrNameLst>
                                      </p:cBhvr>
                                    </p:anim>
                                    <p:animRot by="21600000">
                                      <p:cBhvr>
                                        <p:cTn id="18" dur="1000" fill="hold">
                                          <p:stCondLst>
                                            <p:cond delay="0"/>
                                          </p:stCondLst>
                                        </p:cTn>
                                        <p:tgtEl>
                                          <p:spTgt spid="7"/>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9144000" cy="6858001"/>
            <a:chOff x="815157" y="2714814"/>
            <a:chExt cx="7567732" cy="2369630"/>
          </a:xfrm>
        </p:grpSpPr>
        <p:sp>
          <p:nvSpPr>
            <p:cNvPr id="3" name="Rectangle 3"/>
            <p:cNvSpPr/>
            <p:nvPr/>
          </p:nvSpPr>
          <p:spPr>
            <a:xfrm>
              <a:off x="1142500" y="2857501"/>
              <a:ext cx="7001672" cy="2016309"/>
            </a:xfrm>
            <a:prstGeom prst="rect">
              <a:avLst/>
            </a:prstGeom>
            <a:solidFill>
              <a:schemeClr val="bg1"/>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EG" sz="1400"/>
            </a:p>
          </p:txBody>
        </p:sp>
        <p:pic>
          <p:nvPicPr>
            <p:cNvPr id="10253" name="Picture 4" descr="00137.WMF"/>
            <p:cNvPicPr>
              <a:picLocks noChangeAspect="1"/>
            </p:cNvPicPr>
            <p:nvPr/>
          </p:nvPicPr>
          <p:blipFill>
            <a:blip r:embed="rId5" cstate="print"/>
            <a:stretch>
              <a:fillRect/>
            </a:stretch>
          </p:blipFill>
          <p:spPr bwMode="auto">
            <a:xfrm>
              <a:off x="815157" y="2714814"/>
              <a:ext cx="7567732" cy="2369630"/>
            </a:xfrm>
            <a:prstGeom prst="rect">
              <a:avLst/>
            </a:prstGeom>
            <a:noFill/>
            <a:ln w="9525">
              <a:noFill/>
              <a:miter lim="800000"/>
              <a:headEnd/>
              <a:tailEnd/>
            </a:ln>
          </p:spPr>
        </p:pic>
      </p:grpSp>
      <p:sp>
        <p:nvSpPr>
          <p:cNvPr id="5" name="مستطيل 4"/>
          <p:cNvSpPr>
            <a:spLocks noChangeArrowheads="1"/>
          </p:cNvSpPr>
          <p:nvPr/>
        </p:nvSpPr>
        <p:spPr bwMode="auto">
          <a:xfrm>
            <a:off x="2286000" y="1066800"/>
            <a:ext cx="5486400" cy="646331"/>
          </a:xfrm>
          <a:prstGeom prst="rect">
            <a:avLst/>
          </a:prstGeom>
          <a:noFill/>
          <a:ln w="9525">
            <a:noFill/>
            <a:miter lim="800000"/>
            <a:headEnd/>
            <a:tailEnd/>
          </a:ln>
        </p:spPr>
        <p:txBody>
          <a:bodyPr wrap="square">
            <a:spAutoFit/>
          </a:bodyPr>
          <a:lstStyle/>
          <a:p>
            <a:pPr algn="r" rtl="1"/>
            <a:r>
              <a:rPr lang="ar-EG" sz="3600" b="1" dirty="0" smtClean="0"/>
              <a:t>ج- أين جلست في الاختبار؟</a:t>
            </a:r>
            <a:endParaRPr lang="en-US" sz="3600" dirty="0" smtClean="0"/>
          </a:p>
        </p:txBody>
      </p:sp>
      <p:sp>
        <p:nvSpPr>
          <p:cNvPr id="7" name="Rectangle 51"/>
          <p:cNvSpPr>
            <a:spLocks noChangeArrowheads="1"/>
          </p:cNvSpPr>
          <p:nvPr/>
        </p:nvSpPr>
        <p:spPr bwMode="auto">
          <a:xfrm>
            <a:off x="2667000" y="3048000"/>
            <a:ext cx="4310860" cy="1138773"/>
          </a:xfrm>
          <a:prstGeom prst="rect">
            <a:avLst/>
          </a:prstGeom>
          <a:noFill/>
          <a:ln w="9525">
            <a:noFill/>
            <a:miter lim="800000"/>
            <a:headEnd/>
            <a:tailEnd/>
          </a:ln>
        </p:spPr>
        <p:txBody>
          <a:bodyPr wrap="none" anchor="ctr">
            <a:spAutoFit/>
          </a:bodyPr>
          <a:lstStyle/>
          <a:p>
            <a:pPr algn="r" rtl="1" eaLnBrk="0" hangingPunct="0"/>
            <a:r>
              <a:rPr lang="ar-SA" sz="3200" b="1" dirty="0" smtClean="0">
                <a:solidFill>
                  <a:srgbClr val="0000FF"/>
                </a:solidFill>
              </a:rPr>
              <a:t>جلست في الاختبار أمام المعلم. </a:t>
            </a:r>
            <a:endParaRPr lang="en-US" sz="3200" dirty="0" smtClean="0">
              <a:solidFill>
                <a:srgbClr val="0000FF"/>
              </a:solidFill>
            </a:endParaRPr>
          </a:p>
          <a:p>
            <a:pPr algn="r" rtl="1" eaLnBrk="0" hangingPunct="0"/>
            <a:endParaRPr lang="ar-SA" sz="3600" dirty="0">
              <a:solidFill>
                <a:srgbClr val="0000FF"/>
              </a:solidFill>
            </a:endParaRPr>
          </a:p>
        </p:txBody>
      </p:sp>
    </p:spTree>
  </p:cSld>
  <p:clrMapOvr>
    <a:masterClrMapping/>
  </p:clrMapOvr>
  <p:transition>
    <p:split orient="vert" dir="in"/>
    <p:sndAc>
      <p:stSnd>
        <p:snd r:embed="rId2" name="Windows XP Recycl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0063 - arcade game beep.wav"/>
                                        </p:tgtEl>
                                      </p:cMediaNode>
                                    </p:audio>
                                  </p:sub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3" name="0063 - arcade game beep.wav"/>
                                        </p:tgtEl>
                                      </p:cMediaNode>
                                    </p:audio>
                                  </p:sub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by="(-#ppt_w*2)" calcmode="lin" valueType="num">
                                      <p:cBhvr rctx="PPT">
                                        <p:cTn id="15" dur="500" autoRev="1" fill="hold">
                                          <p:stCondLst>
                                            <p:cond delay="0"/>
                                          </p:stCondLst>
                                        </p:cTn>
                                        <p:tgtEl>
                                          <p:spTgt spid="7"/>
                                        </p:tgtEl>
                                        <p:attrNameLst>
                                          <p:attrName>ppt_w</p:attrName>
                                        </p:attrNameLst>
                                      </p:cBhvr>
                                    </p:anim>
                                    <p:anim by="(#ppt_w*0.50)" calcmode="lin" valueType="num">
                                      <p:cBhvr>
                                        <p:cTn id="16" dur="500" decel="50000" autoRev="1" fill="hold">
                                          <p:stCondLst>
                                            <p:cond delay="0"/>
                                          </p:stCondLst>
                                        </p:cTn>
                                        <p:tgtEl>
                                          <p:spTgt spid="7"/>
                                        </p:tgtEl>
                                        <p:attrNameLst>
                                          <p:attrName>ppt_x</p:attrName>
                                        </p:attrNameLst>
                                      </p:cBhvr>
                                    </p:anim>
                                    <p:anim from="(-#ppt_h/2)" to="(#ppt_y)" calcmode="lin" valueType="num">
                                      <p:cBhvr>
                                        <p:cTn id="17" dur="1000" fill="hold">
                                          <p:stCondLst>
                                            <p:cond delay="0"/>
                                          </p:stCondLst>
                                        </p:cTn>
                                        <p:tgtEl>
                                          <p:spTgt spid="7"/>
                                        </p:tgtEl>
                                        <p:attrNameLst>
                                          <p:attrName>ppt_y</p:attrName>
                                        </p:attrNameLst>
                                      </p:cBhvr>
                                    </p:anim>
                                    <p:animRot by="21600000">
                                      <p:cBhvr>
                                        <p:cTn id="18" dur="1000" fill="hold">
                                          <p:stCondLst>
                                            <p:cond delay="0"/>
                                          </p:stCondLst>
                                        </p:cTn>
                                        <p:tgtEl>
                                          <p:spTgt spid="7"/>
                                        </p:tgtEl>
                                        <p:attrNameLst>
                                          <p:attrName>r</p:attrName>
                                        </p:attrNameLst>
                                      </p:cBhvr>
                                    </p:animRot>
                                  </p:childTnLst>
                                  <p:subTnLst>
                                    <p:audio>
                                      <p:cMediaNode>
                                        <p:cTn display="0" masterRel="sameClick">
                                          <p:stCondLst>
                                            <p:cond evt="begin" delay="0">
                                              <p:tn val="13"/>
                                            </p:cond>
                                          </p:stCondLst>
                                          <p:endCondLst>
                                            <p:cond evt="onStopAudio" delay="0">
                                              <p:tgtEl>
                                                <p:sldTgt/>
                                              </p:tgtEl>
                                            </p:cond>
                                          </p:endCondLst>
                                        </p:cTn>
                                        <p:tgtEl>
                                          <p:sndTgt r:embed="rId4" name="1291 - wet and squish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2485</TotalTime>
  <Words>866</Words>
  <Application>Microsoft Office PowerPoint</Application>
  <PresentationFormat>عرض على الشاشة (3:4)‏</PresentationFormat>
  <Paragraphs>149</Paragraphs>
  <Slides>35</Slides>
  <Notes>0</Notes>
  <HiddenSlides>0</HiddenSlides>
  <MMClips>0</MMClips>
  <ScaleCrop>false</ScaleCrop>
  <HeadingPairs>
    <vt:vector size="4" baseType="variant">
      <vt:variant>
        <vt:lpstr>سمة</vt:lpstr>
      </vt:variant>
      <vt:variant>
        <vt:i4>1</vt:i4>
      </vt:variant>
      <vt:variant>
        <vt:lpstr>عناوين الشرائح</vt:lpstr>
      </vt:variant>
      <vt:variant>
        <vt:i4>35</vt:i4>
      </vt:variant>
    </vt:vector>
  </HeadingPairs>
  <TitlesOfParts>
    <vt:vector size="36"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النحو والصرف3  المستوى الخامس - النظام الفصلي للتعليم الثانوي- المسار الأدبي ومدارس تحفيظ القرآن الكريم- الوحدة الأولى</dc:title>
  <dc:subject>4-الدرس الرابع المفعول فيه</dc:subject>
  <dc:creator>أ/بندر الحازمي</dc:creator>
  <cp:keywords>حقيبة انجاز المعلم والمعلمة</cp:keywords>
  <cp:lastModifiedBy>secretools world</cp:lastModifiedBy>
  <cp:revision>1124</cp:revision>
  <dcterms:created xsi:type="dcterms:W3CDTF">2015-09-12T19:02:35Z</dcterms:created>
  <dcterms:modified xsi:type="dcterms:W3CDTF">2016-09-27T07:09:00Z</dcterms:modified>
</cp:coreProperties>
</file>