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77050" cy="10002838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8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17D66-338E-4B87-B84F-AF06733A3A7E}" type="datetimeFigureOut">
              <a:rPr lang="ar-SA" smtClean="0"/>
              <a:t>02/12/34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FADE08-12A0-4A0E-A57A-F5AC53B676E5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1" y="0"/>
          <a:ext cx="9144000" cy="6858000"/>
        </p:xfrm>
        <a:graphic>
          <a:graphicData uri="http://schemas.openxmlformats.org/drawingml/2006/table">
            <a:tbl>
              <a:tblPr/>
              <a:tblGrid>
                <a:gridCol w="1368471"/>
                <a:gridCol w="4062790"/>
                <a:gridCol w="3712739"/>
              </a:tblGrid>
              <a:tr h="785811">
                <a:tc>
                  <a:txBody>
                    <a:bodyPr/>
                    <a:lstStyle/>
                    <a:p>
                      <a:pPr algn="l"/>
                      <a:r>
                        <a:rPr lang="ar-SA" sz="2000" dirty="0"/>
                        <a:t>وجه المقارنة 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2400" dirty="0"/>
                        <a:t>التغير الفيزيائى </a:t>
                      </a:r>
                      <a:br>
                        <a:rPr lang="ar-SA" sz="2400" dirty="0"/>
                      </a:br>
                      <a:endParaRPr lang="ar-SA" sz="24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2400" dirty="0"/>
                        <a:t>التغير الكيميائى</a:t>
                      </a:r>
                      <a:r>
                        <a:rPr lang="ar-SA" sz="1600" dirty="0"/>
                        <a:t> </a:t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1496427">
                <a:tc>
                  <a:txBody>
                    <a:bodyPr/>
                    <a:lstStyle/>
                    <a:p>
                      <a:pPr algn="l"/>
                      <a:r>
                        <a:rPr lang="ar-SA" sz="3600" dirty="0"/>
                        <a:t>التعريف</a:t>
                      </a:r>
                      <a:r>
                        <a:rPr lang="ar-SA" sz="1600" dirty="0"/>
                        <a:t> </a:t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1600" dirty="0"/>
                        <a:t>هـو تـغـيـر فـى شـكـل المـادة ومـظـهـرهـا ولـيـس فـى</a:t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 err="1" smtClean="0"/>
                        <a:t>تـركـيـبـهـا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B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1600" dirty="0"/>
                        <a:t>هـو تـغـيـر فـى تـركـيـب المـادة يـنـتـج عـنـه مـادة </a:t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جـديـدة أو مـواد جـديـدة ذات خـواص </a:t>
                      </a:r>
                      <a:r>
                        <a:rPr lang="ar-SA" sz="1600" dirty="0" err="1" smtClean="0"/>
                        <a:t>مـخـتـلـفـة.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BF2"/>
                    </a:solidFill>
                  </a:tcPr>
                </a:tc>
              </a:tr>
              <a:tr h="4575762">
                <a:tc>
                  <a:txBody>
                    <a:bodyPr/>
                    <a:lstStyle/>
                    <a:p>
                      <a:pPr algn="l"/>
                      <a:r>
                        <a:rPr lang="ar-SA" sz="4000" dirty="0"/>
                        <a:t>أمثلة</a:t>
                      </a:r>
                      <a:br>
                        <a:rPr lang="ar-SA" sz="4000" dirty="0"/>
                      </a:br>
                      <a:endParaRPr lang="ar-SA" sz="40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1600" dirty="0"/>
                        <a:t>(1) تحول المـادة من حالة إلى أخـرى </a:t>
                      </a:r>
                      <a:r>
                        <a:rPr lang="ar-SA" sz="1600" dirty="0" smtClean="0"/>
                        <a:t>مثـل:</a:t>
                      </a:r>
                      <a:r>
                        <a:rPr lang="ar-SA" sz="1600" dirty="0"/>
                        <a:t> دورة </a:t>
                      </a:r>
                      <a:r>
                        <a:rPr lang="ar-SA" sz="1600" dirty="0" err="1" smtClean="0"/>
                        <a:t>الثلج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(2) ذوبـان </a:t>
                      </a:r>
                      <a:r>
                        <a:rPr lang="ar-SA" sz="1600" dirty="0" smtClean="0"/>
                        <a:t>الـسـكـر/ </a:t>
                      </a:r>
                      <a:r>
                        <a:rPr lang="ar-SA" sz="1600" dirty="0"/>
                        <a:t>طـحـن </a:t>
                      </a:r>
                      <a:r>
                        <a:rPr lang="ar-SA" sz="1600" dirty="0" err="1"/>
                        <a:t>الـسـكر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(3) ذوبـان </a:t>
                      </a:r>
                      <a:r>
                        <a:rPr lang="ar-SA" sz="1600" dirty="0" err="1"/>
                        <a:t>المـلـح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(4) طـرق وسـحـب وثـنـى </a:t>
                      </a:r>
                      <a:r>
                        <a:rPr lang="ar-SA" sz="1600" dirty="0" err="1"/>
                        <a:t>الـعـنـاصـر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(5) انـصـهـار </a:t>
                      </a:r>
                      <a:r>
                        <a:rPr lang="ar-SA" sz="1600" dirty="0" smtClean="0"/>
                        <a:t>المـواد(</a:t>
                      </a:r>
                      <a:r>
                        <a:rPr lang="ar-SA" sz="1600" dirty="0"/>
                        <a:t> </a:t>
                      </a:r>
                      <a:r>
                        <a:rPr lang="ar-SA" sz="1600" dirty="0" smtClean="0"/>
                        <a:t>مـثـل: </a:t>
                      </a:r>
                      <a:r>
                        <a:rPr lang="ar-SA" sz="1600" dirty="0"/>
                        <a:t>انـصـهـار الـشـمـع </a:t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وانـصـهـار </a:t>
                      </a:r>
                      <a:r>
                        <a:rPr lang="ar-SA" sz="1600" dirty="0" smtClean="0"/>
                        <a:t>الـثـلـج</a:t>
                      </a:r>
                      <a:r>
                        <a:rPr lang="ar-SA" sz="1600" dirty="0" err="1" smtClean="0"/>
                        <a:t>)</a:t>
                      </a:r>
                      <a:r>
                        <a:rPr lang="ar-SA" sz="1600" dirty="0" err="1"/>
                        <a:t> 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BF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ar-SA" sz="1600" dirty="0"/>
                        <a:t>(1) احـتـراق </a:t>
                      </a:r>
                      <a:r>
                        <a:rPr lang="ar-SA" sz="1600" dirty="0" smtClean="0"/>
                        <a:t>المـــواد(</a:t>
                      </a:r>
                      <a:r>
                        <a:rPr lang="ar-SA" sz="1600" dirty="0"/>
                        <a:t> </a:t>
                      </a:r>
                      <a:r>
                        <a:rPr lang="ar-SA" sz="1600" dirty="0" smtClean="0"/>
                        <a:t>الـــورق– الـخـشــــب–</a:t>
                      </a:r>
                      <a:r>
                        <a:rPr lang="ar-SA" sz="1600" dirty="0"/>
                        <a:t> </a:t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 smtClean="0"/>
                        <a:t>الـسـكـر– </a:t>
                      </a:r>
                      <a:r>
                        <a:rPr lang="ar-SA" sz="1600" dirty="0"/>
                        <a:t>فـتـيـل </a:t>
                      </a:r>
                      <a:r>
                        <a:rPr lang="ar-SA" sz="1600" dirty="0" smtClean="0"/>
                        <a:t>الـشـمـع– الـوقـود</a:t>
                      </a:r>
                      <a:r>
                        <a:rPr lang="ar-SA" sz="1600" dirty="0" err="1" smtClean="0"/>
                        <a:t>).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(2) صـدأ </a:t>
                      </a:r>
                      <a:r>
                        <a:rPr lang="ar-SA" sz="1600" dirty="0" err="1"/>
                        <a:t>الـحـديـد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(3)</a:t>
                      </a:r>
                      <a:r>
                        <a:rPr lang="ar-SA" sz="1600" b="1" dirty="0"/>
                        <a:t> </a:t>
                      </a:r>
                      <a:r>
                        <a:rPr lang="ar-SA" sz="1600" dirty="0"/>
                        <a:t>إعـادة تـصـنـيـع </a:t>
                      </a:r>
                      <a:r>
                        <a:rPr lang="ar-SA" sz="1600" dirty="0" err="1"/>
                        <a:t>الـورق 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(4) إنـتـاج الـزبـادى مـن </a:t>
                      </a:r>
                      <a:r>
                        <a:rPr lang="ar-SA" sz="1600" dirty="0" err="1"/>
                        <a:t>الـلـبـن.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(5) تـعـفـن </a:t>
                      </a:r>
                      <a:r>
                        <a:rPr lang="ar-SA" sz="1600" dirty="0" err="1"/>
                        <a:t>الـفـاكـهـة.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r>
                        <a:rPr lang="ar-SA" sz="1600" dirty="0"/>
                        <a:t>(6)إضـافـة </a:t>
                      </a:r>
                      <a:r>
                        <a:rPr lang="ar-SA" sz="1600" dirty="0" err="1"/>
                        <a:t>الـخـمـيـرة</a:t>
                      </a:r>
                      <a:r>
                        <a:rPr lang="ar-SA" sz="1600" dirty="0"/>
                        <a:t> </a:t>
                      </a:r>
                      <a:r>
                        <a:rPr lang="ar-SA" sz="1600" dirty="0" smtClean="0"/>
                        <a:t> </a:t>
                      </a:r>
                      <a:r>
                        <a:rPr lang="ar-SA" sz="1600" dirty="0" err="1" smtClean="0"/>
                        <a:t>لـلـمـخـبـوزات</a:t>
                      </a:r>
                      <a:r>
                        <a:rPr lang="ar-SA" sz="1600" b="1" dirty="0" err="1"/>
                        <a:t>.</a:t>
                      </a:r>
                      <a:r>
                        <a:rPr lang="ar-SA" sz="1600" dirty="0"/>
                        <a:t/>
                      </a:r>
                      <a:br>
                        <a:rPr lang="ar-SA" sz="1600" dirty="0"/>
                      </a:br>
                      <a:endParaRPr lang="ar-SA" sz="1600" dirty="0"/>
                    </a:p>
                  </a:txBody>
                  <a:tcPr marL="36286" marR="36286" marT="24190" marB="24190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B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Office PowerPoint</Application>
  <PresentationFormat>عرض على الشاشة (3:4)‏</PresentationFormat>
  <Paragraphs>9</Paragraphs>
  <Slides>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Guest</dc:creator>
  <cp:lastModifiedBy>Guest</cp:lastModifiedBy>
  <cp:revision>1</cp:revision>
  <dcterms:created xsi:type="dcterms:W3CDTF">2013-10-06T20:18:41Z</dcterms:created>
  <dcterms:modified xsi:type="dcterms:W3CDTF">2013-10-06T20:24:31Z</dcterms:modified>
</cp:coreProperties>
</file>