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9CAF8-D85B-4E11-BC33-1DF5B785C3D8}" type="datetimeFigureOut">
              <a:rPr lang="ar-EG" smtClean="0"/>
              <a:t>05/07/1437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5EF3-96C4-441B-88A9-5886DF1EE80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9CAF8-D85B-4E11-BC33-1DF5B785C3D8}" type="datetimeFigureOut">
              <a:rPr lang="ar-EG" smtClean="0"/>
              <a:t>05/07/1437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5EF3-96C4-441B-88A9-5886DF1EE80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9CAF8-D85B-4E11-BC33-1DF5B785C3D8}" type="datetimeFigureOut">
              <a:rPr lang="ar-EG" smtClean="0"/>
              <a:t>05/07/1437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5EF3-96C4-441B-88A9-5886DF1EE80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9CAF8-D85B-4E11-BC33-1DF5B785C3D8}" type="datetimeFigureOut">
              <a:rPr lang="ar-EG" smtClean="0"/>
              <a:t>05/07/1437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5EF3-96C4-441B-88A9-5886DF1EE80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9CAF8-D85B-4E11-BC33-1DF5B785C3D8}" type="datetimeFigureOut">
              <a:rPr lang="ar-EG" smtClean="0"/>
              <a:t>05/07/1437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5EF3-96C4-441B-88A9-5886DF1EE80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9CAF8-D85B-4E11-BC33-1DF5B785C3D8}" type="datetimeFigureOut">
              <a:rPr lang="ar-EG" smtClean="0"/>
              <a:t>05/07/1437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5EF3-96C4-441B-88A9-5886DF1EE80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9CAF8-D85B-4E11-BC33-1DF5B785C3D8}" type="datetimeFigureOut">
              <a:rPr lang="ar-EG" smtClean="0"/>
              <a:t>05/07/1437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5EF3-96C4-441B-88A9-5886DF1EE80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9CAF8-D85B-4E11-BC33-1DF5B785C3D8}" type="datetimeFigureOut">
              <a:rPr lang="ar-EG" smtClean="0"/>
              <a:t>05/07/1437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5EF3-96C4-441B-88A9-5886DF1EE80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9CAF8-D85B-4E11-BC33-1DF5B785C3D8}" type="datetimeFigureOut">
              <a:rPr lang="ar-EG" smtClean="0"/>
              <a:t>05/07/1437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5EF3-96C4-441B-88A9-5886DF1EE80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9CAF8-D85B-4E11-BC33-1DF5B785C3D8}" type="datetimeFigureOut">
              <a:rPr lang="ar-EG" smtClean="0"/>
              <a:t>05/07/1437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5EF3-96C4-441B-88A9-5886DF1EE80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9CAF8-D85B-4E11-BC33-1DF5B785C3D8}" type="datetimeFigureOut">
              <a:rPr lang="ar-EG" smtClean="0"/>
              <a:t>05/07/1437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75EF3-96C4-441B-88A9-5886DF1EE80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9CAF8-D85B-4E11-BC33-1DF5B785C3D8}" type="datetimeFigureOut">
              <a:rPr lang="ar-EG" smtClean="0"/>
              <a:t>05/07/1437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75EF3-96C4-441B-88A9-5886DF1EE80C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0025"/>
          </a:xfrm>
        </p:spPr>
        <p:txBody>
          <a:bodyPr>
            <a:normAutofit/>
          </a:bodyPr>
          <a:lstStyle/>
          <a:p>
            <a:r>
              <a:rPr lang="ar-EG" sz="6000" dirty="0" smtClean="0">
                <a:cs typeface="PT Bold Heading" pitchFamily="2" charset="-78"/>
              </a:rPr>
              <a:t>بطارية </a:t>
            </a:r>
            <a:r>
              <a:rPr lang="ar-EG" sz="6000" dirty="0" err="1" smtClean="0">
                <a:cs typeface="PT Bold Heading" pitchFamily="2" charset="-78"/>
              </a:rPr>
              <a:t>المركم</a:t>
            </a:r>
            <a:r>
              <a:rPr lang="ar-EG" sz="6000" dirty="0" smtClean="0">
                <a:cs typeface="PT Bold Heading" pitchFamily="2" charset="-78"/>
              </a:rPr>
              <a:t> الرصاصي </a:t>
            </a:r>
            <a:endParaRPr lang="ar-EG" sz="6000" dirty="0">
              <a:cs typeface="PT Bold Heading" pitchFamily="2" charset="-78"/>
            </a:endParaRPr>
          </a:p>
        </p:txBody>
      </p:sp>
      <p:pic>
        <p:nvPicPr>
          <p:cNvPr id="4" name="صورة 3" descr="energizer-akü-fiyatları-300x3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2000240"/>
            <a:ext cx="4143404" cy="41434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>
                <a:cs typeface="PT Bold Heading" pitchFamily="2" charset="-78"/>
              </a:rPr>
              <a:t>تركيب</a:t>
            </a:r>
            <a:r>
              <a:rPr lang="ar-EG" dirty="0" smtClean="0"/>
              <a:t> </a:t>
            </a:r>
            <a:r>
              <a:rPr lang="ar-EG" dirty="0" smtClean="0">
                <a:cs typeface="PT Bold Heading" pitchFamily="2" charset="-78"/>
              </a:rPr>
              <a:t>البطارية</a:t>
            </a:r>
            <a:r>
              <a:rPr lang="ar-EG" dirty="0" smtClean="0"/>
              <a:t> </a:t>
            </a:r>
            <a:endParaRPr lang="ar-EG" dirty="0"/>
          </a:p>
        </p:txBody>
      </p:sp>
      <p:pic>
        <p:nvPicPr>
          <p:cNvPr id="4" name="عنصر نائب للمحتوى 3" descr="بطارية المركم الرصاصي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638783"/>
            <a:ext cx="8215370" cy="444879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>
                <a:cs typeface="PT Bold Heading" pitchFamily="2" charset="-78"/>
              </a:rPr>
              <a:t>نصفي تفاعلي الأكسدة </a:t>
            </a:r>
            <a:r>
              <a:rPr lang="ar-EG" dirty="0" err="1" smtClean="0">
                <a:cs typeface="PT Bold Heading" pitchFamily="2" charset="-78"/>
              </a:rPr>
              <a:t>و</a:t>
            </a:r>
            <a:r>
              <a:rPr lang="ar-EG" dirty="0" smtClean="0">
                <a:cs typeface="PT Bold Heading" pitchFamily="2" charset="-78"/>
              </a:rPr>
              <a:t> الاختزال </a:t>
            </a:r>
            <a:endParaRPr lang="ar-EG" dirty="0">
              <a:cs typeface="PT Bold Heading" pitchFamily="2" charset="-78"/>
            </a:endParaRPr>
          </a:p>
        </p:txBody>
      </p:sp>
      <p:pic>
        <p:nvPicPr>
          <p:cNvPr id="4" name="عنصر نائب للمحتوى 3" descr="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285860"/>
            <a:ext cx="7946390" cy="478634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>
                <a:cs typeface="PT Bold Heading" pitchFamily="2" charset="-78"/>
              </a:rPr>
              <a:t>التفاعل الكلي </a:t>
            </a:r>
            <a:endParaRPr lang="ar-EG" dirty="0">
              <a:cs typeface="PT Bold Heading" pitchFamily="2" charset="-78"/>
            </a:endParaRPr>
          </a:p>
        </p:txBody>
      </p:sp>
      <p:pic>
        <p:nvPicPr>
          <p:cNvPr id="4" name="عنصر نائب للمحتوى 3" descr="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285860"/>
            <a:ext cx="7946390" cy="500066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14290"/>
            <a:ext cx="8429684" cy="63281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sz="6000" dirty="0" smtClean="0">
                <a:cs typeface="PT Bold Heading" pitchFamily="2" charset="-78"/>
              </a:rPr>
              <a:t>فسر </a:t>
            </a:r>
            <a:endParaRPr lang="ar-EG" dirty="0">
              <a:cs typeface="PT Bold Heading" pitchFamily="2" charset="-78"/>
            </a:endParaRPr>
          </a:p>
        </p:txBody>
      </p:sp>
      <p:pic>
        <p:nvPicPr>
          <p:cNvPr id="4" name="عنصر نائب للمحتوى 3" descr="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643050"/>
            <a:ext cx="8036537" cy="452301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</Words>
  <Application>Microsoft Office PowerPoint</Application>
  <PresentationFormat>عرض على الشاشة (3:4)‏</PresentationFormat>
  <Paragraphs>5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بطارية المركم الرصاصي </vt:lpstr>
      <vt:lpstr>تركيب البطارية </vt:lpstr>
      <vt:lpstr>نصفي تفاعلي الأكسدة و الاختزال </vt:lpstr>
      <vt:lpstr>التفاعل الكلي </vt:lpstr>
      <vt:lpstr>الشريحة 5</vt:lpstr>
      <vt:lpstr>فسر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بطارية المركم الرصاصي </dc:title>
  <dc:creator>sea lover</dc:creator>
  <cp:lastModifiedBy>sea lover</cp:lastModifiedBy>
  <cp:revision>1</cp:revision>
  <dcterms:created xsi:type="dcterms:W3CDTF">2016-04-12T05:51:22Z</dcterms:created>
  <dcterms:modified xsi:type="dcterms:W3CDTF">2016-04-12T05:56:37Z</dcterms:modified>
</cp:coreProperties>
</file>