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12BD12-AE29-4277-A63D-8304D0BF252B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55EE6B-4BCA-45D1-B82E-DC2B1E9BB18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5EE6B-4BCA-45D1-B82E-DC2B1E9BB18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032DBA-A4B2-4C62-A0A8-E720AB7B1F57}" type="datetimeFigureOut">
              <a:rPr lang="ar-SA" smtClean="0"/>
              <a:pPr/>
              <a:t>28/05/37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CC78CA-324F-4DA8-AA4C-9F37364047C8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571472" y="-24"/>
            <a:ext cx="7772400" cy="900106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cs typeface="AF_Najed" pitchFamily="2" charset="-78"/>
              </a:rPr>
              <a:t>بسم الله الرحمن الرحيم</a:t>
            </a:r>
            <a:endParaRPr lang="ar-SA" sz="6600" dirty="0">
              <a:cs typeface="AF_Najed" pitchFamily="2" charset="-78"/>
            </a:endParaRP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1785918" y="5000636"/>
            <a:ext cx="7143768" cy="914400"/>
          </a:xfrm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  <a:cs typeface="AF_Najed" pitchFamily="2" charset="-78"/>
              </a:rPr>
              <a:t>نشاطات الغلق والتلخيص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23377" b="8284"/>
          <a:stretch>
            <a:fillRect/>
          </a:stretch>
        </p:blipFill>
        <p:spPr bwMode="auto">
          <a:xfrm>
            <a:off x="428596" y="3071810"/>
            <a:ext cx="821537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اللغة العربية المرحلة الثانوية\4 المستوى الرابع\كتاب الطالب صور\اللغة العربية 4 كتاب الطالب_001.jpg"/>
          <p:cNvPicPr>
            <a:picLocks noChangeAspect="1" noChangeArrowheads="1"/>
          </p:cNvPicPr>
          <p:nvPr/>
        </p:nvPicPr>
        <p:blipFill>
          <a:blip r:embed="rId4"/>
          <a:srcRect t="21836" b="48957"/>
          <a:stretch>
            <a:fillRect/>
          </a:stretch>
        </p:blipFill>
        <p:spPr bwMode="auto">
          <a:xfrm>
            <a:off x="428596" y="1000108"/>
            <a:ext cx="828680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عنوان فرعي 2"/>
          <p:cNvSpPr txBox="1">
            <a:spLocks/>
          </p:cNvSpPr>
          <p:nvPr/>
        </p:nvSpPr>
        <p:spPr>
          <a:xfrm>
            <a:off x="785786" y="5143512"/>
            <a:ext cx="1571604" cy="71438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F_Najed" pitchFamily="2" charset="-78"/>
              </a:rPr>
              <a:t>ص 71</a:t>
            </a:r>
            <a:endParaRPr kumimoji="0" lang="ar-SA" sz="60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AF_Najed" pitchFamily="2" charset="-78"/>
            </a:endParaRPr>
          </a:p>
        </p:txBody>
      </p:sp>
      <p:sp>
        <p:nvSpPr>
          <p:cNvPr id="11" name="عنوان فرعي 2"/>
          <p:cNvSpPr txBox="1">
            <a:spLocks/>
          </p:cNvSpPr>
          <p:nvPr/>
        </p:nvSpPr>
        <p:spPr>
          <a:xfrm>
            <a:off x="500034" y="5929330"/>
            <a:ext cx="1857356" cy="71438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F_Najed" pitchFamily="2" charset="-78"/>
              </a:rPr>
              <a:t>ص 73</a:t>
            </a:r>
            <a:endParaRPr kumimoji="0" lang="ar-SA" sz="60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AF_Najed" pitchFamily="2" charset="-78"/>
            </a:endParaRPr>
          </a:p>
        </p:txBody>
      </p:sp>
      <p:sp>
        <p:nvSpPr>
          <p:cNvPr id="12" name="عنوان فرعي 2"/>
          <p:cNvSpPr txBox="1">
            <a:spLocks/>
          </p:cNvSpPr>
          <p:nvPr/>
        </p:nvSpPr>
        <p:spPr>
          <a:xfrm>
            <a:off x="2000232" y="5872186"/>
            <a:ext cx="7143768" cy="9144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  <a:cs typeface="AF_Najed" pitchFamily="2" charset="-78"/>
              </a:rPr>
              <a:t>الاختبار </a:t>
            </a:r>
            <a:r>
              <a:rPr lang="ar-SA" sz="5400" dirty="0" err="1" smtClean="0">
                <a:solidFill>
                  <a:srgbClr val="FF0000"/>
                </a:solidFill>
                <a:cs typeface="AF_Najed" pitchFamily="2" charset="-78"/>
              </a:rPr>
              <a:t>البعدي</a:t>
            </a:r>
            <a:endParaRPr lang="ar-SA" dirty="0">
              <a:cs typeface="AF_Naj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11" grpId="0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D:\اللغة العربية المرحلة الثانوية\4 المستوى الرابع\الكتب\كتاب الطالب صور\اللغة العربية 4 كتاب الطالب_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316" t="7993" r="10400" b="317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929454" y="3714752"/>
            <a:ext cx="19288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700" b="1" dirty="0" smtClean="0">
                <a:solidFill>
                  <a:srgbClr val="FF0000"/>
                </a:solidFill>
              </a:rPr>
              <a:t>علاقته بالموضوع وكفاءته في هذا المجال</a:t>
            </a:r>
            <a:endParaRPr lang="ar-SA" sz="17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86380" y="3714752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العقلي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72264" y="4643446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المنطق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429388" y="5214950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الأدلة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28926" y="3681715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الإقناع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1438" y="3643314"/>
            <a:ext cx="1785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- اتجاهات المستمع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- النمط الإدراكي له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 descr="D:\اللغة العربية المرحلة الثانوية\4 المستوى الرابع\الكتب\كتاب الطالب صور\اللغة العربية 4 كتاب الطالب_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486" t="70759" r="9375" b="7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7572396" y="5286388"/>
            <a:ext cx="35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1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72396" y="2148480"/>
            <a:ext cx="35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2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72396" y="1142984"/>
            <a:ext cx="35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3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72396" y="3291488"/>
            <a:ext cx="35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4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72396" y="4363058"/>
            <a:ext cx="35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5</a:t>
            </a:r>
            <a:endParaRPr lang="ar-SA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 descr="D:\اللغة العربية المرحلة الثانوية\4 المستوى الرابع\الكتب\كتاب الطالب صور\اللغة العربية 4 كتاب الطالب_0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437"/>
          <a:stretch>
            <a:fillRect/>
          </a:stretch>
        </p:blipFill>
        <p:spPr bwMode="auto">
          <a:xfrm>
            <a:off x="-21021" y="0"/>
            <a:ext cx="9165021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29322" y="192880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التعميم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29322" y="228599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التجزيء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29322" y="264318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القياس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357554" y="4357694"/>
            <a:ext cx="2357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500" b="1" dirty="0" smtClean="0">
                <a:solidFill>
                  <a:srgbClr val="FF0000"/>
                </a:solidFill>
              </a:rPr>
              <a:t>تمكنه من الموضوع</a:t>
            </a:r>
            <a:endParaRPr lang="ar-SA" sz="2500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57554" y="4857760"/>
            <a:ext cx="2357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solidFill>
                  <a:srgbClr val="FF0000"/>
                </a:solidFill>
              </a:rPr>
              <a:t>الإبهار</a:t>
            </a:r>
            <a:endParaRPr lang="ar-SA" sz="25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57554" y="5286388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الاهتمام بالمظهر والتواضع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86116" y="5786454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b="1" dirty="0" smtClean="0">
                <a:solidFill>
                  <a:srgbClr val="FF0000"/>
                </a:solidFill>
              </a:rPr>
              <a:t>صعوبة أو سهولة توصيل المعلومة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86116" y="6215082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يعتمد على الجانب الشعوري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142908" y="4429132"/>
            <a:ext cx="3643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المتابعة الجيدة وتدوين الملحوظات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71538" y="4857760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الإنصات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71538" y="5214950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يهتم بتقدير المظهر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14282" y="5715016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صعوبة أو سهولة الاقتناع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71538" y="6143644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يعتمد على السمع</a:t>
            </a:r>
            <a:endParaRPr lang="ar-SA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 descr="D:\اللغة العربية المرحلة الثانوية\4 المستوى الرابع\الكتب\كتاب الطالب صور\اللغة العربية 4 كتاب الطالب_0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1935"/>
          <a:stretch>
            <a:fillRect/>
          </a:stretch>
        </p:blipFill>
        <p:spPr bwMode="auto">
          <a:xfrm>
            <a:off x="24995" y="0"/>
            <a:ext cx="9119005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 rot="20882176">
            <a:off x="2273368" y="5583609"/>
            <a:ext cx="351907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مـتـروك للطـالـب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 descr="D:\اللغة العربية المرحلة الثانوية\4 المستوى الرابع\الكتب\كتاب الطالب صور\اللغة العربية 4 كتاب الطالب_0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033" b="4806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071538" y="3143248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لأن من يستطيع التواصل مع الناس هو الأقرب لقلوبهم ولذلك يستطيع أن ينجح في حياته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71538" y="421481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ذلك لأنه الغرض الأساسي من ممارسة اللغة فالجميع يمارسه ويحتاج إليه.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1538" y="500063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لأن الكلمات الطيبة تمثل ذبذبات اطمئنان للسامع ، والعكس بالعكس.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1071538" y="5643578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فكل صاحب شخصية قريبة للنفوس ينجح في التواصل الجيد مع الناس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 descr="D:\اللغة العربية المرحلة الثانوية\4 المستوى الرابع\الكتب\كتاب الطالب صور\اللغة العربية 4 كتاب الطالب_0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9749" b="10469"/>
          <a:stretch>
            <a:fillRect/>
          </a:stretch>
        </p:blipFill>
        <p:spPr bwMode="auto">
          <a:xfrm>
            <a:off x="1" y="0"/>
            <a:ext cx="9144000" cy="4572008"/>
          </a:xfrm>
          <a:prstGeom prst="rect">
            <a:avLst/>
          </a:prstGeom>
          <a:noFill/>
        </p:spPr>
      </p:pic>
      <p:pic>
        <p:nvPicPr>
          <p:cNvPr id="19459" name="Picture 3" descr="D:\اللغة العربية المرحلة الثانوية\4 المستوى الرابع\الكتب\كتاب الطالب صور\اللغة العربية 4 كتاب الطالب_076.jpg"/>
          <p:cNvPicPr>
            <a:picLocks noChangeAspect="1" noChangeArrowheads="1"/>
          </p:cNvPicPr>
          <p:nvPr/>
        </p:nvPicPr>
        <p:blipFill>
          <a:blip r:embed="rId3"/>
          <a:srcRect t="13210" b="67708"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500298" y="1785926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شعوري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1538" y="1214422"/>
            <a:ext cx="15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يتحسس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يلمس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ابتسم برضا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71736" y="3500438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</a:rPr>
              <a:t>سمعي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1538" y="2928934"/>
            <a:ext cx="15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ضحك بصوت</a:t>
            </a:r>
          </a:p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تتحدث</a:t>
            </a:r>
          </a:p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يسمعها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00298" y="5214950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</a:rPr>
              <a:t>بصري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71538" y="4572008"/>
            <a:ext cx="1500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b="1" dirty="0" smtClean="0">
                <a:solidFill>
                  <a:srgbClr val="0000FF"/>
                </a:solidFill>
              </a:rPr>
              <a:t>الضوء، ضياء </a:t>
            </a:r>
          </a:p>
          <a:p>
            <a:pPr algn="ctr"/>
            <a:r>
              <a:rPr lang="ar-SA" sz="2200" b="1" dirty="0" smtClean="0">
                <a:solidFill>
                  <a:srgbClr val="0000FF"/>
                </a:solidFill>
              </a:rPr>
              <a:t>صفرة، سوداء</a:t>
            </a:r>
          </a:p>
          <a:p>
            <a:pPr algn="ctr"/>
            <a:r>
              <a:rPr lang="ar-SA" sz="2200" b="1" dirty="0" smtClean="0">
                <a:solidFill>
                  <a:srgbClr val="0000FF"/>
                </a:solidFill>
              </a:rPr>
              <a:t>عينيها </a:t>
            </a:r>
          </a:p>
          <a:p>
            <a:pPr algn="ctr"/>
            <a:r>
              <a:rPr lang="ar-SA" sz="2200" b="1" dirty="0" smtClean="0">
                <a:solidFill>
                  <a:srgbClr val="0000FF"/>
                </a:solidFill>
              </a:rPr>
              <a:t>القمر</a:t>
            </a:r>
            <a:endParaRPr lang="ar-SA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 descr="D:\اللغة العربية المرحلة الثانوية\4 المستوى الرابع\الكتب\كتاب الطالب صور\اللغة العربية 4 كتاب الطالب_0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778" b="1388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 rot="20882176">
            <a:off x="690821" y="570004"/>
            <a:ext cx="351907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مـتـروك للطـالـب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142</Words>
  <Application>Microsoft Office PowerPoint</Application>
  <PresentationFormat>عرض على الشاشة (3:4)‏</PresentationFormat>
  <Paragraphs>50</Paragraphs>
  <Slides>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تدفق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20</cp:revision>
  <dcterms:created xsi:type="dcterms:W3CDTF">2016-02-12T13:01:50Z</dcterms:created>
  <dcterms:modified xsi:type="dcterms:W3CDTF">2016-03-07T08:39:23Z</dcterms:modified>
</cp:coreProperties>
</file>