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340" r:id="rId2"/>
    <p:sldId id="403" r:id="rId3"/>
    <p:sldId id="404" r:id="rId4"/>
    <p:sldId id="386" r:id="rId5"/>
    <p:sldId id="441" r:id="rId6"/>
    <p:sldId id="387" r:id="rId7"/>
    <p:sldId id="496" r:id="rId8"/>
    <p:sldId id="442" r:id="rId9"/>
    <p:sldId id="494" r:id="rId10"/>
    <p:sldId id="497" r:id="rId11"/>
    <p:sldId id="500" r:id="rId12"/>
    <p:sldId id="445" r:id="rId13"/>
    <p:sldId id="446" r:id="rId14"/>
    <p:sldId id="447" r:id="rId15"/>
    <p:sldId id="502" r:id="rId16"/>
    <p:sldId id="498" r:id="rId17"/>
    <p:sldId id="499" r:id="rId18"/>
    <p:sldId id="450" r:id="rId19"/>
    <p:sldId id="474" r:id="rId20"/>
    <p:sldId id="475" r:id="rId21"/>
    <p:sldId id="476" r:id="rId22"/>
    <p:sldId id="491" r:id="rId23"/>
    <p:sldId id="478" r:id="rId24"/>
    <p:sldId id="479" r:id="rId25"/>
    <p:sldId id="480" r:id="rId26"/>
    <p:sldId id="481" r:id="rId27"/>
    <p:sldId id="483" r:id="rId28"/>
    <p:sldId id="482" r:id="rId29"/>
    <p:sldId id="468" r:id="rId30"/>
    <p:sldId id="484" r:id="rId31"/>
    <p:sldId id="485" r:id="rId32"/>
    <p:sldId id="486" r:id="rId33"/>
    <p:sldId id="489" r:id="rId34"/>
    <p:sldId id="490" r:id="rId35"/>
    <p:sldId id="492" r:id="rId36"/>
    <p:sldId id="503" r:id="rId3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79F20"/>
    <a:srgbClr val="333399"/>
    <a:srgbClr val="FF33CC"/>
    <a:srgbClr val="800000"/>
    <a:srgbClr val="CD0938"/>
    <a:srgbClr val="CC3300"/>
    <a:srgbClr val="03091B"/>
    <a:srgbClr val="FFFFCC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684AC-E623-4AD6-A4D6-A11CAD2E752C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A31DFA46-8B65-4309-AC79-2A5BAF758F58}">
      <dgm:prSet phldrT="[نص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3200" b="1" dirty="0" smtClean="0"/>
            <a:t>خطوات حل المسالة </a:t>
          </a:r>
          <a:endParaRPr lang="ar-SA" sz="3200" b="1" dirty="0"/>
        </a:p>
      </dgm:t>
    </dgm:pt>
    <dgm:pt modelId="{5B501DB2-DEA5-4527-BB0E-7A381CCED0BB}" type="parTrans" cxnId="{6D0F0E85-C7B4-4294-8748-9202147D876A}">
      <dgm:prSet/>
      <dgm:spPr/>
      <dgm:t>
        <a:bodyPr/>
        <a:lstStyle/>
        <a:p>
          <a:pPr rtl="1"/>
          <a:endParaRPr lang="ar-SA"/>
        </a:p>
      </dgm:t>
    </dgm:pt>
    <dgm:pt modelId="{349ADA62-F20B-4F8D-A6DE-0B2781D0ABFE}" type="sibTrans" cxnId="{6D0F0E85-C7B4-4294-8748-9202147D876A}">
      <dgm:prSet/>
      <dgm:spPr/>
      <dgm:t>
        <a:bodyPr/>
        <a:lstStyle/>
        <a:p>
          <a:pPr rtl="1"/>
          <a:endParaRPr lang="ar-SA"/>
        </a:p>
      </dgm:t>
    </dgm:pt>
    <dgm:pt modelId="{1324F09E-3022-4AD8-B182-A2746D6FEFDE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800" b="1" dirty="0" smtClean="0"/>
            <a:t>حياكة  الفستان</a:t>
          </a:r>
        </a:p>
        <a:p>
          <a:pPr rtl="1"/>
          <a:r>
            <a:rPr lang="ar-SA" sz="2800" b="1" dirty="0" smtClean="0"/>
            <a:t>(الجزء العملي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032825A2-4C91-4CB5-8FC5-3330C605F7FA}" type="parTrans" cxnId="{B31F2A3B-A410-4325-8A6C-1D8A7B479DE8}">
      <dgm:prSet/>
      <dgm:spPr/>
      <dgm:t>
        <a:bodyPr/>
        <a:lstStyle/>
        <a:p>
          <a:pPr rtl="1"/>
          <a:endParaRPr lang="ar-SA"/>
        </a:p>
      </dgm:t>
    </dgm:pt>
    <dgm:pt modelId="{FDF39055-6889-4E6E-9E47-7AAA22BE5B20}" type="sibTrans" cxnId="{B31F2A3B-A410-4325-8A6C-1D8A7B479DE8}">
      <dgm:prSet/>
      <dgm:spPr/>
      <dgm:t>
        <a:bodyPr/>
        <a:lstStyle/>
        <a:p>
          <a:pPr rtl="1"/>
          <a:endParaRPr lang="ar-SA"/>
        </a:p>
      </dgm:t>
    </dgm:pt>
    <dgm:pt modelId="{BD58F32B-4D49-4908-94B7-50520F70648E}">
      <dgm:prSet phldrT="[نص]" custT="1"/>
      <dgm:spPr/>
      <dgm:t>
        <a:bodyPr/>
        <a:lstStyle/>
        <a:p>
          <a:pPr rtl="1"/>
          <a:r>
            <a:rPr lang="ar-SA" sz="2800" b="1" dirty="0" smtClean="0"/>
            <a:t>اختيار الماكينة المناسبة  وحياكة الفستان </a:t>
          </a:r>
          <a:endParaRPr lang="ar-SA" sz="2800" b="1" dirty="0"/>
        </a:p>
      </dgm:t>
    </dgm:pt>
    <dgm:pt modelId="{D2FB00D7-0189-454D-9B69-02AD0B9A2ACD}" type="parTrans" cxnId="{B9710406-087D-48B7-8152-D723A93ADCF3}">
      <dgm:prSet/>
      <dgm:spPr/>
      <dgm:t>
        <a:bodyPr/>
        <a:lstStyle/>
        <a:p>
          <a:pPr rtl="1"/>
          <a:endParaRPr lang="ar-SA"/>
        </a:p>
      </dgm:t>
    </dgm:pt>
    <dgm:pt modelId="{73EF6598-31CE-45BB-819E-5E540470B85F}" type="sibTrans" cxnId="{B9710406-087D-48B7-8152-D723A93ADCF3}">
      <dgm:prSet/>
      <dgm:spPr/>
      <dgm:t>
        <a:bodyPr/>
        <a:lstStyle/>
        <a:p>
          <a:pPr rtl="1"/>
          <a:endParaRPr lang="ar-SA"/>
        </a:p>
      </dgm:t>
    </dgm:pt>
    <dgm:pt modelId="{45D518BA-1967-4EDA-BC7F-27F19F6255BF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800" b="1" dirty="0" smtClean="0"/>
            <a:t>صياغة حل المسألة </a:t>
          </a:r>
        </a:p>
        <a:p>
          <a:pPr rtl="1"/>
          <a:r>
            <a:rPr lang="ar-SA" sz="2800" b="1" dirty="0" smtClean="0"/>
            <a:t>(الجزء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1822EE9D-7D1A-4286-A5E4-BC2197E0F3A9}" type="parTrans" cxnId="{5A41E037-0666-4E49-BC7A-163B1060290F}">
      <dgm:prSet/>
      <dgm:spPr/>
      <dgm:t>
        <a:bodyPr/>
        <a:lstStyle/>
        <a:p>
          <a:pPr rtl="1"/>
          <a:endParaRPr lang="ar-SA"/>
        </a:p>
      </dgm:t>
    </dgm:pt>
    <dgm:pt modelId="{2C3BF62E-AEA1-4346-9458-0D65E032031D}" type="sibTrans" cxnId="{5A41E037-0666-4E49-BC7A-163B1060290F}">
      <dgm:prSet/>
      <dgm:spPr/>
      <dgm:t>
        <a:bodyPr/>
        <a:lstStyle/>
        <a:p>
          <a:pPr rtl="1"/>
          <a:endParaRPr lang="ar-SA"/>
        </a:p>
      </dgm:t>
    </dgm:pt>
    <dgm:pt modelId="{DBCA874B-7401-4041-B988-32E6437746B9}">
      <dgm:prSet phldrT="[نص]" custT="1"/>
      <dgm:spPr/>
      <dgm:t>
        <a:bodyPr/>
        <a:lstStyle/>
        <a:p>
          <a:pPr rtl="1"/>
          <a:r>
            <a:rPr lang="ar-SA" sz="2800" b="1" dirty="0" smtClean="0"/>
            <a:t>فهم المسألة وتحديد عناصرها</a:t>
          </a:r>
          <a:endParaRPr lang="ar-SA" sz="2800" b="1" dirty="0"/>
        </a:p>
      </dgm:t>
    </dgm:pt>
    <dgm:pt modelId="{DACFD8DE-B431-4949-AEFB-0BA6E6CA8D66}" type="parTrans" cxnId="{546FE987-F6DF-40C6-A5B4-DE44F0B81CB3}">
      <dgm:prSet/>
      <dgm:spPr/>
      <dgm:t>
        <a:bodyPr/>
        <a:lstStyle/>
        <a:p>
          <a:pPr rtl="1"/>
          <a:endParaRPr lang="ar-SA"/>
        </a:p>
      </dgm:t>
    </dgm:pt>
    <dgm:pt modelId="{1432E41A-8B5B-4CD7-A13A-A117597B9AB6}" type="sibTrans" cxnId="{546FE987-F6DF-40C6-A5B4-DE44F0B81CB3}">
      <dgm:prSet/>
      <dgm:spPr/>
      <dgm:t>
        <a:bodyPr/>
        <a:lstStyle/>
        <a:p>
          <a:pPr rtl="1"/>
          <a:endParaRPr lang="ar-SA"/>
        </a:p>
      </dgm:t>
    </dgm:pt>
    <dgm:pt modelId="{B99F07A1-BA35-4D2E-8A58-89C1104BC3B0}">
      <dgm:prSet custT="1"/>
      <dgm:spPr/>
      <dgm:t>
        <a:bodyPr/>
        <a:lstStyle/>
        <a:p>
          <a:pPr rtl="1"/>
          <a:r>
            <a:rPr lang="ar-SA" sz="2800" b="1" dirty="0" smtClean="0"/>
            <a:t>رسم الموديل</a:t>
          </a:r>
          <a:endParaRPr lang="ar-SA" sz="2800" b="1" dirty="0"/>
        </a:p>
      </dgm:t>
    </dgm:pt>
    <dgm:pt modelId="{0C21BAEB-78B9-43AE-8074-9BC52A3637AC}" type="parTrans" cxnId="{8195D048-A55F-4CD8-AF1D-7073FBBD828B}">
      <dgm:prSet/>
      <dgm:spPr/>
      <dgm:t>
        <a:bodyPr/>
        <a:lstStyle/>
        <a:p>
          <a:pPr rtl="1"/>
          <a:endParaRPr lang="ar-SA"/>
        </a:p>
      </dgm:t>
    </dgm:pt>
    <dgm:pt modelId="{FA738B7B-0287-4946-8F62-050453DA7257}" type="sibTrans" cxnId="{8195D048-A55F-4CD8-AF1D-7073FBBD828B}">
      <dgm:prSet/>
      <dgm:spPr/>
      <dgm:t>
        <a:bodyPr/>
        <a:lstStyle/>
        <a:p>
          <a:pPr rtl="1"/>
          <a:endParaRPr lang="ar-SA"/>
        </a:p>
      </dgm:t>
    </dgm:pt>
    <dgm:pt modelId="{40F92EC3-DAD3-43D7-B00B-3B80B403EB45}">
      <dgm:prSet custT="1"/>
      <dgm:spPr/>
      <dgm:t>
        <a:bodyPr/>
        <a:lstStyle/>
        <a:p>
          <a:pPr rtl="1"/>
          <a:r>
            <a:rPr lang="ar-SA" sz="2800" b="1" dirty="0" smtClean="0"/>
            <a:t>تجريب الفستان وتعديل الأخطاء </a:t>
          </a:r>
          <a:endParaRPr lang="ar-SA" sz="2800" b="1" dirty="0"/>
        </a:p>
      </dgm:t>
    </dgm:pt>
    <dgm:pt modelId="{B5D61E55-3612-4E08-A735-448C88896EB9}" type="parTrans" cxnId="{474AA55C-F61C-47D3-9E90-3DD9C24B9F2C}">
      <dgm:prSet/>
      <dgm:spPr/>
      <dgm:t>
        <a:bodyPr/>
        <a:lstStyle/>
        <a:p>
          <a:pPr rtl="1"/>
          <a:endParaRPr lang="ar-SA"/>
        </a:p>
      </dgm:t>
    </dgm:pt>
    <dgm:pt modelId="{F97F4D77-2036-4880-B8C7-8AEC0382756A}" type="sibTrans" cxnId="{474AA55C-F61C-47D3-9E90-3DD9C24B9F2C}">
      <dgm:prSet/>
      <dgm:spPr/>
      <dgm:t>
        <a:bodyPr/>
        <a:lstStyle/>
        <a:p>
          <a:pPr rtl="1"/>
          <a:endParaRPr lang="ar-SA"/>
        </a:p>
      </dgm:t>
    </dgm:pt>
    <dgm:pt modelId="{EEA38A87-3699-4BFC-A84E-6AA7915343CF}">
      <dgm:prSet custT="1"/>
      <dgm:spPr/>
      <dgm:t>
        <a:bodyPr/>
        <a:lstStyle/>
        <a:p>
          <a:pPr rtl="1"/>
          <a:r>
            <a:rPr lang="ar-SA" sz="2800" b="1" dirty="0" smtClean="0"/>
            <a:t>أخذ القياسات</a:t>
          </a:r>
          <a:endParaRPr lang="ar-SA" sz="2800" b="1" dirty="0"/>
        </a:p>
      </dgm:t>
    </dgm:pt>
    <dgm:pt modelId="{6A717992-8D0C-4107-9D64-B640B851513A}" type="parTrans" cxnId="{07503274-1CF8-48C5-8727-8B2C613E66A5}">
      <dgm:prSet/>
      <dgm:spPr/>
      <dgm:t>
        <a:bodyPr/>
        <a:lstStyle/>
        <a:p>
          <a:pPr rtl="1"/>
          <a:endParaRPr lang="ar-SA"/>
        </a:p>
      </dgm:t>
    </dgm:pt>
    <dgm:pt modelId="{693D334C-0DC5-467A-B237-C6F1D0083D1B}" type="sibTrans" cxnId="{07503274-1CF8-48C5-8727-8B2C613E66A5}">
      <dgm:prSet/>
      <dgm:spPr/>
      <dgm:t>
        <a:bodyPr/>
        <a:lstStyle/>
        <a:p>
          <a:pPr rtl="1"/>
          <a:endParaRPr lang="ar-SA"/>
        </a:p>
      </dgm:t>
    </dgm:pt>
    <dgm:pt modelId="{20B80C93-6BB6-432B-98D4-8F8449428138}" type="pres">
      <dgm:prSet presAssocID="{D74684AC-E623-4AD6-A4D6-A11CAD2E75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3DB9F70-AB0D-4724-802B-60130140E88C}" type="pres">
      <dgm:prSet presAssocID="{D74684AC-E623-4AD6-A4D6-A11CAD2E752C}" presName="hierFlow" presStyleCnt="0"/>
      <dgm:spPr/>
    </dgm:pt>
    <dgm:pt modelId="{140D0CF3-3ECC-4C49-A936-8D9EB84CA063}" type="pres">
      <dgm:prSet presAssocID="{D74684AC-E623-4AD6-A4D6-A11CAD2E75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FE32237-C51F-45BB-9299-B08A59997F91}" type="pres">
      <dgm:prSet presAssocID="{A31DFA46-8B65-4309-AC79-2A5BAF758F58}" presName="Name14" presStyleCnt="0"/>
      <dgm:spPr/>
    </dgm:pt>
    <dgm:pt modelId="{EA9A0BB1-1FA2-49C9-A7F1-B0381E8B5E7D}" type="pres">
      <dgm:prSet presAssocID="{A31DFA46-8B65-4309-AC79-2A5BAF758F58}" presName="level1Shape" presStyleLbl="node0" presStyleIdx="0" presStyleCnt="1" custScaleX="4277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007976-95EA-49B7-A870-D298CC38811D}" type="pres">
      <dgm:prSet presAssocID="{A31DFA46-8B65-4309-AC79-2A5BAF758F58}" presName="hierChild2" presStyleCnt="0"/>
      <dgm:spPr/>
    </dgm:pt>
    <dgm:pt modelId="{1D6EC6F8-4B74-4317-A6DE-7609943CE631}" type="pres">
      <dgm:prSet presAssocID="{032825A2-4C91-4CB5-8FC5-3330C605F7FA}" presName="Name19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1491FC9-9383-4642-A734-159CDF7C956A}" type="pres">
      <dgm:prSet presAssocID="{1324F09E-3022-4AD8-B182-A2746D6FEFDE}" presName="Name21" presStyleCnt="0"/>
      <dgm:spPr/>
    </dgm:pt>
    <dgm:pt modelId="{B924B6C6-D1AB-4ED0-B532-34DF16E2C51B}" type="pres">
      <dgm:prSet presAssocID="{1324F09E-3022-4AD8-B182-A2746D6FEFDE}" presName="level2Shape" presStyleLbl="node2" presStyleIdx="0" presStyleCnt="2" custScaleX="383702" custScaleY="247162"/>
      <dgm:spPr/>
      <dgm:t>
        <a:bodyPr/>
        <a:lstStyle/>
        <a:p>
          <a:pPr rtl="1"/>
          <a:endParaRPr lang="ar-SA"/>
        </a:p>
      </dgm:t>
    </dgm:pt>
    <dgm:pt modelId="{4C11FD8D-3FB1-4A18-91FB-F2E1831AD7E7}" type="pres">
      <dgm:prSet presAssocID="{1324F09E-3022-4AD8-B182-A2746D6FEFDE}" presName="hierChild3" presStyleCnt="0"/>
      <dgm:spPr/>
    </dgm:pt>
    <dgm:pt modelId="{E999A13A-2AF9-451F-A971-F14DB6A32DB0}" type="pres">
      <dgm:prSet presAssocID="{D2FB00D7-0189-454D-9B69-02AD0B9A2ACD}" presName="Name19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709C5CF0-5FBC-4C53-BE5A-AD9AECE70EF0}" type="pres">
      <dgm:prSet presAssocID="{BD58F32B-4D49-4908-94B7-50520F70648E}" presName="Name21" presStyleCnt="0"/>
      <dgm:spPr/>
    </dgm:pt>
    <dgm:pt modelId="{3C01BFF6-E71B-4AF4-B89B-01233C64E2ED}" type="pres">
      <dgm:prSet presAssocID="{BD58F32B-4D49-4908-94B7-50520F70648E}" presName="level2Shape" presStyleLbl="node3" presStyleIdx="0" presStyleCnt="2" custScaleX="374538" custScaleY="310277"/>
      <dgm:spPr/>
      <dgm:t>
        <a:bodyPr/>
        <a:lstStyle/>
        <a:p>
          <a:pPr rtl="1"/>
          <a:endParaRPr lang="ar-SA"/>
        </a:p>
      </dgm:t>
    </dgm:pt>
    <dgm:pt modelId="{833714DF-B85E-49EF-B6CB-6E22014FC21F}" type="pres">
      <dgm:prSet presAssocID="{BD58F32B-4D49-4908-94B7-50520F70648E}" presName="hierChild3" presStyleCnt="0"/>
      <dgm:spPr/>
    </dgm:pt>
    <dgm:pt modelId="{57CB19A2-8AA5-4A66-BBB6-11E3CAAF4333}" type="pres">
      <dgm:prSet presAssocID="{B5D61E55-3612-4E08-A735-448C88896EB9}" presName="Name19" presStyleLbl="parChTrans1D4" presStyleIdx="0" presStyleCnt="3"/>
      <dgm:spPr/>
      <dgm:t>
        <a:bodyPr/>
        <a:lstStyle/>
        <a:p>
          <a:pPr rtl="1"/>
          <a:endParaRPr lang="ar-SA"/>
        </a:p>
      </dgm:t>
    </dgm:pt>
    <dgm:pt modelId="{6C7B301A-C5FA-4455-90F8-90EDD9E8CF34}" type="pres">
      <dgm:prSet presAssocID="{40F92EC3-DAD3-43D7-B00B-3B80B403EB45}" presName="Name21" presStyleCnt="0"/>
      <dgm:spPr/>
    </dgm:pt>
    <dgm:pt modelId="{F32B646C-C203-460C-B714-5BBE8D826F10}" type="pres">
      <dgm:prSet presAssocID="{40F92EC3-DAD3-43D7-B00B-3B80B403EB45}" presName="level2Shape" presStyleLbl="node4" presStyleIdx="0" presStyleCnt="3" custScaleX="391837" custScaleY="164082" custLinFactY="31100" custLinFactNeighborX="-431" custLinFactNeighborY="100000"/>
      <dgm:spPr/>
      <dgm:t>
        <a:bodyPr/>
        <a:lstStyle/>
        <a:p>
          <a:pPr rtl="1"/>
          <a:endParaRPr lang="ar-SA"/>
        </a:p>
      </dgm:t>
    </dgm:pt>
    <dgm:pt modelId="{036576A6-EB69-49B8-9E4A-7E17B9E0512A}" type="pres">
      <dgm:prSet presAssocID="{40F92EC3-DAD3-43D7-B00B-3B80B403EB45}" presName="hierChild3" presStyleCnt="0"/>
      <dgm:spPr/>
    </dgm:pt>
    <dgm:pt modelId="{3026CB55-02E6-4372-ABC7-47C7F072166D}" type="pres">
      <dgm:prSet presAssocID="{1822EE9D-7D1A-4286-A5E4-BC2197E0F3A9}" presName="Name19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532F685-5653-47EE-BE4D-A10F8C4DF20F}" type="pres">
      <dgm:prSet presAssocID="{45D518BA-1967-4EDA-BC7F-27F19F6255BF}" presName="Name21" presStyleCnt="0"/>
      <dgm:spPr/>
    </dgm:pt>
    <dgm:pt modelId="{CB4AA115-C715-43BF-BBE0-8973B9F847D7}" type="pres">
      <dgm:prSet presAssocID="{45D518BA-1967-4EDA-BC7F-27F19F6255BF}" presName="level2Shape" presStyleLbl="node2" presStyleIdx="1" presStyleCnt="2" custScaleX="404336" custScaleY="241977"/>
      <dgm:spPr/>
      <dgm:t>
        <a:bodyPr/>
        <a:lstStyle/>
        <a:p>
          <a:pPr rtl="1"/>
          <a:endParaRPr lang="ar-SA"/>
        </a:p>
      </dgm:t>
    </dgm:pt>
    <dgm:pt modelId="{F78DB6BB-D581-4A3E-9811-C197CABA1F2C}" type="pres">
      <dgm:prSet presAssocID="{45D518BA-1967-4EDA-BC7F-27F19F6255BF}" presName="hierChild3" presStyleCnt="0"/>
      <dgm:spPr/>
    </dgm:pt>
    <dgm:pt modelId="{302EC279-8523-48F1-9F4E-97C3750CDDC0}" type="pres">
      <dgm:prSet presAssocID="{DACFD8DE-B431-4949-AEFB-0BA6E6CA8D66}" presName="Name19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F5C9C7B7-9D29-46D8-AE64-FEA87EB1C240}" type="pres">
      <dgm:prSet presAssocID="{DBCA874B-7401-4041-B988-32E6437746B9}" presName="Name21" presStyleCnt="0"/>
      <dgm:spPr/>
    </dgm:pt>
    <dgm:pt modelId="{DB6E7633-0CE7-4D52-A850-DECC56F2252E}" type="pres">
      <dgm:prSet presAssocID="{DBCA874B-7401-4041-B988-32E6437746B9}" presName="level2Shape" presStyleLbl="node3" presStyleIdx="1" presStyleCnt="2" custScaleX="382512" custScaleY="191623"/>
      <dgm:spPr/>
      <dgm:t>
        <a:bodyPr/>
        <a:lstStyle/>
        <a:p>
          <a:pPr rtl="1"/>
          <a:endParaRPr lang="ar-SA"/>
        </a:p>
      </dgm:t>
    </dgm:pt>
    <dgm:pt modelId="{80B6D484-76EF-4BEA-AC08-8B1D35DE3C2A}" type="pres">
      <dgm:prSet presAssocID="{DBCA874B-7401-4041-B988-32E6437746B9}" presName="hierChild3" presStyleCnt="0"/>
      <dgm:spPr/>
    </dgm:pt>
    <dgm:pt modelId="{0D2E2D60-856F-46D0-A0CC-7285CD3B7020}" type="pres">
      <dgm:prSet presAssocID="{0C21BAEB-78B9-43AE-8074-9BC52A3637AC}" presName="Name19" presStyleLbl="parChTrans1D4" presStyleIdx="1" presStyleCnt="3"/>
      <dgm:spPr/>
      <dgm:t>
        <a:bodyPr/>
        <a:lstStyle/>
        <a:p>
          <a:pPr rtl="1"/>
          <a:endParaRPr lang="ar-SA"/>
        </a:p>
      </dgm:t>
    </dgm:pt>
    <dgm:pt modelId="{84C57E87-F447-4EB6-94DC-E0E14C3A2325}" type="pres">
      <dgm:prSet presAssocID="{B99F07A1-BA35-4D2E-8A58-89C1104BC3B0}" presName="Name21" presStyleCnt="0"/>
      <dgm:spPr/>
    </dgm:pt>
    <dgm:pt modelId="{B9F2AD91-B4A4-4D68-B714-69D5AE2C3918}" type="pres">
      <dgm:prSet presAssocID="{B99F07A1-BA35-4D2E-8A58-89C1104BC3B0}" presName="level2Shape" presStyleLbl="node4" presStyleIdx="1" presStyleCnt="3" custScaleX="216839" custScaleY="132262"/>
      <dgm:spPr/>
      <dgm:t>
        <a:bodyPr/>
        <a:lstStyle/>
        <a:p>
          <a:pPr rtl="1"/>
          <a:endParaRPr lang="ar-SA"/>
        </a:p>
      </dgm:t>
    </dgm:pt>
    <dgm:pt modelId="{C022F808-B26D-4933-BFBD-AFC6520B7108}" type="pres">
      <dgm:prSet presAssocID="{B99F07A1-BA35-4D2E-8A58-89C1104BC3B0}" presName="hierChild3" presStyleCnt="0"/>
      <dgm:spPr/>
    </dgm:pt>
    <dgm:pt modelId="{BC1F4B5E-C6BC-41CA-86DF-83AF18E8BFE2}" type="pres">
      <dgm:prSet presAssocID="{6A717992-8D0C-4107-9D64-B640B851513A}" presName="Name19" presStyleLbl="parChTrans1D4" presStyleIdx="2" presStyleCnt="3"/>
      <dgm:spPr/>
      <dgm:t>
        <a:bodyPr/>
        <a:lstStyle/>
        <a:p>
          <a:pPr rtl="1"/>
          <a:endParaRPr lang="ar-SA"/>
        </a:p>
      </dgm:t>
    </dgm:pt>
    <dgm:pt modelId="{08CBE53B-1A7D-4ED8-B6C4-2DA81E5AE7A1}" type="pres">
      <dgm:prSet presAssocID="{EEA38A87-3699-4BFC-A84E-6AA7915343CF}" presName="Name21" presStyleCnt="0"/>
      <dgm:spPr/>
    </dgm:pt>
    <dgm:pt modelId="{A2777F2E-6A11-46F2-A202-1AD0AC3DD7CB}" type="pres">
      <dgm:prSet presAssocID="{EEA38A87-3699-4BFC-A84E-6AA7915343CF}" presName="level2Shape" presStyleLbl="node4" presStyleIdx="2" presStyleCnt="3" custScaleX="335520" custLinFactNeighborX="0" custLinFactNeighborY="61284"/>
      <dgm:spPr/>
      <dgm:t>
        <a:bodyPr/>
        <a:lstStyle/>
        <a:p>
          <a:pPr rtl="1"/>
          <a:endParaRPr lang="ar-SA"/>
        </a:p>
      </dgm:t>
    </dgm:pt>
    <dgm:pt modelId="{0DBFC140-BAFD-4A88-B61F-C81D31932023}" type="pres">
      <dgm:prSet presAssocID="{EEA38A87-3699-4BFC-A84E-6AA7915343CF}" presName="hierChild3" presStyleCnt="0"/>
      <dgm:spPr/>
    </dgm:pt>
    <dgm:pt modelId="{4ACB5747-C23F-4D75-A15A-0436AE96140B}" type="pres">
      <dgm:prSet presAssocID="{D74684AC-E623-4AD6-A4D6-A11CAD2E752C}" presName="bgShapesFlow" presStyleCnt="0"/>
      <dgm:spPr/>
    </dgm:pt>
  </dgm:ptLst>
  <dgm:cxnLst>
    <dgm:cxn modelId="{719DA43A-4AA4-494E-9D6E-65E283861564}" type="presOf" srcId="{B5D61E55-3612-4E08-A735-448C88896EB9}" destId="{57CB19A2-8AA5-4A66-BBB6-11E3CAAF4333}" srcOrd="0" destOrd="0" presId="urn:microsoft.com/office/officeart/2005/8/layout/hierarchy6"/>
    <dgm:cxn modelId="{2720DB67-0826-415F-B558-B844D2DF9176}" type="presOf" srcId="{EEA38A87-3699-4BFC-A84E-6AA7915343CF}" destId="{A2777F2E-6A11-46F2-A202-1AD0AC3DD7CB}" srcOrd="0" destOrd="0" presId="urn:microsoft.com/office/officeart/2005/8/layout/hierarchy6"/>
    <dgm:cxn modelId="{6E0C4884-FD0C-4008-B55B-271B9E3FBEF0}" type="presOf" srcId="{B99F07A1-BA35-4D2E-8A58-89C1104BC3B0}" destId="{B9F2AD91-B4A4-4D68-B714-69D5AE2C3918}" srcOrd="0" destOrd="0" presId="urn:microsoft.com/office/officeart/2005/8/layout/hierarchy6"/>
    <dgm:cxn modelId="{B6E8346C-FF39-4C04-A531-8591F9BE9D5B}" type="presOf" srcId="{A31DFA46-8B65-4309-AC79-2A5BAF758F58}" destId="{EA9A0BB1-1FA2-49C9-A7F1-B0381E8B5E7D}" srcOrd="0" destOrd="0" presId="urn:microsoft.com/office/officeart/2005/8/layout/hierarchy6"/>
    <dgm:cxn modelId="{B9710406-087D-48B7-8152-D723A93ADCF3}" srcId="{1324F09E-3022-4AD8-B182-A2746D6FEFDE}" destId="{BD58F32B-4D49-4908-94B7-50520F70648E}" srcOrd="0" destOrd="0" parTransId="{D2FB00D7-0189-454D-9B69-02AD0B9A2ACD}" sibTransId="{73EF6598-31CE-45BB-819E-5E540470B85F}"/>
    <dgm:cxn modelId="{474AA55C-F61C-47D3-9E90-3DD9C24B9F2C}" srcId="{BD58F32B-4D49-4908-94B7-50520F70648E}" destId="{40F92EC3-DAD3-43D7-B00B-3B80B403EB45}" srcOrd="0" destOrd="0" parTransId="{B5D61E55-3612-4E08-A735-448C88896EB9}" sibTransId="{F97F4D77-2036-4880-B8C7-8AEC0382756A}"/>
    <dgm:cxn modelId="{199B42FC-9442-487A-8413-F2C82BE7D44D}" type="presOf" srcId="{40F92EC3-DAD3-43D7-B00B-3B80B403EB45}" destId="{F32B646C-C203-460C-B714-5BBE8D826F10}" srcOrd="0" destOrd="0" presId="urn:microsoft.com/office/officeart/2005/8/layout/hierarchy6"/>
    <dgm:cxn modelId="{2DAB8B0B-B3D8-48BA-AB68-2999F0E5ADC2}" type="presOf" srcId="{1324F09E-3022-4AD8-B182-A2746D6FEFDE}" destId="{B924B6C6-D1AB-4ED0-B532-34DF16E2C51B}" srcOrd="0" destOrd="0" presId="urn:microsoft.com/office/officeart/2005/8/layout/hierarchy6"/>
    <dgm:cxn modelId="{6D0F0E85-C7B4-4294-8748-9202147D876A}" srcId="{D74684AC-E623-4AD6-A4D6-A11CAD2E752C}" destId="{A31DFA46-8B65-4309-AC79-2A5BAF758F58}" srcOrd="0" destOrd="0" parTransId="{5B501DB2-DEA5-4527-BB0E-7A381CCED0BB}" sibTransId="{349ADA62-F20B-4F8D-A6DE-0B2781D0ABFE}"/>
    <dgm:cxn modelId="{27212712-F3EA-4A87-912C-B34BB9B8BDB6}" type="presOf" srcId="{6A717992-8D0C-4107-9D64-B640B851513A}" destId="{BC1F4B5E-C6BC-41CA-86DF-83AF18E8BFE2}" srcOrd="0" destOrd="0" presId="urn:microsoft.com/office/officeart/2005/8/layout/hierarchy6"/>
    <dgm:cxn modelId="{F75EE95F-8554-4E74-B28C-2B71796F6181}" type="presOf" srcId="{D74684AC-E623-4AD6-A4D6-A11CAD2E752C}" destId="{20B80C93-6BB6-432B-98D4-8F8449428138}" srcOrd="0" destOrd="0" presId="urn:microsoft.com/office/officeart/2005/8/layout/hierarchy6"/>
    <dgm:cxn modelId="{8195D048-A55F-4CD8-AF1D-7073FBBD828B}" srcId="{DBCA874B-7401-4041-B988-32E6437746B9}" destId="{B99F07A1-BA35-4D2E-8A58-89C1104BC3B0}" srcOrd="0" destOrd="0" parTransId="{0C21BAEB-78B9-43AE-8074-9BC52A3637AC}" sibTransId="{FA738B7B-0287-4946-8F62-050453DA7257}"/>
    <dgm:cxn modelId="{07503274-1CF8-48C5-8727-8B2C613E66A5}" srcId="{B99F07A1-BA35-4D2E-8A58-89C1104BC3B0}" destId="{EEA38A87-3699-4BFC-A84E-6AA7915343CF}" srcOrd="0" destOrd="0" parTransId="{6A717992-8D0C-4107-9D64-B640B851513A}" sibTransId="{693D334C-0DC5-467A-B237-C6F1D0083D1B}"/>
    <dgm:cxn modelId="{A09F6B16-2C84-4430-A784-17DA81508B91}" type="presOf" srcId="{032825A2-4C91-4CB5-8FC5-3330C605F7FA}" destId="{1D6EC6F8-4B74-4317-A6DE-7609943CE631}" srcOrd="0" destOrd="0" presId="urn:microsoft.com/office/officeart/2005/8/layout/hierarchy6"/>
    <dgm:cxn modelId="{B31F2A3B-A410-4325-8A6C-1D8A7B479DE8}" srcId="{A31DFA46-8B65-4309-AC79-2A5BAF758F58}" destId="{1324F09E-3022-4AD8-B182-A2746D6FEFDE}" srcOrd="0" destOrd="0" parTransId="{032825A2-4C91-4CB5-8FC5-3330C605F7FA}" sibTransId="{FDF39055-6889-4E6E-9E47-7AAA22BE5B20}"/>
    <dgm:cxn modelId="{546FE987-F6DF-40C6-A5B4-DE44F0B81CB3}" srcId="{45D518BA-1967-4EDA-BC7F-27F19F6255BF}" destId="{DBCA874B-7401-4041-B988-32E6437746B9}" srcOrd="0" destOrd="0" parTransId="{DACFD8DE-B431-4949-AEFB-0BA6E6CA8D66}" sibTransId="{1432E41A-8B5B-4CD7-A13A-A117597B9AB6}"/>
    <dgm:cxn modelId="{2F33AC2F-79D3-4B5E-BA3B-8F492C0DE3E2}" type="presOf" srcId="{45D518BA-1967-4EDA-BC7F-27F19F6255BF}" destId="{CB4AA115-C715-43BF-BBE0-8973B9F847D7}" srcOrd="0" destOrd="0" presId="urn:microsoft.com/office/officeart/2005/8/layout/hierarchy6"/>
    <dgm:cxn modelId="{8A2C1F42-DBDC-471E-B924-86BC4AC7E562}" type="presOf" srcId="{0C21BAEB-78B9-43AE-8074-9BC52A3637AC}" destId="{0D2E2D60-856F-46D0-A0CC-7285CD3B7020}" srcOrd="0" destOrd="0" presId="urn:microsoft.com/office/officeart/2005/8/layout/hierarchy6"/>
    <dgm:cxn modelId="{E62ECFFF-E2D4-4B22-A48C-1D5AE5E31F83}" type="presOf" srcId="{DBCA874B-7401-4041-B988-32E6437746B9}" destId="{DB6E7633-0CE7-4D52-A850-DECC56F2252E}" srcOrd="0" destOrd="0" presId="urn:microsoft.com/office/officeart/2005/8/layout/hierarchy6"/>
    <dgm:cxn modelId="{41C22856-CEFC-4448-9BBE-4B393C82BF19}" type="presOf" srcId="{D2FB00D7-0189-454D-9B69-02AD0B9A2ACD}" destId="{E999A13A-2AF9-451F-A971-F14DB6A32DB0}" srcOrd="0" destOrd="0" presId="urn:microsoft.com/office/officeart/2005/8/layout/hierarchy6"/>
    <dgm:cxn modelId="{0F720D9C-B7F9-447F-B5AD-583CA1C6B943}" type="presOf" srcId="{DACFD8DE-B431-4949-AEFB-0BA6E6CA8D66}" destId="{302EC279-8523-48F1-9F4E-97C3750CDDC0}" srcOrd="0" destOrd="0" presId="urn:microsoft.com/office/officeart/2005/8/layout/hierarchy6"/>
    <dgm:cxn modelId="{33A4DE1B-141B-4887-B20C-1C36A7B9D275}" type="presOf" srcId="{1822EE9D-7D1A-4286-A5E4-BC2197E0F3A9}" destId="{3026CB55-02E6-4372-ABC7-47C7F072166D}" srcOrd="0" destOrd="0" presId="urn:microsoft.com/office/officeart/2005/8/layout/hierarchy6"/>
    <dgm:cxn modelId="{F41B7040-8F27-40E0-A1C6-668FDD27F931}" type="presOf" srcId="{BD58F32B-4D49-4908-94B7-50520F70648E}" destId="{3C01BFF6-E71B-4AF4-B89B-01233C64E2ED}" srcOrd="0" destOrd="0" presId="urn:microsoft.com/office/officeart/2005/8/layout/hierarchy6"/>
    <dgm:cxn modelId="{5A41E037-0666-4E49-BC7A-163B1060290F}" srcId="{A31DFA46-8B65-4309-AC79-2A5BAF758F58}" destId="{45D518BA-1967-4EDA-BC7F-27F19F6255BF}" srcOrd="1" destOrd="0" parTransId="{1822EE9D-7D1A-4286-A5E4-BC2197E0F3A9}" sibTransId="{2C3BF62E-AEA1-4346-9458-0D65E032031D}"/>
    <dgm:cxn modelId="{8392443C-3C61-4075-A854-B30F0ABB8FA8}" type="presParOf" srcId="{20B80C93-6BB6-432B-98D4-8F8449428138}" destId="{33DB9F70-AB0D-4724-802B-60130140E88C}" srcOrd="0" destOrd="0" presId="urn:microsoft.com/office/officeart/2005/8/layout/hierarchy6"/>
    <dgm:cxn modelId="{477EF843-1FEE-44F7-AD7A-35A56B6865E4}" type="presParOf" srcId="{33DB9F70-AB0D-4724-802B-60130140E88C}" destId="{140D0CF3-3ECC-4C49-A936-8D9EB84CA063}" srcOrd="0" destOrd="0" presId="urn:microsoft.com/office/officeart/2005/8/layout/hierarchy6"/>
    <dgm:cxn modelId="{F008B7E7-35B2-402F-AFAA-87F0827B61EF}" type="presParOf" srcId="{140D0CF3-3ECC-4C49-A936-8D9EB84CA063}" destId="{4FE32237-C51F-45BB-9299-B08A59997F91}" srcOrd="0" destOrd="0" presId="urn:microsoft.com/office/officeart/2005/8/layout/hierarchy6"/>
    <dgm:cxn modelId="{29F24EE8-B249-422A-A672-466760F0C21C}" type="presParOf" srcId="{4FE32237-C51F-45BB-9299-B08A59997F91}" destId="{EA9A0BB1-1FA2-49C9-A7F1-B0381E8B5E7D}" srcOrd="0" destOrd="0" presId="urn:microsoft.com/office/officeart/2005/8/layout/hierarchy6"/>
    <dgm:cxn modelId="{4A9173DD-F7F3-4192-AABA-20E683EE9937}" type="presParOf" srcId="{4FE32237-C51F-45BB-9299-B08A59997F91}" destId="{BD007976-95EA-49B7-A870-D298CC38811D}" srcOrd="1" destOrd="0" presId="urn:microsoft.com/office/officeart/2005/8/layout/hierarchy6"/>
    <dgm:cxn modelId="{9EC33ADC-E13B-4BCF-AB9A-C01DCC33805A}" type="presParOf" srcId="{BD007976-95EA-49B7-A870-D298CC38811D}" destId="{1D6EC6F8-4B74-4317-A6DE-7609943CE631}" srcOrd="0" destOrd="0" presId="urn:microsoft.com/office/officeart/2005/8/layout/hierarchy6"/>
    <dgm:cxn modelId="{8AC008F0-94B9-45BC-B018-AC431A703147}" type="presParOf" srcId="{BD007976-95EA-49B7-A870-D298CC38811D}" destId="{E1491FC9-9383-4642-A734-159CDF7C956A}" srcOrd="1" destOrd="0" presId="urn:microsoft.com/office/officeart/2005/8/layout/hierarchy6"/>
    <dgm:cxn modelId="{36255E25-4A78-4A77-8CCF-0B978DEBFC55}" type="presParOf" srcId="{E1491FC9-9383-4642-A734-159CDF7C956A}" destId="{B924B6C6-D1AB-4ED0-B532-34DF16E2C51B}" srcOrd="0" destOrd="0" presId="urn:microsoft.com/office/officeart/2005/8/layout/hierarchy6"/>
    <dgm:cxn modelId="{56BCAF5D-EC92-4983-B990-ACA9FCB7FC60}" type="presParOf" srcId="{E1491FC9-9383-4642-A734-159CDF7C956A}" destId="{4C11FD8D-3FB1-4A18-91FB-F2E1831AD7E7}" srcOrd="1" destOrd="0" presId="urn:microsoft.com/office/officeart/2005/8/layout/hierarchy6"/>
    <dgm:cxn modelId="{003A6C70-6C1C-46C8-87F4-5F36BCE1950E}" type="presParOf" srcId="{4C11FD8D-3FB1-4A18-91FB-F2E1831AD7E7}" destId="{E999A13A-2AF9-451F-A971-F14DB6A32DB0}" srcOrd="0" destOrd="0" presId="urn:microsoft.com/office/officeart/2005/8/layout/hierarchy6"/>
    <dgm:cxn modelId="{73C7A66C-C2FE-4428-A37B-0CB46C2CE8AA}" type="presParOf" srcId="{4C11FD8D-3FB1-4A18-91FB-F2E1831AD7E7}" destId="{709C5CF0-5FBC-4C53-BE5A-AD9AECE70EF0}" srcOrd="1" destOrd="0" presId="urn:microsoft.com/office/officeart/2005/8/layout/hierarchy6"/>
    <dgm:cxn modelId="{E4F21537-1A4E-4485-8B40-C92B0F53DF02}" type="presParOf" srcId="{709C5CF0-5FBC-4C53-BE5A-AD9AECE70EF0}" destId="{3C01BFF6-E71B-4AF4-B89B-01233C64E2ED}" srcOrd="0" destOrd="0" presId="urn:microsoft.com/office/officeart/2005/8/layout/hierarchy6"/>
    <dgm:cxn modelId="{CDA215E7-EAE6-4C1A-9FC9-D083DD194978}" type="presParOf" srcId="{709C5CF0-5FBC-4C53-BE5A-AD9AECE70EF0}" destId="{833714DF-B85E-49EF-B6CB-6E22014FC21F}" srcOrd="1" destOrd="0" presId="urn:microsoft.com/office/officeart/2005/8/layout/hierarchy6"/>
    <dgm:cxn modelId="{3412C6CB-6AD6-4DDC-A267-8FCCF6CAEB1C}" type="presParOf" srcId="{833714DF-B85E-49EF-B6CB-6E22014FC21F}" destId="{57CB19A2-8AA5-4A66-BBB6-11E3CAAF4333}" srcOrd="0" destOrd="0" presId="urn:microsoft.com/office/officeart/2005/8/layout/hierarchy6"/>
    <dgm:cxn modelId="{1530D2B4-D981-40FB-971A-EFF5B29767E7}" type="presParOf" srcId="{833714DF-B85E-49EF-B6CB-6E22014FC21F}" destId="{6C7B301A-C5FA-4455-90F8-90EDD9E8CF34}" srcOrd="1" destOrd="0" presId="urn:microsoft.com/office/officeart/2005/8/layout/hierarchy6"/>
    <dgm:cxn modelId="{DCE5EDB9-00C1-4EC4-9D24-758DEC374729}" type="presParOf" srcId="{6C7B301A-C5FA-4455-90F8-90EDD9E8CF34}" destId="{F32B646C-C203-460C-B714-5BBE8D826F10}" srcOrd="0" destOrd="0" presId="urn:microsoft.com/office/officeart/2005/8/layout/hierarchy6"/>
    <dgm:cxn modelId="{D879B9C2-EBF9-4B28-BC7E-9C2F8B1FA904}" type="presParOf" srcId="{6C7B301A-C5FA-4455-90F8-90EDD9E8CF34}" destId="{036576A6-EB69-49B8-9E4A-7E17B9E0512A}" srcOrd="1" destOrd="0" presId="urn:microsoft.com/office/officeart/2005/8/layout/hierarchy6"/>
    <dgm:cxn modelId="{CAACB8E8-383F-4163-B428-60EB8325FAFB}" type="presParOf" srcId="{BD007976-95EA-49B7-A870-D298CC38811D}" destId="{3026CB55-02E6-4372-ABC7-47C7F072166D}" srcOrd="2" destOrd="0" presId="urn:microsoft.com/office/officeart/2005/8/layout/hierarchy6"/>
    <dgm:cxn modelId="{AB5B2649-7ECF-47EB-BF09-B8BF3D063B8B}" type="presParOf" srcId="{BD007976-95EA-49B7-A870-D298CC38811D}" destId="{7532F685-5653-47EE-BE4D-A10F8C4DF20F}" srcOrd="3" destOrd="0" presId="urn:microsoft.com/office/officeart/2005/8/layout/hierarchy6"/>
    <dgm:cxn modelId="{B6431131-F4BF-4F21-9263-5CFD9C7C6870}" type="presParOf" srcId="{7532F685-5653-47EE-BE4D-A10F8C4DF20F}" destId="{CB4AA115-C715-43BF-BBE0-8973B9F847D7}" srcOrd="0" destOrd="0" presId="urn:microsoft.com/office/officeart/2005/8/layout/hierarchy6"/>
    <dgm:cxn modelId="{C74E6DD3-A95D-4304-95E6-F09C8518BB11}" type="presParOf" srcId="{7532F685-5653-47EE-BE4D-A10F8C4DF20F}" destId="{F78DB6BB-D581-4A3E-9811-C197CABA1F2C}" srcOrd="1" destOrd="0" presId="urn:microsoft.com/office/officeart/2005/8/layout/hierarchy6"/>
    <dgm:cxn modelId="{E392C28B-1542-4C35-84A6-1EDB1D090DEE}" type="presParOf" srcId="{F78DB6BB-D581-4A3E-9811-C197CABA1F2C}" destId="{302EC279-8523-48F1-9F4E-97C3750CDDC0}" srcOrd="0" destOrd="0" presId="urn:microsoft.com/office/officeart/2005/8/layout/hierarchy6"/>
    <dgm:cxn modelId="{EB7895E0-0BB6-46B2-A8B8-62D998CB0151}" type="presParOf" srcId="{F78DB6BB-D581-4A3E-9811-C197CABA1F2C}" destId="{F5C9C7B7-9D29-46D8-AE64-FEA87EB1C240}" srcOrd="1" destOrd="0" presId="urn:microsoft.com/office/officeart/2005/8/layout/hierarchy6"/>
    <dgm:cxn modelId="{BFE57C67-1493-49B5-B2C8-109C88810E42}" type="presParOf" srcId="{F5C9C7B7-9D29-46D8-AE64-FEA87EB1C240}" destId="{DB6E7633-0CE7-4D52-A850-DECC56F2252E}" srcOrd="0" destOrd="0" presId="urn:microsoft.com/office/officeart/2005/8/layout/hierarchy6"/>
    <dgm:cxn modelId="{A678500A-56C8-4F6A-89AD-23AFAD2F7F44}" type="presParOf" srcId="{F5C9C7B7-9D29-46D8-AE64-FEA87EB1C240}" destId="{80B6D484-76EF-4BEA-AC08-8B1D35DE3C2A}" srcOrd="1" destOrd="0" presId="urn:microsoft.com/office/officeart/2005/8/layout/hierarchy6"/>
    <dgm:cxn modelId="{69FAE791-88CE-4D63-BDE0-340D9807EC5A}" type="presParOf" srcId="{80B6D484-76EF-4BEA-AC08-8B1D35DE3C2A}" destId="{0D2E2D60-856F-46D0-A0CC-7285CD3B7020}" srcOrd="0" destOrd="0" presId="urn:microsoft.com/office/officeart/2005/8/layout/hierarchy6"/>
    <dgm:cxn modelId="{FA26A902-6B4F-4BA0-BABF-B87B050824F4}" type="presParOf" srcId="{80B6D484-76EF-4BEA-AC08-8B1D35DE3C2A}" destId="{84C57E87-F447-4EB6-94DC-E0E14C3A2325}" srcOrd="1" destOrd="0" presId="urn:microsoft.com/office/officeart/2005/8/layout/hierarchy6"/>
    <dgm:cxn modelId="{D55D9190-8CCD-4179-80E0-8AFC67C4AE99}" type="presParOf" srcId="{84C57E87-F447-4EB6-94DC-E0E14C3A2325}" destId="{B9F2AD91-B4A4-4D68-B714-69D5AE2C3918}" srcOrd="0" destOrd="0" presId="urn:microsoft.com/office/officeart/2005/8/layout/hierarchy6"/>
    <dgm:cxn modelId="{D3FD54E8-0AA1-4906-BE3E-C9C810E1D84A}" type="presParOf" srcId="{84C57E87-F447-4EB6-94DC-E0E14C3A2325}" destId="{C022F808-B26D-4933-BFBD-AFC6520B7108}" srcOrd="1" destOrd="0" presId="urn:microsoft.com/office/officeart/2005/8/layout/hierarchy6"/>
    <dgm:cxn modelId="{C820BD90-F3DC-426F-84B1-010FD1F5E6D3}" type="presParOf" srcId="{C022F808-B26D-4933-BFBD-AFC6520B7108}" destId="{BC1F4B5E-C6BC-41CA-86DF-83AF18E8BFE2}" srcOrd="0" destOrd="0" presId="urn:microsoft.com/office/officeart/2005/8/layout/hierarchy6"/>
    <dgm:cxn modelId="{F06F4EED-ABFD-45B8-B734-301C708109AC}" type="presParOf" srcId="{C022F808-B26D-4933-BFBD-AFC6520B7108}" destId="{08CBE53B-1A7D-4ED8-B6C4-2DA81E5AE7A1}" srcOrd="1" destOrd="0" presId="urn:microsoft.com/office/officeart/2005/8/layout/hierarchy6"/>
    <dgm:cxn modelId="{687E3F59-5DF1-4952-9201-B485A715DE77}" type="presParOf" srcId="{08CBE53B-1A7D-4ED8-B6C4-2DA81E5AE7A1}" destId="{A2777F2E-6A11-46F2-A202-1AD0AC3DD7CB}" srcOrd="0" destOrd="0" presId="urn:microsoft.com/office/officeart/2005/8/layout/hierarchy6"/>
    <dgm:cxn modelId="{6206710F-AEE5-4DFA-A9C5-F8F57EFC9066}" type="presParOf" srcId="{08CBE53B-1A7D-4ED8-B6C4-2DA81E5AE7A1}" destId="{0DBFC140-BAFD-4A88-B61F-C81D31932023}" srcOrd="1" destOrd="0" presId="urn:microsoft.com/office/officeart/2005/8/layout/hierarchy6"/>
    <dgm:cxn modelId="{D245C7E6-4327-42CE-B77D-AA5272A3B8F5}" type="presParOf" srcId="{20B80C93-6BB6-432B-98D4-8F8449428138}" destId="{4ACB5747-C23F-4D75-A15A-0436AE9614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2-كتابة الخطوات الخوارزمية.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6C08A1E9-E64A-429C-B920-406E72F1A015}" type="presOf" srcId="{514AF74A-E1F6-430D-9F2A-E3FDDAE3CC56}" destId="{7E2AB8BA-ABA6-4075-BDB6-C3654A515A37}" srcOrd="0" destOrd="0" presId="urn:microsoft.com/office/officeart/2005/8/layout/hierarchy1"/>
    <dgm:cxn modelId="{71B268A8-D6D6-4DD1-BB8B-1DA1745E8A84}" type="presOf" srcId="{00DACED7-3BD0-4A19-BFA1-7CFB30503F03}" destId="{D123DD7C-6361-47C1-9F46-98069559353D}" srcOrd="0" destOrd="0" presId="urn:microsoft.com/office/officeart/2005/8/layout/hierarchy1"/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2A5F1E8A-7620-46F8-B4ED-96467C8C44EC}" type="presOf" srcId="{C9479063-C304-4FDA-9E56-3416B8608E54}" destId="{4BB56B66-9449-402B-8320-4BB5FC32CA7E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65B7B490-7757-4457-A897-BABB225FA83D}" type="presOf" srcId="{7D02BA3D-AC06-4581-BA73-F6442D572660}" destId="{3A4AEF91-6D02-479B-AEFB-CA71B4425B64}" srcOrd="0" destOrd="0" presId="urn:microsoft.com/office/officeart/2005/8/layout/hierarchy1"/>
    <dgm:cxn modelId="{B5C05D2D-8266-429F-BF03-203AD90DA27E}" type="presParOf" srcId="{D123DD7C-6361-47C1-9F46-98069559353D}" destId="{68C3086A-92EA-402A-8601-CEAF0759C909}" srcOrd="0" destOrd="0" presId="urn:microsoft.com/office/officeart/2005/8/layout/hierarchy1"/>
    <dgm:cxn modelId="{BF5080B6-7A44-4646-BF07-1D1825823468}" type="presParOf" srcId="{68C3086A-92EA-402A-8601-CEAF0759C909}" destId="{B057AA31-46B4-4B74-BD8F-7821DD1483CC}" srcOrd="0" destOrd="0" presId="urn:microsoft.com/office/officeart/2005/8/layout/hierarchy1"/>
    <dgm:cxn modelId="{5114581E-9DC5-4C1F-B018-C7DAFB91F4AD}" type="presParOf" srcId="{B057AA31-46B4-4B74-BD8F-7821DD1483CC}" destId="{7148B722-9283-4C7E-85B4-5A561F8A732C}" srcOrd="0" destOrd="0" presId="urn:microsoft.com/office/officeart/2005/8/layout/hierarchy1"/>
    <dgm:cxn modelId="{D3D7FB55-C202-450C-B1A2-AF91FABA78F5}" type="presParOf" srcId="{B057AA31-46B4-4B74-BD8F-7821DD1483CC}" destId="{7E2AB8BA-ABA6-4075-BDB6-C3654A515A37}" srcOrd="1" destOrd="0" presId="urn:microsoft.com/office/officeart/2005/8/layout/hierarchy1"/>
    <dgm:cxn modelId="{EFC22A40-E552-40D3-BD37-663EE3AEDE34}" type="presParOf" srcId="{68C3086A-92EA-402A-8601-CEAF0759C909}" destId="{44407251-18F8-4AA6-8B5B-5D558CB65E32}" srcOrd="1" destOrd="0" presId="urn:microsoft.com/office/officeart/2005/8/layout/hierarchy1"/>
    <dgm:cxn modelId="{0D5E74DC-81CA-42E3-B1B0-CED3A3B1D0D7}" type="presParOf" srcId="{44407251-18F8-4AA6-8B5B-5D558CB65E32}" destId="{4BB56B66-9449-402B-8320-4BB5FC32CA7E}" srcOrd="0" destOrd="0" presId="urn:microsoft.com/office/officeart/2005/8/layout/hierarchy1"/>
    <dgm:cxn modelId="{D460373E-0C5E-4C29-8AC4-D526177DB473}" type="presParOf" srcId="{44407251-18F8-4AA6-8B5B-5D558CB65E32}" destId="{44FF1B90-BA6E-4449-AA00-FE18678A14A3}" srcOrd="1" destOrd="0" presId="urn:microsoft.com/office/officeart/2005/8/layout/hierarchy1"/>
    <dgm:cxn modelId="{36653555-45DE-4B64-A262-3A2C1BFFE836}" type="presParOf" srcId="{44FF1B90-BA6E-4449-AA00-FE18678A14A3}" destId="{5458D5F3-76FA-4CE4-8822-84317F07F359}" srcOrd="0" destOrd="0" presId="urn:microsoft.com/office/officeart/2005/8/layout/hierarchy1"/>
    <dgm:cxn modelId="{5CA0EA53-3AE9-4E3C-802D-264020CC9400}" type="presParOf" srcId="{5458D5F3-76FA-4CE4-8822-84317F07F359}" destId="{08396AD2-70F8-40AE-9998-2443C1017E9F}" srcOrd="0" destOrd="0" presId="urn:microsoft.com/office/officeart/2005/8/layout/hierarchy1"/>
    <dgm:cxn modelId="{7B75B7BF-73A0-4EB8-A6D6-A8F96BB3071E}" type="presParOf" srcId="{5458D5F3-76FA-4CE4-8822-84317F07F359}" destId="{3A4AEF91-6D02-479B-AEFB-CA71B4425B64}" srcOrd="1" destOrd="0" presId="urn:microsoft.com/office/officeart/2005/8/layout/hierarchy1"/>
    <dgm:cxn modelId="{7974C720-D20A-435C-9921-01222616C415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2-كتابة الخطوات الخوارزمية.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0B4FF482-24E1-4AB2-9FF6-30E31751CBF1}" type="presOf" srcId="{514AF74A-E1F6-430D-9F2A-E3FDDAE3CC56}" destId="{7E2AB8BA-ABA6-4075-BDB6-C3654A515A37}" srcOrd="0" destOrd="0" presId="urn:microsoft.com/office/officeart/2005/8/layout/hierarchy1"/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50CDF84A-A362-4419-869F-4EDDEF8D0FCB}" type="presOf" srcId="{00DACED7-3BD0-4A19-BFA1-7CFB30503F03}" destId="{D123DD7C-6361-47C1-9F46-98069559353D}" srcOrd="0" destOrd="0" presId="urn:microsoft.com/office/officeart/2005/8/layout/hierarchy1"/>
    <dgm:cxn modelId="{ECFF4E28-3226-4E22-8BFA-9EC5272FA701}" type="presOf" srcId="{7D02BA3D-AC06-4581-BA73-F6442D572660}" destId="{3A4AEF91-6D02-479B-AEFB-CA71B4425B64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46A41BFF-55C1-41ED-9B28-6AEC246A7A8E}" type="presOf" srcId="{C9479063-C304-4FDA-9E56-3416B8608E54}" destId="{4BB56B66-9449-402B-8320-4BB5FC32CA7E}" srcOrd="0" destOrd="0" presId="urn:microsoft.com/office/officeart/2005/8/layout/hierarchy1"/>
    <dgm:cxn modelId="{8EAB74CC-A9B8-4793-B920-63BAAF0B72BC}" type="presParOf" srcId="{D123DD7C-6361-47C1-9F46-98069559353D}" destId="{68C3086A-92EA-402A-8601-CEAF0759C909}" srcOrd="0" destOrd="0" presId="urn:microsoft.com/office/officeart/2005/8/layout/hierarchy1"/>
    <dgm:cxn modelId="{5EAEB2CF-6118-454F-8F6C-3B0FDF587F4D}" type="presParOf" srcId="{68C3086A-92EA-402A-8601-CEAF0759C909}" destId="{B057AA31-46B4-4B74-BD8F-7821DD1483CC}" srcOrd="0" destOrd="0" presId="urn:microsoft.com/office/officeart/2005/8/layout/hierarchy1"/>
    <dgm:cxn modelId="{AAA63012-9A5D-4019-8F29-A36143302868}" type="presParOf" srcId="{B057AA31-46B4-4B74-BD8F-7821DD1483CC}" destId="{7148B722-9283-4C7E-85B4-5A561F8A732C}" srcOrd="0" destOrd="0" presId="urn:microsoft.com/office/officeart/2005/8/layout/hierarchy1"/>
    <dgm:cxn modelId="{39F8BDB5-7890-4474-8F29-517555062B07}" type="presParOf" srcId="{B057AA31-46B4-4B74-BD8F-7821DD1483CC}" destId="{7E2AB8BA-ABA6-4075-BDB6-C3654A515A37}" srcOrd="1" destOrd="0" presId="urn:microsoft.com/office/officeart/2005/8/layout/hierarchy1"/>
    <dgm:cxn modelId="{3E496691-176D-411A-A59A-47B4251976C6}" type="presParOf" srcId="{68C3086A-92EA-402A-8601-CEAF0759C909}" destId="{44407251-18F8-4AA6-8B5B-5D558CB65E32}" srcOrd="1" destOrd="0" presId="urn:microsoft.com/office/officeart/2005/8/layout/hierarchy1"/>
    <dgm:cxn modelId="{3AFC195D-8284-4783-A2EF-8114A7A1E799}" type="presParOf" srcId="{44407251-18F8-4AA6-8B5B-5D558CB65E32}" destId="{4BB56B66-9449-402B-8320-4BB5FC32CA7E}" srcOrd="0" destOrd="0" presId="urn:microsoft.com/office/officeart/2005/8/layout/hierarchy1"/>
    <dgm:cxn modelId="{4C10297C-3CBF-45F4-B206-B1F23B6651E5}" type="presParOf" srcId="{44407251-18F8-4AA6-8B5B-5D558CB65E32}" destId="{44FF1B90-BA6E-4449-AA00-FE18678A14A3}" srcOrd="1" destOrd="0" presId="urn:microsoft.com/office/officeart/2005/8/layout/hierarchy1"/>
    <dgm:cxn modelId="{642419C3-1EB3-4739-9C39-27D31C7FF941}" type="presParOf" srcId="{44FF1B90-BA6E-4449-AA00-FE18678A14A3}" destId="{5458D5F3-76FA-4CE4-8822-84317F07F359}" srcOrd="0" destOrd="0" presId="urn:microsoft.com/office/officeart/2005/8/layout/hierarchy1"/>
    <dgm:cxn modelId="{3F67EF02-1305-43FC-B83E-87C8BB90C6CE}" type="presParOf" srcId="{5458D5F3-76FA-4CE4-8822-84317F07F359}" destId="{08396AD2-70F8-40AE-9998-2443C1017E9F}" srcOrd="0" destOrd="0" presId="urn:microsoft.com/office/officeart/2005/8/layout/hierarchy1"/>
    <dgm:cxn modelId="{B382053F-A2A5-4A74-89DD-D64DAE0C5DE9}" type="presParOf" srcId="{5458D5F3-76FA-4CE4-8822-84317F07F359}" destId="{3A4AEF91-6D02-479B-AEFB-CA71B4425B64}" srcOrd="1" destOrd="0" presId="urn:microsoft.com/office/officeart/2005/8/layout/hierarchy1"/>
    <dgm:cxn modelId="{0618305A-0593-4F4B-8245-1A6C45321898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3-التمثيل البياني للخطوات </a:t>
          </a:r>
          <a:r>
            <a:rPr lang="ar-SA" sz="2800" b="1" dirty="0" err="1" smtClean="0"/>
            <a:t>الخوارزمية 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BEFD3F6F-5685-4843-B76B-D311EC889669}" type="presOf" srcId="{514AF74A-E1F6-430D-9F2A-E3FDDAE3CC56}" destId="{7E2AB8BA-ABA6-4075-BDB6-C3654A515A37}" srcOrd="0" destOrd="0" presId="urn:microsoft.com/office/officeart/2005/8/layout/hierarchy1"/>
    <dgm:cxn modelId="{CE79AEA8-0663-4D39-AE12-AF60150D9294}" type="presOf" srcId="{C9479063-C304-4FDA-9E56-3416B8608E54}" destId="{4BB56B66-9449-402B-8320-4BB5FC32CA7E}" srcOrd="0" destOrd="0" presId="urn:microsoft.com/office/officeart/2005/8/layout/hierarchy1"/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2443CEEB-233A-403C-AB48-3D2E835EE225}" type="presOf" srcId="{7D02BA3D-AC06-4581-BA73-F6442D572660}" destId="{3A4AEF91-6D02-479B-AEFB-CA71B4425B64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C7AF611C-CF0C-4F70-BFC0-1B17979D6C17}" type="presOf" srcId="{00DACED7-3BD0-4A19-BFA1-7CFB30503F03}" destId="{D123DD7C-6361-47C1-9F46-98069559353D}" srcOrd="0" destOrd="0" presId="urn:microsoft.com/office/officeart/2005/8/layout/hierarchy1"/>
    <dgm:cxn modelId="{16F81C48-7682-4A8F-BF22-E7ACD9C96DE0}" type="presParOf" srcId="{D123DD7C-6361-47C1-9F46-98069559353D}" destId="{68C3086A-92EA-402A-8601-CEAF0759C909}" srcOrd="0" destOrd="0" presId="urn:microsoft.com/office/officeart/2005/8/layout/hierarchy1"/>
    <dgm:cxn modelId="{7EFEE391-82F0-41A3-9B14-9C012116AAF4}" type="presParOf" srcId="{68C3086A-92EA-402A-8601-CEAF0759C909}" destId="{B057AA31-46B4-4B74-BD8F-7821DD1483CC}" srcOrd="0" destOrd="0" presId="urn:microsoft.com/office/officeart/2005/8/layout/hierarchy1"/>
    <dgm:cxn modelId="{8EDBEBF7-5763-4CC0-8A9B-0BCAFA8541A6}" type="presParOf" srcId="{B057AA31-46B4-4B74-BD8F-7821DD1483CC}" destId="{7148B722-9283-4C7E-85B4-5A561F8A732C}" srcOrd="0" destOrd="0" presId="urn:microsoft.com/office/officeart/2005/8/layout/hierarchy1"/>
    <dgm:cxn modelId="{0590DE8C-66F5-431D-9F1E-49B57CBDC23F}" type="presParOf" srcId="{B057AA31-46B4-4B74-BD8F-7821DD1483CC}" destId="{7E2AB8BA-ABA6-4075-BDB6-C3654A515A37}" srcOrd="1" destOrd="0" presId="urn:microsoft.com/office/officeart/2005/8/layout/hierarchy1"/>
    <dgm:cxn modelId="{66507690-80D8-41B9-B4BB-1D16EDFD758E}" type="presParOf" srcId="{68C3086A-92EA-402A-8601-CEAF0759C909}" destId="{44407251-18F8-4AA6-8B5B-5D558CB65E32}" srcOrd="1" destOrd="0" presId="urn:microsoft.com/office/officeart/2005/8/layout/hierarchy1"/>
    <dgm:cxn modelId="{D3B2DA27-3D4F-4341-A4A0-E4CA6EB12C47}" type="presParOf" srcId="{44407251-18F8-4AA6-8B5B-5D558CB65E32}" destId="{4BB56B66-9449-402B-8320-4BB5FC32CA7E}" srcOrd="0" destOrd="0" presId="urn:microsoft.com/office/officeart/2005/8/layout/hierarchy1"/>
    <dgm:cxn modelId="{6A664E6D-D560-406A-8F7A-828FACB3E70F}" type="presParOf" srcId="{44407251-18F8-4AA6-8B5B-5D558CB65E32}" destId="{44FF1B90-BA6E-4449-AA00-FE18678A14A3}" srcOrd="1" destOrd="0" presId="urn:microsoft.com/office/officeart/2005/8/layout/hierarchy1"/>
    <dgm:cxn modelId="{99C37E27-A27F-4D78-9D85-82FD2DD06C0E}" type="presParOf" srcId="{44FF1B90-BA6E-4449-AA00-FE18678A14A3}" destId="{5458D5F3-76FA-4CE4-8822-84317F07F359}" srcOrd="0" destOrd="0" presId="urn:microsoft.com/office/officeart/2005/8/layout/hierarchy1"/>
    <dgm:cxn modelId="{13072F83-D079-4C00-B08A-9D1E888B814D}" type="presParOf" srcId="{5458D5F3-76FA-4CE4-8822-84317F07F359}" destId="{08396AD2-70F8-40AE-9998-2443C1017E9F}" srcOrd="0" destOrd="0" presId="urn:microsoft.com/office/officeart/2005/8/layout/hierarchy1"/>
    <dgm:cxn modelId="{23E07A36-8897-4039-83CF-458D73A4737C}" type="presParOf" srcId="{5458D5F3-76FA-4CE4-8822-84317F07F359}" destId="{3A4AEF91-6D02-479B-AEFB-CA71B4425B64}" srcOrd="1" destOrd="0" presId="urn:microsoft.com/office/officeart/2005/8/layout/hierarchy1"/>
    <dgm:cxn modelId="{6C825601-BF40-4229-A8ED-5D09B206F683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3-التمثيل البياني للخطوات </a:t>
          </a:r>
          <a:r>
            <a:rPr lang="ar-SA" sz="2800" b="1" dirty="0" err="1" smtClean="0"/>
            <a:t>الخوارزمية 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38EC520A-1A6F-4354-B6EB-3D06FAB4FB04}" type="presOf" srcId="{00DACED7-3BD0-4A19-BFA1-7CFB30503F03}" destId="{D123DD7C-6361-47C1-9F46-98069559353D}" srcOrd="0" destOrd="0" presId="urn:microsoft.com/office/officeart/2005/8/layout/hierarchy1"/>
    <dgm:cxn modelId="{01052045-6923-427B-A8A0-FE7028F8DB4C}" type="presOf" srcId="{C9479063-C304-4FDA-9E56-3416B8608E54}" destId="{4BB56B66-9449-402B-8320-4BB5FC32CA7E}" srcOrd="0" destOrd="0" presId="urn:microsoft.com/office/officeart/2005/8/layout/hierarchy1"/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8DC3893F-D982-4F94-81D3-437906C5169D}" type="presOf" srcId="{7D02BA3D-AC06-4581-BA73-F6442D572660}" destId="{3A4AEF91-6D02-479B-AEFB-CA71B4425B64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1CE747EC-81C7-47FD-80E6-18E8B104B651}" type="presOf" srcId="{514AF74A-E1F6-430D-9F2A-E3FDDAE3CC56}" destId="{7E2AB8BA-ABA6-4075-BDB6-C3654A515A37}" srcOrd="0" destOrd="0" presId="urn:microsoft.com/office/officeart/2005/8/layout/hierarchy1"/>
    <dgm:cxn modelId="{1933E41F-5C26-459D-B4BB-92867DEEDE94}" type="presParOf" srcId="{D123DD7C-6361-47C1-9F46-98069559353D}" destId="{68C3086A-92EA-402A-8601-CEAF0759C909}" srcOrd="0" destOrd="0" presId="urn:microsoft.com/office/officeart/2005/8/layout/hierarchy1"/>
    <dgm:cxn modelId="{E758235F-FB4C-4A5C-A848-75DCCC4A565A}" type="presParOf" srcId="{68C3086A-92EA-402A-8601-CEAF0759C909}" destId="{B057AA31-46B4-4B74-BD8F-7821DD1483CC}" srcOrd="0" destOrd="0" presId="urn:microsoft.com/office/officeart/2005/8/layout/hierarchy1"/>
    <dgm:cxn modelId="{B9BAA658-6CDA-449F-A0AC-8F910BFB3B41}" type="presParOf" srcId="{B057AA31-46B4-4B74-BD8F-7821DD1483CC}" destId="{7148B722-9283-4C7E-85B4-5A561F8A732C}" srcOrd="0" destOrd="0" presId="urn:microsoft.com/office/officeart/2005/8/layout/hierarchy1"/>
    <dgm:cxn modelId="{4605190C-7472-4B5C-9AB3-3F335EFC6009}" type="presParOf" srcId="{B057AA31-46B4-4B74-BD8F-7821DD1483CC}" destId="{7E2AB8BA-ABA6-4075-BDB6-C3654A515A37}" srcOrd="1" destOrd="0" presId="urn:microsoft.com/office/officeart/2005/8/layout/hierarchy1"/>
    <dgm:cxn modelId="{433F23FA-E21D-4822-9E33-132E935E09D8}" type="presParOf" srcId="{68C3086A-92EA-402A-8601-CEAF0759C909}" destId="{44407251-18F8-4AA6-8B5B-5D558CB65E32}" srcOrd="1" destOrd="0" presId="urn:microsoft.com/office/officeart/2005/8/layout/hierarchy1"/>
    <dgm:cxn modelId="{FD02DCAC-4043-4807-BF03-379D1DE63000}" type="presParOf" srcId="{44407251-18F8-4AA6-8B5B-5D558CB65E32}" destId="{4BB56B66-9449-402B-8320-4BB5FC32CA7E}" srcOrd="0" destOrd="0" presId="urn:microsoft.com/office/officeart/2005/8/layout/hierarchy1"/>
    <dgm:cxn modelId="{91A3F602-A91B-4EBA-939F-06470893B1AF}" type="presParOf" srcId="{44407251-18F8-4AA6-8B5B-5D558CB65E32}" destId="{44FF1B90-BA6E-4449-AA00-FE18678A14A3}" srcOrd="1" destOrd="0" presId="urn:microsoft.com/office/officeart/2005/8/layout/hierarchy1"/>
    <dgm:cxn modelId="{88AA1777-F47F-4FE8-8352-DAE003F942F0}" type="presParOf" srcId="{44FF1B90-BA6E-4449-AA00-FE18678A14A3}" destId="{5458D5F3-76FA-4CE4-8822-84317F07F359}" srcOrd="0" destOrd="0" presId="urn:microsoft.com/office/officeart/2005/8/layout/hierarchy1"/>
    <dgm:cxn modelId="{F919340C-4488-42F8-809D-BAA9812B7025}" type="presParOf" srcId="{5458D5F3-76FA-4CE4-8822-84317F07F359}" destId="{08396AD2-70F8-40AE-9998-2443C1017E9F}" srcOrd="0" destOrd="0" presId="urn:microsoft.com/office/officeart/2005/8/layout/hierarchy1"/>
    <dgm:cxn modelId="{99D70A13-F48B-4C87-843C-200CBE852495}" type="presParOf" srcId="{5458D5F3-76FA-4CE4-8822-84317F07F359}" destId="{3A4AEF91-6D02-479B-AEFB-CA71B4425B64}" srcOrd="1" destOrd="0" presId="urn:microsoft.com/office/officeart/2005/8/layout/hierarchy1"/>
    <dgm:cxn modelId="{BD05C2DB-87A2-4D3F-BABF-7F508FF2DDAC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4684AC-E623-4AD6-A4D6-A11CAD2E752C}" type="doc">
      <dgm:prSet loTypeId="urn:microsoft.com/office/officeart/2005/8/layout/hierarchy6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A31DFA46-8B65-4309-AC79-2A5BAF758F58}">
      <dgm:prSet phldrT="[نص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3200" b="1" dirty="0" smtClean="0"/>
            <a:t>خطوات حل المسائل</a:t>
          </a:r>
          <a:endParaRPr lang="ar-SA" sz="3200" b="1" dirty="0"/>
        </a:p>
      </dgm:t>
    </dgm:pt>
    <dgm:pt modelId="{5B501DB2-DEA5-4527-BB0E-7A381CCED0BB}" type="parTrans" cxnId="{6D0F0E85-C7B4-4294-8748-9202147D876A}">
      <dgm:prSet/>
      <dgm:spPr/>
      <dgm:t>
        <a:bodyPr/>
        <a:lstStyle/>
        <a:p>
          <a:pPr rtl="1"/>
          <a:endParaRPr lang="ar-SA"/>
        </a:p>
      </dgm:t>
    </dgm:pt>
    <dgm:pt modelId="{349ADA62-F20B-4F8D-A6DE-0B2781D0ABFE}" type="sibTrans" cxnId="{6D0F0E85-C7B4-4294-8748-9202147D876A}">
      <dgm:prSet/>
      <dgm:spPr/>
      <dgm:t>
        <a:bodyPr/>
        <a:lstStyle/>
        <a:p>
          <a:pPr rtl="1"/>
          <a:endParaRPr lang="ar-SA"/>
        </a:p>
      </dgm:t>
    </dgm:pt>
    <dgm:pt modelId="{1324F09E-3022-4AD8-B182-A2746D6FEFDE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800" b="1" dirty="0" smtClean="0"/>
            <a:t>كتابة البرنامج وتنفيذه</a:t>
          </a:r>
        </a:p>
        <a:p>
          <a:pPr rtl="1"/>
          <a:r>
            <a:rPr lang="ar-SA" sz="2800" b="1" dirty="0" smtClean="0"/>
            <a:t>(الجزء العملي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032825A2-4C91-4CB5-8FC5-3330C605F7FA}" type="parTrans" cxnId="{B31F2A3B-A410-4325-8A6C-1D8A7B479DE8}">
      <dgm:prSet/>
      <dgm:spPr/>
      <dgm:t>
        <a:bodyPr/>
        <a:lstStyle/>
        <a:p>
          <a:pPr rtl="1"/>
          <a:endParaRPr lang="ar-SA"/>
        </a:p>
      </dgm:t>
    </dgm:pt>
    <dgm:pt modelId="{FDF39055-6889-4E6E-9E47-7AAA22BE5B20}" type="sibTrans" cxnId="{B31F2A3B-A410-4325-8A6C-1D8A7B479DE8}">
      <dgm:prSet/>
      <dgm:spPr/>
      <dgm:t>
        <a:bodyPr/>
        <a:lstStyle/>
        <a:p>
          <a:pPr rtl="1"/>
          <a:endParaRPr lang="ar-SA"/>
        </a:p>
      </dgm:t>
    </dgm:pt>
    <dgm:pt modelId="{BD58F32B-4D49-4908-94B7-50520F70648E}">
      <dgm:prSet phldrT="[نص]" custT="1"/>
      <dgm:spPr/>
      <dgm:t>
        <a:bodyPr/>
        <a:lstStyle/>
        <a:p>
          <a:pPr rtl="1"/>
          <a:r>
            <a:rPr lang="ar-SA" sz="3600" b="1" dirty="0" err="1" smtClean="0"/>
            <a:t>؟</a:t>
          </a:r>
          <a:endParaRPr lang="ar-SA" sz="3600" b="1" dirty="0"/>
        </a:p>
      </dgm:t>
    </dgm:pt>
    <dgm:pt modelId="{D2FB00D7-0189-454D-9B69-02AD0B9A2ACD}" type="parTrans" cxnId="{B9710406-087D-48B7-8152-D723A93ADCF3}">
      <dgm:prSet/>
      <dgm:spPr/>
      <dgm:t>
        <a:bodyPr/>
        <a:lstStyle/>
        <a:p>
          <a:pPr rtl="1"/>
          <a:endParaRPr lang="ar-SA"/>
        </a:p>
      </dgm:t>
    </dgm:pt>
    <dgm:pt modelId="{73EF6598-31CE-45BB-819E-5E540470B85F}" type="sibTrans" cxnId="{B9710406-087D-48B7-8152-D723A93ADCF3}">
      <dgm:prSet/>
      <dgm:spPr/>
      <dgm:t>
        <a:bodyPr/>
        <a:lstStyle/>
        <a:p>
          <a:pPr rtl="1"/>
          <a:endParaRPr lang="ar-SA"/>
        </a:p>
      </dgm:t>
    </dgm:pt>
    <dgm:pt modelId="{45D518BA-1967-4EDA-BC7F-27F19F6255BF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800" b="1" dirty="0" smtClean="0"/>
            <a:t>صياغة حل المسألة </a:t>
          </a:r>
        </a:p>
        <a:p>
          <a:pPr rtl="1"/>
          <a:r>
            <a:rPr lang="ar-SA" sz="2800" b="1" dirty="0" smtClean="0"/>
            <a:t>(الجزء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1822EE9D-7D1A-4286-A5E4-BC2197E0F3A9}" type="parTrans" cxnId="{5A41E037-0666-4E49-BC7A-163B1060290F}">
      <dgm:prSet/>
      <dgm:spPr/>
      <dgm:t>
        <a:bodyPr/>
        <a:lstStyle/>
        <a:p>
          <a:pPr rtl="1"/>
          <a:endParaRPr lang="ar-SA"/>
        </a:p>
      </dgm:t>
    </dgm:pt>
    <dgm:pt modelId="{2C3BF62E-AEA1-4346-9458-0D65E032031D}" type="sibTrans" cxnId="{5A41E037-0666-4E49-BC7A-163B1060290F}">
      <dgm:prSet/>
      <dgm:spPr/>
      <dgm:t>
        <a:bodyPr/>
        <a:lstStyle/>
        <a:p>
          <a:pPr rtl="1"/>
          <a:endParaRPr lang="ar-SA"/>
        </a:p>
      </dgm:t>
    </dgm:pt>
    <dgm:pt modelId="{DBCA874B-7401-4041-B988-32E6437746B9}">
      <dgm:prSet phldrT="[نص]" custT="1"/>
      <dgm:spPr/>
      <dgm:t>
        <a:bodyPr/>
        <a:lstStyle/>
        <a:p>
          <a:pPr rtl="1"/>
          <a:r>
            <a:rPr lang="ar-SA" sz="2800" b="1" dirty="0" smtClean="0"/>
            <a:t>فهم المسألة وتحديد عناصرها</a:t>
          </a:r>
          <a:endParaRPr lang="ar-SA" sz="2800" b="1" dirty="0"/>
        </a:p>
      </dgm:t>
    </dgm:pt>
    <dgm:pt modelId="{DACFD8DE-B431-4949-AEFB-0BA6E6CA8D66}" type="parTrans" cxnId="{546FE987-F6DF-40C6-A5B4-DE44F0B81CB3}">
      <dgm:prSet/>
      <dgm:spPr/>
      <dgm:t>
        <a:bodyPr/>
        <a:lstStyle/>
        <a:p>
          <a:pPr rtl="1"/>
          <a:endParaRPr lang="ar-SA"/>
        </a:p>
      </dgm:t>
    </dgm:pt>
    <dgm:pt modelId="{1432E41A-8B5B-4CD7-A13A-A117597B9AB6}" type="sibTrans" cxnId="{546FE987-F6DF-40C6-A5B4-DE44F0B81CB3}">
      <dgm:prSet/>
      <dgm:spPr/>
      <dgm:t>
        <a:bodyPr/>
        <a:lstStyle/>
        <a:p>
          <a:pPr rtl="1"/>
          <a:endParaRPr lang="ar-SA"/>
        </a:p>
      </dgm:t>
    </dgm:pt>
    <dgm:pt modelId="{B99F07A1-BA35-4D2E-8A58-89C1104BC3B0}">
      <dgm:prSet custT="1"/>
      <dgm:spPr/>
      <dgm:t>
        <a:bodyPr/>
        <a:lstStyle/>
        <a:p>
          <a:pPr rtl="1"/>
          <a:r>
            <a:rPr lang="ar-SA" sz="2800" b="1" dirty="0" smtClean="0"/>
            <a:t>كتابة الخطوات الخوارزمية</a:t>
          </a:r>
          <a:endParaRPr lang="ar-SA" sz="2800" b="1" dirty="0"/>
        </a:p>
      </dgm:t>
    </dgm:pt>
    <dgm:pt modelId="{0C21BAEB-78B9-43AE-8074-9BC52A3637AC}" type="parTrans" cxnId="{8195D048-A55F-4CD8-AF1D-7073FBBD828B}">
      <dgm:prSet/>
      <dgm:spPr/>
      <dgm:t>
        <a:bodyPr/>
        <a:lstStyle/>
        <a:p>
          <a:pPr rtl="1"/>
          <a:endParaRPr lang="ar-SA"/>
        </a:p>
      </dgm:t>
    </dgm:pt>
    <dgm:pt modelId="{FA738B7B-0287-4946-8F62-050453DA7257}" type="sibTrans" cxnId="{8195D048-A55F-4CD8-AF1D-7073FBBD828B}">
      <dgm:prSet/>
      <dgm:spPr/>
      <dgm:t>
        <a:bodyPr/>
        <a:lstStyle/>
        <a:p>
          <a:pPr rtl="1"/>
          <a:endParaRPr lang="ar-SA"/>
        </a:p>
      </dgm:t>
    </dgm:pt>
    <dgm:pt modelId="{40F92EC3-DAD3-43D7-B00B-3B80B403EB45}">
      <dgm:prSet custT="1"/>
      <dgm:spPr/>
      <dgm:t>
        <a:bodyPr/>
        <a:lstStyle/>
        <a:p>
          <a:pPr rtl="1"/>
          <a:r>
            <a:rPr lang="ar-SA" sz="4000" b="1" dirty="0" err="1" smtClean="0"/>
            <a:t>؟</a:t>
          </a:r>
          <a:endParaRPr lang="ar-SA" sz="4000" b="1" dirty="0"/>
        </a:p>
      </dgm:t>
    </dgm:pt>
    <dgm:pt modelId="{B5D61E55-3612-4E08-A735-448C88896EB9}" type="parTrans" cxnId="{474AA55C-F61C-47D3-9E90-3DD9C24B9F2C}">
      <dgm:prSet/>
      <dgm:spPr/>
      <dgm:t>
        <a:bodyPr/>
        <a:lstStyle/>
        <a:p>
          <a:pPr rtl="1"/>
          <a:endParaRPr lang="ar-SA"/>
        </a:p>
      </dgm:t>
    </dgm:pt>
    <dgm:pt modelId="{F97F4D77-2036-4880-B8C7-8AEC0382756A}" type="sibTrans" cxnId="{474AA55C-F61C-47D3-9E90-3DD9C24B9F2C}">
      <dgm:prSet/>
      <dgm:spPr/>
      <dgm:t>
        <a:bodyPr/>
        <a:lstStyle/>
        <a:p>
          <a:pPr rtl="1"/>
          <a:endParaRPr lang="ar-SA"/>
        </a:p>
      </dgm:t>
    </dgm:pt>
    <dgm:pt modelId="{EEA38A87-3699-4BFC-A84E-6AA7915343CF}">
      <dgm:prSet custT="1"/>
      <dgm:spPr/>
      <dgm:t>
        <a:bodyPr/>
        <a:lstStyle/>
        <a:p>
          <a:pPr rtl="1"/>
          <a:r>
            <a:rPr lang="ar-SA" sz="2800" b="1" dirty="0" smtClean="0"/>
            <a:t>التمثيل البياني </a:t>
          </a:r>
          <a:r>
            <a:rPr lang="ar-SA" sz="2800" b="1" dirty="0" err="1" smtClean="0"/>
            <a:t>للخوارزم</a:t>
          </a:r>
          <a:endParaRPr lang="ar-SA" sz="2800" b="1" dirty="0"/>
        </a:p>
      </dgm:t>
    </dgm:pt>
    <dgm:pt modelId="{6A717992-8D0C-4107-9D64-B640B851513A}" type="parTrans" cxnId="{07503274-1CF8-48C5-8727-8B2C613E66A5}">
      <dgm:prSet/>
      <dgm:spPr/>
      <dgm:t>
        <a:bodyPr/>
        <a:lstStyle/>
        <a:p>
          <a:pPr rtl="1"/>
          <a:endParaRPr lang="ar-SA"/>
        </a:p>
      </dgm:t>
    </dgm:pt>
    <dgm:pt modelId="{693D334C-0DC5-467A-B237-C6F1D0083D1B}" type="sibTrans" cxnId="{07503274-1CF8-48C5-8727-8B2C613E66A5}">
      <dgm:prSet/>
      <dgm:spPr/>
      <dgm:t>
        <a:bodyPr/>
        <a:lstStyle/>
        <a:p>
          <a:pPr rtl="1"/>
          <a:endParaRPr lang="ar-SA"/>
        </a:p>
      </dgm:t>
    </dgm:pt>
    <dgm:pt modelId="{CED55FBE-6BBC-4142-8D12-891ADF7F1192}">
      <dgm:prSet/>
      <dgm:spPr/>
      <dgm:t>
        <a:bodyPr/>
        <a:lstStyle/>
        <a:p>
          <a:pPr rtl="1"/>
          <a:r>
            <a:rPr lang="ar-SA" dirty="0" err="1" smtClean="0"/>
            <a:t>؟</a:t>
          </a:r>
          <a:endParaRPr lang="ar-SA" dirty="0"/>
        </a:p>
      </dgm:t>
    </dgm:pt>
    <dgm:pt modelId="{8A34752C-5BEB-482B-9C4F-5DDACCFE083D}" type="parTrans" cxnId="{6225D0EA-106F-4B5A-973B-EE28A45930E1}">
      <dgm:prSet/>
      <dgm:spPr/>
      <dgm:t>
        <a:bodyPr/>
        <a:lstStyle/>
        <a:p>
          <a:pPr rtl="1"/>
          <a:endParaRPr lang="ar-SA"/>
        </a:p>
      </dgm:t>
    </dgm:pt>
    <dgm:pt modelId="{8A32BE88-A336-4E47-A296-41634E7DAB9C}" type="sibTrans" cxnId="{6225D0EA-106F-4B5A-973B-EE28A45930E1}">
      <dgm:prSet/>
      <dgm:spPr/>
      <dgm:t>
        <a:bodyPr/>
        <a:lstStyle/>
        <a:p>
          <a:pPr rtl="1"/>
          <a:endParaRPr lang="ar-SA"/>
        </a:p>
      </dgm:t>
    </dgm:pt>
    <dgm:pt modelId="{20B80C93-6BB6-432B-98D4-8F8449428138}" type="pres">
      <dgm:prSet presAssocID="{D74684AC-E623-4AD6-A4D6-A11CAD2E75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3DB9F70-AB0D-4724-802B-60130140E88C}" type="pres">
      <dgm:prSet presAssocID="{D74684AC-E623-4AD6-A4D6-A11CAD2E752C}" presName="hierFlow" presStyleCnt="0"/>
      <dgm:spPr/>
    </dgm:pt>
    <dgm:pt modelId="{140D0CF3-3ECC-4C49-A936-8D9EB84CA063}" type="pres">
      <dgm:prSet presAssocID="{D74684AC-E623-4AD6-A4D6-A11CAD2E75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FE32237-C51F-45BB-9299-B08A59997F91}" type="pres">
      <dgm:prSet presAssocID="{A31DFA46-8B65-4309-AC79-2A5BAF758F58}" presName="Name14" presStyleCnt="0"/>
      <dgm:spPr/>
    </dgm:pt>
    <dgm:pt modelId="{EA9A0BB1-1FA2-49C9-A7F1-B0381E8B5E7D}" type="pres">
      <dgm:prSet presAssocID="{A31DFA46-8B65-4309-AC79-2A5BAF758F58}" presName="level1Shape" presStyleLbl="node0" presStyleIdx="0" presStyleCnt="1" custScaleX="4277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007976-95EA-49B7-A870-D298CC38811D}" type="pres">
      <dgm:prSet presAssocID="{A31DFA46-8B65-4309-AC79-2A5BAF758F58}" presName="hierChild2" presStyleCnt="0"/>
      <dgm:spPr/>
    </dgm:pt>
    <dgm:pt modelId="{1D6EC6F8-4B74-4317-A6DE-7609943CE631}" type="pres">
      <dgm:prSet presAssocID="{032825A2-4C91-4CB5-8FC5-3330C605F7FA}" presName="Name19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1491FC9-9383-4642-A734-159CDF7C956A}" type="pres">
      <dgm:prSet presAssocID="{1324F09E-3022-4AD8-B182-A2746D6FEFDE}" presName="Name21" presStyleCnt="0"/>
      <dgm:spPr/>
    </dgm:pt>
    <dgm:pt modelId="{B924B6C6-D1AB-4ED0-B532-34DF16E2C51B}" type="pres">
      <dgm:prSet presAssocID="{1324F09E-3022-4AD8-B182-A2746D6FEFDE}" presName="level2Shape" presStyleLbl="node2" presStyleIdx="0" presStyleCnt="2" custScaleX="383702" custScaleY="247162"/>
      <dgm:spPr/>
      <dgm:t>
        <a:bodyPr/>
        <a:lstStyle/>
        <a:p>
          <a:pPr rtl="1"/>
          <a:endParaRPr lang="ar-SA"/>
        </a:p>
      </dgm:t>
    </dgm:pt>
    <dgm:pt modelId="{4C11FD8D-3FB1-4A18-91FB-F2E1831AD7E7}" type="pres">
      <dgm:prSet presAssocID="{1324F09E-3022-4AD8-B182-A2746D6FEFDE}" presName="hierChild3" presStyleCnt="0"/>
      <dgm:spPr/>
    </dgm:pt>
    <dgm:pt modelId="{E999A13A-2AF9-451F-A971-F14DB6A32DB0}" type="pres">
      <dgm:prSet presAssocID="{D2FB00D7-0189-454D-9B69-02AD0B9A2ACD}" presName="Name19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709C5CF0-5FBC-4C53-BE5A-AD9AECE70EF0}" type="pres">
      <dgm:prSet presAssocID="{BD58F32B-4D49-4908-94B7-50520F70648E}" presName="Name21" presStyleCnt="0"/>
      <dgm:spPr/>
    </dgm:pt>
    <dgm:pt modelId="{3C01BFF6-E71B-4AF4-B89B-01233C64E2ED}" type="pres">
      <dgm:prSet presAssocID="{BD58F32B-4D49-4908-94B7-50520F70648E}" presName="level2Shape" presStyleLbl="node3" presStyleIdx="0" presStyleCnt="2" custScaleX="374538" custScaleY="156060"/>
      <dgm:spPr/>
      <dgm:t>
        <a:bodyPr/>
        <a:lstStyle/>
        <a:p>
          <a:pPr rtl="1"/>
          <a:endParaRPr lang="ar-SA"/>
        </a:p>
      </dgm:t>
    </dgm:pt>
    <dgm:pt modelId="{833714DF-B85E-49EF-B6CB-6E22014FC21F}" type="pres">
      <dgm:prSet presAssocID="{BD58F32B-4D49-4908-94B7-50520F70648E}" presName="hierChild3" presStyleCnt="0"/>
      <dgm:spPr/>
    </dgm:pt>
    <dgm:pt modelId="{57CB19A2-8AA5-4A66-BBB6-11E3CAAF4333}" type="pres">
      <dgm:prSet presAssocID="{B5D61E55-3612-4E08-A735-448C88896EB9}" presName="Name19" presStyleLbl="parChTrans1D4" presStyleIdx="0" presStyleCnt="4"/>
      <dgm:spPr/>
      <dgm:t>
        <a:bodyPr/>
        <a:lstStyle/>
        <a:p>
          <a:pPr rtl="1"/>
          <a:endParaRPr lang="ar-SA"/>
        </a:p>
      </dgm:t>
    </dgm:pt>
    <dgm:pt modelId="{6C7B301A-C5FA-4455-90F8-90EDD9E8CF34}" type="pres">
      <dgm:prSet presAssocID="{40F92EC3-DAD3-43D7-B00B-3B80B403EB45}" presName="Name21" presStyleCnt="0"/>
      <dgm:spPr/>
    </dgm:pt>
    <dgm:pt modelId="{F32B646C-C203-460C-B714-5BBE8D826F10}" type="pres">
      <dgm:prSet presAssocID="{40F92EC3-DAD3-43D7-B00B-3B80B403EB45}" presName="level2Shape" presStyleLbl="node4" presStyleIdx="0" presStyleCnt="4" custScaleX="391837" custScaleY="164082" custLinFactNeighborX="-192" custLinFactNeighborY="26177"/>
      <dgm:spPr/>
      <dgm:t>
        <a:bodyPr/>
        <a:lstStyle/>
        <a:p>
          <a:pPr rtl="1"/>
          <a:endParaRPr lang="ar-SA"/>
        </a:p>
      </dgm:t>
    </dgm:pt>
    <dgm:pt modelId="{036576A6-EB69-49B8-9E4A-7E17B9E0512A}" type="pres">
      <dgm:prSet presAssocID="{40F92EC3-DAD3-43D7-B00B-3B80B403EB45}" presName="hierChild3" presStyleCnt="0"/>
      <dgm:spPr/>
    </dgm:pt>
    <dgm:pt modelId="{750E985C-CFA4-4FA1-A3A7-3DFA24853104}" type="pres">
      <dgm:prSet presAssocID="{8A34752C-5BEB-482B-9C4F-5DDACCFE083D}" presName="Name19" presStyleLbl="parChTrans1D4" presStyleIdx="1" presStyleCnt="4"/>
      <dgm:spPr/>
      <dgm:t>
        <a:bodyPr/>
        <a:lstStyle/>
        <a:p>
          <a:pPr rtl="1"/>
          <a:endParaRPr lang="ar-SA"/>
        </a:p>
      </dgm:t>
    </dgm:pt>
    <dgm:pt modelId="{FFD3B30E-7504-43C8-B4D6-25E7F1C5ED63}" type="pres">
      <dgm:prSet presAssocID="{CED55FBE-6BBC-4142-8D12-891ADF7F1192}" presName="Name21" presStyleCnt="0"/>
      <dgm:spPr/>
    </dgm:pt>
    <dgm:pt modelId="{57643A75-DEF2-4407-8604-4AD9F2A46C03}" type="pres">
      <dgm:prSet presAssocID="{CED55FBE-6BBC-4142-8D12-891ADF7F1192}" presName="level2Shape" presStyleLbl="node4" presStyleIdx="1" presStyleCnt="4" custScaleX="372932" custScaleY="192529" custLinFactNeighborX="636" custLinFactNeighborY="53420"/>
      <dgm:spPr/>
      <dgm:t>
        <a:bodyPr/>
        <a:lstStyle/>
        <a:p>
          <a:pPr rtl="1"/>
          <a:endParaRPr lang="ar-SA"/>
        </a:p>
      </dgm:t>
    </dgm:pt>
    <dgm:pt modelId="{F35D9278-B7F2-4FF6-B06D-4F0877F14858}" type="pres">
      <dgm:prSet presAssocID="{CED55FBE-6BBC-4142-8D12-891ADF7F1192}" presName="hierChild3" presStyleCnt="0"/>
      <dgm:spPr/>
    </dgm:pt>
    <dgm:pt modelId="{3026CB55-02E6-4372-ABC7-47C7F072166D}" type="pres">
      <dgm:prSet presAssocID="{1822EE9D-7D1A-4286-A5E4-BC2197E0F3A9}" presName="Name19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532F685-5653-47EE-BE4D-A10F8C4DF20F}" type="pres">
      <dgm:prSet presAssocID="{45D518BA-1967-4EDA-BC7F-27F19F6255BF}" presName="Name21" presStyleCnt="0"/>
      <dgm:spPr/>
    </dgm:pt>
    <dgm:pt modelId="{CB4AA115-C715-43BF-BBE0-8973B9F847D7}" type="pres">
      <dgm:prSet presAssocID="{45D518BA-1967-4EDA-BC7F-27F19F6255BF}" presName="level2Shape" presStyleLbl="node2" presStyleIdx="1" presStyleCnt="2" custScaleX="404336" custScaleY="241977"/>
      <dgm:spPr/>
      <dgm:t>
        <a:bodyPr/>
        <a:lstStyle/>
        <a:p>
          <a:pPr rtl="1"/>
          <a:endParaRPr lang="ar-SA"/>
        </a:p>
      </dgm:t>
    </dgm:pt>
    <dgm:pt modelId="{F78DB6BB-D581-4A3E-9811-C197CABA1F2C}" type="pres">
      <dgm:prSet presAssocID="{45D518BA-1967-4EDA-BC7F-27F19F6255BF}" presName="hierChild3" presStyleCnt="0"/>
      <dgm:spPr/>
    </dgm:pt>
    <dgm:pt modelId="{302EC279-8523-48F1-9F4E-97C3750CDDC0}" type="pres">
      <dgm:prSet presAssocID="{DACFD8DE-B431-4949-AEFB-0BA6E6CA8D66}" presName="Name19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F5C9C7B7-9D29-46D8-AE64-FEA87EB1C240}" type="pres">
      <dgm:prSet presAssocID="{DBCA874B-7401-4041-B988-32E6437746B9}" presName="Name21" presStyleCnt="0"/>
      <dgm:spPr/>
    </dgm:pt>
    <dgm:pt modelId="{DB6E7633-0CE7-4D52-A850-DECC56F2252E}" type="pres">
      <dgm:prSet presAssocID="{DBCA874B-7401-4041-B988-32E6437746B9}" presName="level2Shape" presStyleLbl="node3" presStyleIdx="1" presStyleCnt="2" custScaleX="382512" custScaleY="191623"/>
      <dgm:spPr/>
      <dgm:t>
        <a:bodyPr/>
        <a:lstStyle/>
        <a:p>
          <a:pPr rtl="1"/>
          <a:endParaRPr lang="ar-SA"/>
        </a:p>
      </dgm:t>
    </dgm:pt>
    <dgm:pt modelId="{80B6D484-76EF-4BEA-AC08-8B1D35DE3C2A}" type="pres">
      <dgm:prSet presAssocID="{DBCA874B-7401-4041-B988-32E6437746B9}" presName="hierChild3" presStyleCnt="0"/>
      <dgm:spPr/>
    </dgm:pt>
    <dgm:pt modelId="{0D2E2D60-856F-46D0-A0CC-7285CD3B7020}" type="pres">
      <dgm:prSet presAssocID="{0C21BAEB-78B9-43AE-8074-9BC52A3637AC}" presName="Name19" presStyleLbl="parChTrans1D4" presStyleIdx="2" presStyleCnt="4"/>
      <dgm:spPr/>
      <dgm:t>
        <a:bodyPr/>
        <a:lstStyle/>
        <a:p>
          <a:pPr rtl="1"/>
          <a:endParaRPr lang="ar-SA"/>
        </a:p>
      </dgm:t>
    </dgm:pt>
    <dgm:pt modelId="{84C57E87-F447-4EB6-94DC-E0E14C3A2325}" type="pres">
      <dgm:prSet presAssocID="{B99F07A1-BA35-4D2E-8A58-89C1104BC3B0}" presName="Name21" presStyleCnt="0"/>
      <dgm:spPr/>
    </dgm:pt>
    <dgm:pt modelId="{B9F2AD91-B4A4-4D68-B714-69D5AE2C3918}" type="pres">
      <dgm:prSet presAssocID="{B99F07A1-BA35-4D2E-8A58-89C1104BC3B0}" presName="level2Shape" presStyleLbl="node4" presStyleIdx="2" presStyleCnt="4" custScaleX="343034" custScaleY="180859"/>
      <dgm:spPr/>
      <dgm:t>
        <a:bodyPr/>
        <a:lstStyle/>
        <a:p>
          <a:pPr rtl="1"/>
          <a:endParaRPr lang="ar-SA"/>
        </a:p>
      </dgm:t>
    </dgm:pt>
    <dgm:pt modelId="{C022F808-B26D-4933-BFBD-AFC6520B7108}" type="pres">
      <dgm:prSet presAssocID="{B99F07A1-BA35-4D2E-8A58-89C1104BC3B0}" presName="hierChild3" presStyleCnt="0"/>
      <dgm:spPr/>
    </dgm:pt>
    <dgm:pt modelId="{BC1F4B5E-C6BC-41CA-86DF-83AF18E8BFE2}" type="pres">
      <dgm:prSet presAssocID="{6A717992-8D0C-4107-9D64-B640B851513A}" presName="Name19" presStyleLbl="parChTrans1D4" presStyleIdx="3" presStyleCnt="4"/>
      <dgm:spPr/>
      <dgm:t>
        <a:bodyPr/>
        <a:lstStyle/>
        <a:p>
          <a:pPr rtl="1"/>
          <a:endParaRPr lang="ar-SA"/>
        </a:p>
      </dgm:t>
    </dgm:pt>
    <dgm:pt modelId="{08CBE53B-1A7D-4ED8-B6C4-2DA81E5AE7A1}" type="pres">
      <dgm:prSet presAssocID="{EEA38A87-3699-4BFC-A84E-6AA7915343CF}" presName="Name21" presStyleCnt="0"/>
      <dgm:spPr/>
    </dgm:pt>
    <dgm:pt modelId="{A2777F2E-6A11-46F2-A202-1AD0AC3DD7CB}" type="pres">
      <dgm:prSet presAssocID="{EEA38A87-3699-4BFC-A84E-6AA7915343CF}" presName="level2Shape" presStyleLbl="node4" presStyleIdx="3" presStyleCnt="4" custScaleX="363596" custScaleY="177591" custLinFactNeighborX="0" custLinFactNeighborY="61284"/>
      <dgm:spPr/>
      <dgm:t>
        <a:bodyPr/>
        <a:lstStyle/>
        <a:p>
          <a:pPr rtl="1"/>
          <a:endParaRPr lang="ar-SA"/>
        </a:p>
      </dgm:t>
    </dgm:pt>
    <dgm:pt modelId="{0DBFC140-BAFD-4A88-B61F-C81D31932023}" type="pres">
      <dgm:prSet presAssocID="{EEA38A87-3699-4BFC-A84E-6AA7915343CF}" presName="hierChild3" presStyleCnt="0"/>
      <dgm:spPr/>
    </dgm:pt>
    <dgm:pt modelId="{4ACB5747-C23F-4D75-A15A-0436AE96140B}" type="pres">
      <dgm:prSet presAssocID="{D74684AC-E623-4AD6-A4D6-A11CAD2E752C}" presName="bgShapesFlow" presStyleCnt="0"/>
      <dgm:spPr/>
    </dgm:pt>
  </dgm:ptLst>
  <dgm:cxnLst>
    <dgm:cxn modelId="{F3FBA370-0D1A-41C4-BE5A-A4546F72CD33}" type="presOf" srcId="{8A34752C-5BEB-482B-9C4F-5DDACCFE083D}" destId="{750E985C-CFA4-4FA1-A3A7-3DFA24853104}" srcOrd="0" destOrd="0" presId="urn:microsoft.com/office/officeart/2005/8/layout/hierarchy6"/>
    <dgm:cxn modelId="{EA9BDE05-025E-4A85-8A5E-8753F833CB16}" type="presOf" srcId="{D2FB00D7-0189-454D-9B69-02AD0B9A2ACD}" destId="{E999A13A-2AF9-451F-A971-F14DB6A32DB0}" srcOrd="0" destOrd="0" presId="urn:microsoft.com/office/officeart/2005/8/layout/hierarchy6"/>
    <dgm:cxn modelId="{4069C0F3-4332-4F25-8B8E-F80A5CAF0790}" type="presOf" srcId="{B99F07A1-BA35-4D2E-8A58-89C1104BC3B0}" destId="{B9F2AD91-B4A4-4D68-B714-69D5AE2C3918}" srcOrd="0" destOrd="0" presId="urn:microsoft.com/office/officeart/2005/8/layout/hierarchy6"/>
    <dgm:cxn modelId="{9E974036-A7A0-4ADF-AD04-9391A846F607}" type="presOf" srcId="{1324F09E-3022-4AD8-B182-A2746D6FEFDE}" destId="{B924B6C6-D1AB-4ED0-B532-34DF16E2C51B}" srcOrd="0" destOrd="0" presId="urn:microsoft.com/office/officeart/2005/8/layout/hierarchy6"/>
    <dgm:cxn modelId="{7D032EEC-A8CE-4528-BBCC-79DFB890781F}" type="presOf" srcId="{D74684AC-E623-4AD6-A4D6-A11CAD2E752C}" destId="{20B80C93-6BB6-432B-98D4-8F8449428138}" srcOrd="0" destOrd="0" presId="urn:microsoft.com/office/officeart/2005/8/layout/hierarchy6"/>
    <dgm:cxn modelId="{A821D1AD-39FF-4DDD-AF01-B08155B8EC16}" type="presOf" srcId="{A31DFA46-8B65-4309-AC79-2A5BAF758F58}" destId="{EA9A0BB1-1FA2-49C9-A7F1-B0381E8B5E7D}" srcOrd="0" destOrd="0" presId="urn:microsoft.com/office/officeart/2005/8/layout/hierarchy6"/>
    <dgm:cxn modelId="{8D6AB6F9-1C2C-46BD-9293-22B3F7638DD5}" type="presOf" srcId="{1822EE9D-7D1A-4286-A5E4-BC2197E0F3A9}" destId="{3026CB55-02E6-4372-ABC7-47C7F072166D}" srcOrd="0" destOrd="0" presId="urn:microsoft.com/office/officeart/2005/8/layout/hierarchy6"/>
    <dgm:cxn modelId="{FC85FC9A-1886-4FFE-A4AC-2C3E30E05D0B}" type="presOf" srcId="{0C21BAEB-78B9-43AE-8074-9BC52A3637AC}" destId="{0D2E2D60-856F-46D0-A0CC-7285CD3B7020}" srcOrd="0" destOrd="0" presId="urn:microsoft.com/office/officeart/2005/8/layout/hierarchy6"/>
    <dgm:cxn modelId="{D6B84B1A-7C73-4AB4-B4C6-FFB65FA575B0}" type="presOf" srcId="{40F92EC3-DAD3-43D7-B00B-3B80B403EB45}" destId="{F32B646C-C203-460C-B714-5BBE8D826F10}" srcOrd="0" destOrd="0" presId="urn:microsoft.com/office/officeart/2005/8/layout/hierarchy6"/>
    <dgm:cxn modelId="{029B8459-D7E8-4C66-9339-81E639254B6F}" type="presOf" srcId="{45D518BA-1967-4EDA-BC7F-27F19F6255BF}" destId="{CB4AA115-C715-43BF-BBE0-8973B9F847D7}" srcOrd="0" destOrd="0" presId="urn:microsoft.com/office/officeart/2005/8/layout/hierarchy6"/>
    <dgm:cxn modelId="{474AA55C-F61C-47D3-9E90-3DD9C24B9F2C}" srcId="{BD58F32B-4D49-4908-94B7-50520F70648E}" destId="{40F92EC3-DAD3-43D7-B00B-3B80B403EB45}" srcOrd="0" destOrd="0" parTransId="{B5D61E55-3612-4E08-A735-448C88896EB9}" sibTransId="{F97F4D77-2036-4880-B8C7-8AEC0382756A}"/>
    <dgm:cxn modelId="{B9710406-087D-48B7-8152-D723A93ADCF3}" srcId="{1324F09E-3022-4AD8-B182-A2746D6FEFDE}" destId="{BD58F32B-4D49-4908-94B7-50520F70648E}" srcOrd="0" destOrd="0" parTransId="{D2FB00D7-0189-454D-9B69-02AD0B9A2ACD}" sibTransId="{73EF6598-31CE-45BB-819E-5E540470B85F}"/>
    <dgm:cxn modelId="{5ED26087-BE7E-4CE3-82DB-080C3641DA90}" type="presOf" srcId="{BD58F32B-4D49-4908-94B7-50520F70648E}" destId="{3C01BFF6-E71B-4AF4-B89B-01233C64E2ED}" srcOrd="0" destOrd="0" presId="urn:microsoft.com/office/officeart/2005/8/layout/hierarchy6"/>
    <dgm:cxn modelId="{6D0F0E85-C7B4-4294-8748-9202147D876A}" srcId="{D74684AC-E623-4AD6-A4D6-A11CAD2E752C}" destId="{A31DFA46-8B65-4309-AC79-2A5BAF758F58}" srcOrd="0" destOrd="0" parTransId="{5B501DB2-DEA5-4527-BB0E-7A381CCED0BB}" sibTransId="{349ADA62-F20B-4F8D-A6DE-0B2781D0ABFE}"/>
    <dgm:cxn modelId="{8195D048-A55F-4CD8-AF1D-7073FBBD828B}" srcId="{DBCA874B-7401-4041-B988-32E6437746B9}" destId="{B99F07A1-BA35-4D2E-8A58-89C1104BC3B0}" srcOrd="0" destOrd="0" parTransId="{0C21BAEB-78B9-43AE-8074-9BC52A3637AC}" sibTransId="{FA738B7B-0287-4946-8F62-050453DA7257}"/>
    <dgm:cxn modelId="{A086D56C-981D-4DE8-9A2A-A36F7D2913E8}" type="presOf" srcId="{032825A2-4C91-4CB5-8FC5-3330C605F7FA}" destId="{1D6EC6F8-4B74-4317-A6DE-7609943CE631}" srcOrd="0" destOrd="0" presId="urn:microsoft.com/office/officeart/2005/8/layout/hierarchy6"/>
    <dgm:cxn modelId="{07503274-1CF8-48C5-8727-8B2C613E66A5}" srcId="{B99F07A1-BA35-4D2E-8A58-89C1104BC3B0}" destId="{EEA38A87-3699-4BFC-A84E-6AA7915343CF}" srcOrd="0" destOrd="0" parTransId="{6A717992-8D0C-4107-9D64-B640B851513A}" sibTransId="{693D334C-0DC5-467A-B237-C6F1D0083D1B}"/>
    <dgm:cxn modelId="{6225D0EA-106F-4B5A-973B-EE28A45930E1}" srcId="{40F92EC3-DAD3-43D7-B00B-3B80B403EB45}" destId="{CED55FBE-6BBC-4142-8D12-891ADF7F1192}" srcOrd="0" destOrd="0" parTransId="{8A34752C-5BEB-482B-9C4F-5DDACCFE083D}" sibTransId="{8A32BE88-A336-4E47-A296-41634E7DAB9C}"/>
    <dgm:cxn modelId="{44C0EC1B-7EA5-402C-93AA-47C422CBCAF5}" type="presOf" srcId="{DBCA874B-7401-4041-B988-32E6437746B9}" destId="{DB6E7633-0CE7-4D52-A850-DECC56F2252E}" srcOrd="0" destOrd="0" presId="urn:microsoft.com/office/officeart/2005/8/layout/hierarchy6"/>
    <dgm:cxn modelId="{A6E35584-BCBE-4061-8043-DBB68B85293D}" type="presOf" srcId="{DACFD8DE-B431-4949-AEFB-0BA6E6CA8D66}" destId="{302EC279-8523-48F1-9F4E-97C3750CDDC0}" srcOrd="0" destOrd="0" presId="urn:microsoft.com/office/officeart/2005/8/layout/hierarchy6"/>
    <dgm:cxn modelId="{B8E29015-FED0-402B-AD5F-97B3991420F6}" type="presOf" srcId="{CED55FBE-6BBC-4142-8D12-891ADF7F1192}" destId="{57643A75-DEF2-4407-8604-4AD9F2A46C03}" srcOrd="0" destOrd="0" presId="urn:microsoft.com/office/officeart/2005/8/layout/hierarchy6"/>
    <dgm:cxn modelId="{B31F2A3B-A410-4325-8A6C-1D8A7B479DE8}" srcId="{A31DFA46-8B65-4309-AC79-2A5BAF758F58}" destId="{1324F09E-3022-4AD8-B182-A2746D6FEFDE}" srcOrd="0" destOrd="0" parTransId="{032825A2-4C91-4CB5-8FC5-3330C605F7FA}" sibTransId="{FDF39055-6889-4E6E-9E47-7AAA22BE5B20}"/>
    <dgm:cxn modelId="{546FE987-F6DF-40C6-A5B4-DE44F0B81CB3}" srcId="{45D518BA-1967-4EDA-BC7F-27F19F6255BF}" destId="{DBCA874B-7401-4041-B988-32E6437746B9}" srcOrd="0" destOrd="0" parTransId="{DACFD8DE-B431-4949-AEFB-0BA6E6CA8D66}" sibTransId="{1432E41A-8B5B-4CD7-A13A-A117597B9AB6}"/>
    <dgm:cxn modelId="{AD3ACCA1-AFC0-4E19-9D1C-961D52A19292}" type="presOf" srcId="{6A717992-8D0C-4107-9D64-B640B851513A}" destId="{BC1F4B5E-C6BC-41CA-86DF-83AF18E8BFE2}" srcOrd="0" destOrd="0" presId="urn:microsoft.com/office/officeart/2005/8/layout/hierarchy6"/>
    <dgm:cxn modelId="{D34FC423-CB7F-418B-8BBC-BA6F64188B95}" type="presOf" srcId="{EEA38A87-3699-4BFC-A84E-6AA7915343CF}" destId="{A2777F2E-6A11-46F2-A202-1AD0AC3DD7CB}" srcOrd="0" destOrd="0" presId="urn:microsoft.com/office/officeart/2005/8/layout/hierarchy6"/>
    <dgm:cxn modelId="{8A34E7BB-9BB6-4CDB-BB3D-B9403A39A9A5}" type="presOf" srcId="{B5D61E55-3612-4E08-A735-448C88896EB9}" destId="{57CB19A2-8AA5-4A66-BBB6-11E3CAAF4333}" srcOrd="0" destOrd="0" presId="urn:microsoft.com/office/officeart/2005/8/layout/hierarchy6"/>
    <dgm:cxn modelId="{5A41E037-0666-4E49-BC7A-163B1060290F}" srcId="{A31DFA46-8B65-4309-AC79-2A5BAF758F58}" destId="{45D518BA-1967-4EDA-BC7F-27F19F6255BF}" srcOrd="1" destOrd="0" parTransId="{1822EE9D-7D1A-4286-A5E4-BC2197E0F3A9}" sibTransId="{2C3BF62E-AEA1-4346-9458-0D65E032031D}"/>
    <dgm:cxn modelId="{DE3A793A-319A-4A44-981D-45353F724801}" type="presParOf" srcId="{20B80C93-6BB6-432B-98D4-8F8449428138}" destId="{33DB9F70-AB0D-4724-802B-60130140E88C}" srcOrd="0" destOrd="0" presId="urn:microsoft.com/office/officeart/2005/8/layout/hierarchy6"/>
    <dgm:cxn modelId="{E04F6676-BED7-4B1F-B5F6-4FAB90B2B220}" type="presParOf" srcId="{33DB9F70-AB0D-4724-802B-60130140E88C}" destId="{140D0CF3-3ECC-4C49-A936-8D9EB84CA063}" srcOrd="0" destOrd="0" presId="urn:microsoft.com/office/officeart/2005/8/layout/hierarchy6"/>
    <dgm:cxn modelId="{72F8306F-5915-4141-9D3B-692F5088AEB3}" type="presParOf" srcId="{140D0CF3-3ECC-4C49-A936-8D9EB84CA063}" destId="{4FE32237-C51F-45BB-9299-B08A59997F91}" srcOrd="0" destOrd="0" presId="urn:microsoft.com/office/officeart/2005/8/layout/hierarchy6"/>
    <dgm:cxn modelId="{2608F05A-542F-4485-A3D2-D64366EB9337}" type="presParOf" srcId="{4FE32237-C51F-45BB-9299-B08A59997F91}" destId="{EA9A0BB1-1FA2-49C9-A7F1-B0381E8B5E7D}" srcOrd="0" destOrd="0" presId="urn:microsoft.com/office/officeart/2005/8/layout/hierarchy6"/>
    <dgm:cxn modelId="{B2DFE2BC-D613-4610-AA38-60B8295C1019}" type="presParOf" srcId="{4FE32237-C51F-45BB-9299-B08A59997F91}" destId="{BD007976-95EA-49B7-A870-D298CC38811D}" srcOrd="1" destOrd="0" presId="urn:microsoft.com/office/officeart/2005/8/layout/hierarchy6"/>
    <dgm:cxn modelId="{30545F5B-065A-44E7-8E36-6E7DF42CDD11}" type="presParOf" srcId="{BD007976-95EA-49B7-A870-D298CC38811D}" destId="{1D6EC6F8-4B74-4317-A6DE-7609943CE631}" srcOrd="0" destOrd="0" presId="urn:microsoft.com/office/officeart/2005/8/layout/hierarchy6"/>
    <dgm:cxn modelId="{2AD8D33E-7F34-4395-9348-621930455BDF}" type="presParOf" srcId="{BD007976-95EA-49B7-A870-D298CC38811D}" destId="{E1491FC9-9383-4642-A734-159CDF7C956A}" srcOrd="1" destOrd="0" presId="urn:microsoft.com/office/officeart/2005/8/layout/hierarchy6"/>
    <dgm:cxn modelId="{B56CE256-58DA-4BEC-B9CE-FF3C081FFF0D}" type="presParOf" srcId="{E1491FC9-9383-4642-A734-159CDF7C956A}" destId="{B924B6C6-D1AB-4ED0-B532-34DF16E2C51B}" srcOrd="0" destOrd="0" presId="urn:microsoft.com/office/officeart/2005/8/layout/hierarchy6"/>
    <dgm:cxn modelId="{23D4498A-91B8-4FA8-939A-EAA3EE37F838}" type="presParOf" srcId="{E1491FC9-9383-4642-A734-159CDF7C956A}" destId="{4C11FD8D-3FB1-4A18-91FB-F2E1831AD7E7}" srcOrd="1" destOrd="0" presId="urn:microsoft.com/office/officeart/2005/8/layout/hierarchy6"/>
    <dgm:cxn modelId="{6D93255B-4E25-4321-BF69-38E3C7D94A2A}" type="presParOf" srcId="{4C11FD8D-3FB1-4A18-91FB-F2E1831AD7E7}" destId="{E999A13A-2AF9-451F-A971-F14DB6A32DB0}" srcOrd="0" destOrd="0" presId="urn:microsoft.com/office/officeart/2005/8/layout/hierarchy6"/>
    <dgm:cxn modelId="{55FCD479-BED3-4402-B3CB-B8E7BE3CCA9F}" type="presParOf" srcId="{4C11FD8D-3FB1-4A18-91FB-F2E1831AD7E7}" destId="{709C5CF0-5FBC-4C53-BE5A-AD9AECE70EF0}" srcOrd="1" destOrd="0" presId="urn:microsoft.com/office/officeart/2005/8/layout/hierarchy6"/>
    <dgm:cxn modelId="{9B710C93-C89C-4635-9756-2B8BA6A11B07}" type="presParOf" srcId="{709C5CF0-5FBC-4C53-BE5A-AD9AECE70EF0}" destId="{3C01BFF6-E71B-4AF4-B89B-01233C64E2ED}" srcOrd="0" destOrd="0" presId="urn:microsoft.com/office/officeart/2005/8/layout/hierarchy6"/>
    <dgm:cxn modelId="{ED33487C-4F4A-453A-85DF-CDC2E65F3488}" type="presParOf" srcId="{709C5CF0-5FBC-4C53-BE5A-AD9AECE70EF0}" destId="{833714DF-B85E-49EF-B6CB-6E22014FC21F}" srcOrd="1" destOrd="0" presId="urn:microsoft.com/office/officeart/2005/8/layout/hierarchy6"/>
    <dgm:cxn modelId="{347E63EC-3752-434D-BEFF-FB231F3BE4CA}" type="presParOf" srcId="{833714DF-B85E-49EF-B6CB-6E22014FC21F}" destId="{57CB19A2-8AA5-4A66-BBB6-11E3CAAF4333}" srcOrd="0" destOrd="0" presId="urn:microsoft.com/office/officeart/2005/8/layout/hierarchy6"/>
    <dgm:cxn modelId="{D3A6C5ED-1E86-4832-B200-3E56CBA48EFC}" type="presParOf" srcId="{833714DF-B85E-49EF-B6CB-6E22014FC21F}" destId="{6C7B301A-C5FA-4455-90F8-90EDD9E8CF34}" srcOrd="1" destOrd="0" presId="urn:microsoft.com/office/officeart/2005/8/layout/hierarchy6"/>
    <dgm:cxn modelId="{E49F646A-AE0E-4E4B-ACA6-0A6F6C435264}" type="presParOf" srcId="{6C7B301A-C5FA-4455-90F8-90EDD9E8CF34}" destId="{F32B646C-C203-460C-B714-5BBE8D826F10}" srcOrd="0" destOrd="0" presId="urn:microsoft.com/office/officeart/2005/8/layout/hierarchy6"/>
    <dgm:cxn modelId="{2A41C6EA-7A3B-4906-9211-42CF2EFB660D}" type="presParOf" srcId="{6C7B301A-C5FA-4455-90F8-90EDD9E8CF34}" destId="{036576A6-EB69-49B8-9E4A-7E17B9E0512A}" srcOrd="1" destOrd="0" presId="urn:microsoft.com/office/officeart/2005/8/layout/hierarchy6"/>
    <dgm:cxn modelId="{D3A5CA1A-A493-4EDD-8423-18D75736C589}" type="presParOf" srcId="{036576A6-EB69-49B8-9E4A-7E17B9E0512A}" destId="{750E985C-CFA4-4FA1-A3A7-3DFA24853104}" srcOrd="0" destOrd="0" presId="urn:microsoft.com/office/officeart/2005/8/layout/hierarchy6"/>
    <dgm:cxn modelId="{6C2C2CEA-4FAE-41DD-90DB-A4C952B114ED}" type="presParOf" srcId="{036576A6-EB69-49B8-9E4A-7E17B9E0512A}" destId="{FFD3B30E-7504-43C8-B4D6-25E7F1C5ED63}" srcOrd="1" destOrd="0" presId="urn:microsoft.com/office/officeart/2005/8/layout/hierarchy6"/>
    <dgm:cxn modelId="{CBE5A1D4-8B2C-4C50-852C-69769A2FE361}" type="presParOf" srcId="{FFD3B30E-7504-43C8-B4D6-25E7F1C5ED63}" destId="{57643A75-DEF2-4407-8604-4AD9F2A46C03}" srcOrd="0" destOrd="0" presId="urn:microsoft.com/office/officeart/2005/8/layout/hierarchy6"/>
    <dgm:cxn modelId="{FB4E616A-43EE-4DFA-B1DA-0D288467A9A4}" type="presParOf" srcId="{FFD3B30E-7504-43C8-B4D6-25E7F1C5ED63}" destId="{F35D9278-B7F2-4FF6-B06D-4F0877F14858}" srcOrd="1" destOrd="0" presId="urn:microsoft.com/office/officeart/2005/8/layout/hierarchy6"/>
    <dgm:cxn modelId="{11610EC5-AA45-44A1-83E1-7305BD73732B}" type="presParOf" srcId="{BD007976-95EA-49B7-A870-D298CC38811D}" destId="{3026CB55-02E6-4372-ABC7-47C7F072166D}" srcOrd="2" destOrd="0" presId="urn:microsoft.com/office/officeart/2005/8/layout/hierarchy6"/>
    <dgm:cxn modelId="{952CCCF2-0826-422F-A38C-31450D2CEE0B}" type="presParOf" srcId="{BD007976-95EA-49B7-A870-D298CC38811D}" destId="{7532F685-5653-47EE-BE4D-A10F8C4DF20F}" srcOrd="3" destOrd="0" presId="urn:microsoft.com/office/officeart/2005/8/layout/hierarchy6"/>
    <dgm:cxn modelId="{3002ECA7-7029-45BD-812C-6ED77CAEFA37}" type="presParOf" srcId="{7532F685-5653-47EE-BE4D-A10F8C4DF20F}" destId="{CB4AA115-C715-43BF-BBE0-8973B9F847D7}" srcOrd="0" destOrd="0" presId="urn:microsoft.com/office/officeart/2005/8/layout/hierarchy6"/>
    <dgm:cxn modelId="{00205187-7AFF-405A-9BAC-707FABC17CF4}" type="presParOf" srcId="{7532F685-5653-47EE-BE4D-A10F8C4DF20F}" destId="{F78DB6BB-D581-4A3E-9811-C197CABA1F2C}" srcOrd="1" destOrd="0" presId="urn:microsoft.com/office/officeart/2005/8/layout/hierarchy6"/>
    <dgm:cxn modelId="{96D1E699-2C6D-4BCD-BAF9-180CC7128455}" type="presParOf" srcId="{F78DB6BB-D581-4A3E-9811-C197CABA1F2C}" destId="{302EC279-8523-48F1-9F4E-97C3750CDDC0}" srcOrd="0" destOrd="0" presId="urn:microsoft.com/office/officeart/2005/8/layout/hierarchy6"/>
    <dgm:cxn modelId="{B59C0C47-8EE4-467C-8A69-7050D9984052}" type="presParOf" srcId="{F78DB6BB-D581-4A3E-9811-C197CABA1F2C}" destId="{F5C9C7B7-9D29-46D8-AE64-FEA87EB1C240}" srcOrd="1" destOrd="0" presId="urn:microsoft.com/office/officeart/2005/8/layout/hierarchy6"/>
    <dgm:cxn modelId="{5F98C3DA-20C8-4AFF-B180-9E9CAD5DEAD3}" type="presParOf" srcId="{F5C9C7B7-9D29-46D8-AE64-FEA87EB1C240}" destId="{DB6E7633-0CE7-4D52-A850-DECC56F2252E}" srcOrd="0" destOrd="0" presId="urn:microsoft.com/office/officeart/2005/8/layout/hierarchy6"/>
    <dgm:cxn modelId="{DBF07374-295F-46CA-8300-F9109A9BA42F}" type="presParOf" srcId="{F5C9C7B7-9D29-46D8-AE64-FEA87EB1C240}" destId="{80B6D484-76EF-4BEA-AC08-8B1D35DE3C2A}" srcOrd="1" destOrd="0" presId="urn:microsoft.com/office/officeart/2005/8/layout/hierarchy6"/>
    <dgm:cxn modelId="{8ED2703D-4B37-4448-B958-0827B5225901}" type="presParOf" srcId="{80B6D484-76EF-4BEA-AC08-8B1D35DE3C2A}" destId="{0D2E2D60-856F-46D0-A0CC-7285CD3B7020}" srcOrd="0" destOrd="0" presId="urn:microsoft.com/office/officeart/2005/8/layout/hierarchy6"/>
    <dgm:cxn modelId="{2A2895B5-E2E9-409C-8B28-35D760D564FD}" type="presParOf" srcId="{80B6D484-76EF-4BEA-AC08-8B1D35DE3C2A}" destId="{84C57E87-F447-4EB6-94DC-E0E14C3A2325}" srcOrd="1" destOrd="0" presId="urn:microsoft.com/office/officeart/2005/8/layout/hierarchy6"/>
    <dgm:cxn modelId="{A0FAEC9D-94BD-436E-AA58-6271D311E1C0}" type="presParOf" srcId="{84C57E87-F447-4EB6-94DC-E0E14C3A2325}" destId="{B9F2AD91-B4A4-4D68-B714-69D5AE2C3918}" srcOrd="0" destOrd="0" presId="urn:microsoft.com/office/officeart/2005/8/layout/hierarchy6"/>
    <dgm:cxn modelId="{31672C26-C035-45BD-9F68-B242FF7CFCA1}" type="presParOf" srcId="{84C57E87-F447-4EB6-94DC-E0E14C3A2325}" destId="{C022F808-B26D-4933-BFBD-AFC6520B7108}" srcOrd="1" destOrd="0" presId="urn:microsoft.com/office/officeart/2005/8/layout/hierarchy6"/>
    <dgm:cxn modelId="{F32207C2-A915-4D9A-AD6A-DC8213DAD3E1}" type="presParOf" srcId="{C022F808-B26D-4933-BFBD-AFC6520B7108}" destId="{BC1F4B5E-C6BC-41CA-86DF-83AF18E8BFE2}" srcOrd="0" destOrd="0" presId="urn:microsoft.com/office/officeart/2005/8/layout/hierarchy6"/>
    <dgm:cxn modelId="{DE873A58-DEA5-4BA3-917C-3BFCCD33257A}" type="presParOf" srcId="{C022F808-B26D-4933-BFBD-AFC6520B7108}" destId="{08CBE53B-1A7D-4ED8-B6C4-2DA81E5AE7A1}" srcOrd="1" destOrd="0" presId="urn:microsoft.com/office/officeart/2005/8/layout/hierarchy6"/>
    <dgm:cxn modelId="{896808E2-AD0A-49ED-9A8F-75A7F7493492}" type="presParOf" srcId="{08CBE53B-1A7D-4ED8-B6C4-2DA81E5AE7A1}" destId="{A2777F2E-6A11-46F2-A202-1AD0AC3DD7CB}" srcOrd="0" destOrd="0" presId="urn:microsoft.com/office/officeart/2005/8/layout/hierarchy6"/>
    <dgm:cxn modelId="{780443FC-FF71-4992-95C5-A7D70802F6EF}" type="presParOf" srcId="{08CBE53B-1A7D-4ED8-B6C4-2DA81E5AE7A1}" destId="{0DBFC140-BAFD-4A88-B61F-C81D31932023}" srcOrd="1" destOrd="0" presId="urn:microsoft.com/office/officeart/2005/8/layout/hierarchy6"/>
    <dgm:cxn modelId="{85F41F59-618C-4DAE-BB82-57BA43170B69}" type="presParOf" srcId="{20B80C93-6BB6-432B-98D4-8F8449428138}" destId="{4ACB5747-C23F-4D75-A15A-0436AE96140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كتابة البرنامج وتنفيذه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</a:t>
          </a:r>
          <a:endParaRPr lang="ar-SA" sz="2800" b="1" dirty="0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................................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3F291C7B-0CAA-4C39-AB2B-94327ACEE6A9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................................</a:t>
          </a:r>
          <a:endParaRPr lang="ar-SA" sz="2800" b="1" dirty="0"/>
        </a:p>
      </dgm:t>
    </dgm:pt>
    <dgm:pt modelId="{55A7E550-0837-407E-99A6-98BBD31F03EA}" type="par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5832F1A1-08C0-4F90-8B68-42AC30C66EFF}" type="sib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  <dgm:pt modelId="{448F44EC-04AB-4A7D-AF0D-25F11A48A419}" type="pres">
      <dgm:prSet presAssocID="{C9479063-C304-4FDA-9E56-3416B8608E54}" presName="Name1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5CA57970-908E-4598-9489-E95FB2822F6C}" type="pres">
      <dgm:prSet presAssocID="{7D02BA3D-AC06-4581-BA73-F6442D572660}" presName="hierRoot3" presStyleCnt="0"/>
      <dgm:spPr/>
    </dgm:pt>
    <dgm:pt modelId="{4E1B7809-4E87-433B-8F41-01E3C6E74F0C}" type="pres">
      <dgm:prSet presAssocID="{7D02BA3D-AC06-4581-BA73-F6442D572660}" presName="composite3" presStyleCnt="0"/>
      <dgm:spPr/>
    </dgm:pt>
    <dgm:pt modelId="{0318C7DE-B758-435C-972B-0ED3C4F4DD0A}" type="pres">
      <dgm:prSet presAssocID="{7D02BA3D-AC06-4581-BA73-F6442D572660}" presName="background3" presStyleLbl="node3" presStyleIdx="0" presStyleCnt="1"/>
      <dgm:spPr/>
    </dgm:pt>
    <dgm:pt modelId="{15D34FCB-E2D6-4609-8248-D6E6A70156DA}" type="pres">
      <dgm:prSet presAssocID="{7D02BA3D-AC06-4581-BA73-F6442D572660}" presName="text3" presStyleLbl="fgAcc3" presStyleIdx="0" presStyleCnt="1" custScaleX="223614" custLinFactNeighborX="-1331" custLinFactNeighborY="-235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1FCE1-7E5E-4B96-A046-CC2B161606E4}" type="pres">
      <dgm:prSet presAssocID="{7D02BA3D-AC06-4581-BA73-F6442D572660}" presName="hierChild4" presStyleCnt="0"/>
      <dgm:spPr/>
    </dgm:pt>
    <dgm:pt modelId="{58EE6CB4-DE88-4CBF-90D7-FD0AE7260015}" type="pres">
      <dgm:prSet presAssocID="{55A7E550-0837-407E-99A6-98BBD31F03EA}" presName="Name23" presStyleLbl="parChTrans1D4" presStyleIdx="0" presStyleCnt="1"/>
      <dgm:spPr/>
      <dgm:t>
        <a:bodyPr/>
        <a:lstStyle/>
        <a:p>
          <a:pPr rtl="1"/>
          <a:endParaRPr lang="ar-SA"/>
        </a:p>
      </dgm:t>
    </dgm:pt>
    <dgm:pt modelId="{EE736A95-73D6-48B0-AEA9-09973A16BB92}" type="pres">
      <dgm:prSet presAssocID="{3F291C7B-0CAA-4C39-AB2B-94327ACEE6A9}" presName="hierRoot4" presStyleCnt="0"/>
      <dgm:spPr/>
    </dgm:pt>
    <dgm:pt modelId="{EC8EDF08-7272-42C1-B8F5-4E69811ADC37}" type="pres">
      <dgm:prSet presAssocID="{3F291C7B-0CAA-4C39-AB2B-94327ACEE6A9}" presName="composite4" presStyleCnt="0"/>
      <dgm:spPr/>
    </dgm:pt>
    <dgm:pt modelId="{28884F67-EEFA-4A3B-A588-BA699928B24D}" type="pres">
      <dgm:prSet presAssocID="{3F291C7B-0CAA-4C39-AB2B-94327ACEE6A9}" presName="background4" presStyleLbl="node4" presStyleIdx="0" presStyleCnt="1"/>
      <dgm:spPr/>
    </dgm:pt>
    <dgm:pt modelId="{021827D5-1E73-4346-B0A0-2E6A9F79F6B5}" type="pres">
      <dgm:prSet presAssocID="{3F291C7B-0CAA-4C39-AB2B-94327ACEE6A9}" presName="text4" presStyleLbl="fgAcc4" presStyleIdx="0" presStyleCnt="1" custScaleX="223924" custLinFactNeighborX="-1176" custLinFactNeighborY="-306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A81A3C0-0036-431D-B49E-999CFF38AAFD}" type="pres">
      <dgm:prSet presAssocID="{3F291C7B-0CAA-4C39-AB2B-94327ACEE6A9}" presName="hierChild5" presStyleCnt="0"/>
      <dgm:spPr/>
    </dgm:pt>
  </dgm:ptLst>
  <dgm:cxnLst>
    <dgm:cxn modelId="{9A084660-C513-4476-BD7E-35C36A32DBA5}" type="presOf" srcId="{00DACED7-3BD0-4A19-BFA1-7CFB30503F03}" destId="{D123DD7C-6361-47C1-9F46-98069559353D}" srcOrd="0" destOrd="0" presId="urn:microsoft.com/office/officeart/2005/8/layout/hierarchy1"/>
    <dgm:cxn modelId="{49E8438D-EB2E-461A-942E-67925CB27287}" srcId="{B2D412A7-64BB-4139-AB48-A9F0E57EEB3D}" destId="{7D02BA3D-AC06-4581-BA73-F6442D572660}" srcOrd="0" destOrd="0" parTransId="{C9479063-C304-4FDA-9E56-3416B8608E54}" sibTransId="{F3ABB9E5-26E6-4241-9BD6-6EE86113AB5E}"/>
    <dgm:cxn modelId="{17801F90-58E1-40AF-B58C-7A6052942921}" type="presOf" srcId="{55A7E550-0837-407E-99A6-98BBD31F03EA}" destId="{58EE6CB4-DE88-4CBF-90D7-FD0AE7260015}" srcOrd="0" destOrd="0" presId="urn:microsoft.com/office/officeart/2005/8/layout/hierarchy1"/>
    <dgm:cxn modelId="{79D69386-B15F-4323-9D18-DCF50EFA846C}" type="presOf" srcId="{D13E5982-5F74-47D3-9F6D-0F7F09A27097}" destId="{43A575F3-9D88-464F-9678-7C0A07E35301}" srcOrd="0" destOrd="0" presId="urn:microsoft.com/office/officeart/2005/8/layout/hierarchy1"/>
    <dgm:cxn modelId="{D043D2BA-4C02-469A-9EC9-14AB0F3AF790}" type="presOf" srcId="{B2D412A7-64BB-4139-AB48-A9F0E57EEB3D}" destId="{A4ACAD93-534D-4B6F-9FF0-BF2F8ED4000D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57953B1C-8A84-4CDD-B815-4B50498E28E3}" type="presOf" srcId="{C9479063-C304-4FDA-9E56-3416B8608E54}" destId="{448F44EC-04AB-4A7D-AF0D-25F11A48A419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25985A3F-83CE-450C-A6CE-38CE0620396D}" type="presOf" srcId="{7D02BA3D-AC06-4581-BA73-F6442D572660}" destId="{15D34FCB-E2D6-4609-8248-D6E6A70156DA}" srcOrd="0" destOrd="0" presId="urn:microsoft.com/office/officeart/2005/8/layout/hierarchy1"/>
    <dgm:cxn modelId="{A64FC748-8989-48A9-B726-6512EA0088C3}" srcId="{7D02BA3D-AC06-4581-BA73-F6442D572660}" destId="{3F291C7B-0CAA-4C39-AB2B-94327ACEE6A9}" srcOrd="0" destOrd="0" parTransId="{55A7E550-0837-407E-99A6-98BBD31F03EA}" sibTransId="{5832F1A1-08C0-4F90-8B68-42AC30C66EFF}"/>
    <dgm:cxn modelId="{74089145-E995-4FA5-A6B0-FCA5C5089CA2}" type="presOf" srcId="{3F291C7B-0CAA-4C39-AB2B-94327ACEE6A9}" destId="{021827D5-1E73-4346-B0A0-2E6A9F79F6B5}" srcOrd="0" destOrd="0" presId="urn:microsoft.com/office/officeart/2005/8/layout/hierarchy1"/>
    <dgm:cxn modelId="{26F5908A-84BC-48EA-9790-F0448CA98634}" type="presOf" srcId="{514AF74A-E1F6-430D-9F2A-E3FDDAE3CC56}" destId="{7E2AB8BA-ABA6-4075-BDB6-C3654A515A37}" srcOrd="0" destOrd="0" presId="urn:microsoft.com/office/officeart/2005/8/layout/hierarchy1"/>
    <dgm:cxn modelId="{140B5476-C9A6-443F-B0B3-3A1ABD910320}" type="presParOf" srcId="{D123DD7C-6361-47C1-9F46-98069559353D}" destId="{68C3086A-92EA-402A-8601-CEAF0759C909}" srcOrd="0" destOrd="0" presId="urn:microsoft.com/office/officeart/2005/8/layout/hierarchy1"/>
    <dgm:cxn modelId="{AFD5DB00-3255-4C56-8979-3E36C3952B74}" type="presParOf" srcId="{68C3086A-92EA-402A-8601-CEAF0759C909}" destId="{B057AA31-46B4-4B74-BD8F-7821DD1483CC}" srcOrd="0" destOrd="0" presId="urn:microsoft.com/office/officeart/2005/8/layout/hierarchy1"/>
    <dgm:cxn modelId="{18E74CB5-A493-4391-A48E-B45B859092AB}" type="presParOf" srcId="{B057AA31-46B4-4B74-BD8F-7821DD1483CC}" destId="{7148B722-9283-4C7E-85B4-5A561F8A732C}" srcOrd="0" destOrd="0" presId="urn:microsoft.com/office/officeart/2005/8/layout/hierarchy1"/>
    <dgm:cxn modelId="{8D8F5B44-934A-4471-9598-0E05D42E140F}" type="presParOf" srcId="{B057AA31-46B4-4B74-BD8F-7821DD1483CC}" destId="{7E2AB8BA-ABA6-4075-BDB6-C3654A515A37}" srcOrd="1" destOrd="0" presId="urn:microsoft.com/office/officeart/2005/8/layout/hierarchy1"/>
    <dgm:cxn modelId="{ADAD9162-85FB-447A-A657-7B69A9D907FC}" type="presParOf" srcId="{68C3086A-92EA-402A-8601-CEAF0759C909}" destId="{44407251-18F8-4AA6-8B5B-5D558CB65E32}" srcOrd="1" destOrd="0" presId="urn:microsoft.com/office/officeart/2005/8/layout/hierarchy1"/>
    <dgm:cxn modelId="{0A3EC09B-9B9E-4A8E-B8C1-F3761D2B3AEE}" type="presParOf" srcId="{44407251-18F8-4AA6-8B5B-5D558CB65E32}" destId="{43A575F3-9D88-464F-9678-7C0A07E35301}" srcOrd="0" destOrd="0" presId="urn:microsoft.com/office/officeart/2005/8/layout/hierarchy1"/>
    <dgm:cxn modelId="{382F1E01-88EC-450F-ABD9-832121C9B9D5}" type="presParOf" srcId="{44407251-18F8-4AA6-8B5B-5D558CB65E32}" destId="{87282A41-2E69-434E-8EAE-FF837B8AB229}" srcOrd="1" destOrd="0" presId="urn:microsoft.com/office/officeart/2005/8/layout/hierarchy1"/>
    <dgm:cxn modelId="{8A373F1B-01CB-4E3C-9134-92B6BB34F242}" type="presParOf" srcId="{87282A41-2E69-434E-8EAE-FF837B8AB229}" destId="{B1FF0938-762F-44CF-9638-40B4F88C057B}" srcOrd="0" destOrd="0" presId="urn:microsoft.com/office/officeart/2005/8/layout/hierarchy1"/>
    <dgm:cxn modelId="{7E6FAC5C-88E0-4F57-BA60-DBF7B7C02C4C}" type="presParOf" srcId="{B1FF0938-762F-44CF-9638-40B4F88C057B}" destId="{836A7673-A31B-4935-AA14-6B306389BB60}" srcOrd="0" destOrd="0" presId="urn:microsoft.com/office/officeart/2005/8/layout/hierarchy1"/>
    <dgm:cxn modelId="{01EDE2ED-BB7F-4ECB-B421-896E20819D1D}" type="presParOf" srcId="{B1FF0938-762F-44CF-9638-40B4F88C057B}" destId="{A4ACAD93-534D-4B6F-9FF0-BF2F8ED4000D}" srcOrd="1" destOrd="0" presId="urn:microsoft.com/office/officeart/2005/8/layout/hierarchy1"/>
    <dgm:cxn modelId="{695217D9-2DD3-4F5E-ACE1-8B4F10CF6FA1}" type="presParOf" srcId="{87282A41-2E69-434E-8EAE-FF837B8AB229}" destId="{CE5B2B60-18F4-4A55-81D0-3861E97EF2F1}" srcOrd="1" destOrd="0" presId="urn:microsoft.com/office/officeart/2005/8/layout/hierarchy1"/>
    <dgm:cxn modelId="{3C4281CE-530C-4D13-BF37-6B5B36D74967}" type="presParOf" srcId="{CE5B2B60-18F4-4A55-81D0-3861E97EF2F1}" destId="{448F44EC-04AB-4A7D-AF0D-25F11A48A419}" srcOrd="0" destOrd="0" presId="urn:microsoft.com/office/officeart/2005/8/layout/hierarchy1"/>
    <dgm:cxn modelId="{9198BC4A-C8AD-443F-B398-7A92FF075594}" type="presParOf" srcId="{CE5B2B60-18F4-4A55-81D0-3861E97EF2F1}" destId="{5CA57970-908E-4598-9489-E95FB2822F6C}" srcOrd="1" destOrd="0" presId="urn:microsoft.com/office/officeart/2005/8/layout/hierarchy1"/>
    <dgm:cxn modelId="{ACF90CAE-AD4C-4245-8AC8-1053B6867C48}" type="presParOf" srcId="{5CA57970-908E-4598-9489-E95FB2822F6C}" destId="{4E1B7809-4E87-433B-8F41-01E3C6E74F0C}" srcOrd="0" destOrd="0" presId="urn:microsoft.com/office/officeart/2005/8/layout/hierarchy1"/>
    <dgm:cxn modelId="{6B65B3A3-5D4E-4713-A8AA-03415F96D27E}" type="presParOf" srcId="{4E1B7809-4E87-433B-8F41-01E3C6E74F0C}" destId="{0318C7DE-B758-435C-972B-0ED3C4F4DD0A}" srcOrd="0" destOrd="0" presId="urn:microsoft.com/office/officeart/2005/8/layout/hierarchy1"/>
    <dgm:cxn modelId="{C8B8D05E-6657-4274-88CF-3A7E779B6719}" type="presParOf" srcId="{4E1B7809-4E87-433B-8F41-01E3C6E74F0C}" destId="{15D34FCB-E2D6-4609-8248-D6E6A70156DA}" srcOrd="1" destOrd="0" presId="urn:microsoft.com/office/officeart/2005/8/layout/hierarchy1"/>
    <dgm:cxn modelId="{38623083-C530-4772-B106-2A3AF318F721}" type="presParOf" srcId="{5CA57970-908E-4598-9489-E95FB2822F6C}" destId="{BD11FCE1-7E5E-4B96-A046-CC2B161606E4}" srcOrd="1" destOrd="0" presId="urn:microsoft.com/office/officeart/2005/8/layout/hierarchy1"/>
    <dgm:cxn modelId="{9B98DB37-F527-4E29-BF71-C33D2E115919}" type="presParOf" srcId="{BD11FCE1-7E5E-4B96-A046-CC2B161606E4}" destId="{58EE6CB4-DE88-4CBF-90D7-FD0AE7260015}" srcOrd="0" destOrd="0" presId="urn:microsoft.com/office/officeart/2005/8/layout/hierarchy1"/>
    <dgm:cxn modelId="{6DB62039-C74F-4639-9376-65047B45B49F}" type="presParOf" srcId="{BD11FCE1-7E5E-4B96-A046-CC2B161606E4}" destId="{EE736A95-73D6-48B0-AEA9-09973A16BB92}" srcOrd="1" destOrd="0" presId="urn:microsoft.com/office/officeart/2005/8/layout/hierarchy1"/>
    <dgm:cxn modelId="{72993A25-8829-4DE4-AF4A-C07ED06AD477}" type="presParOf" srcId="{EE736A95-73D6-48B0-AEA9-09973A16BB92}" destId="{EC8EDF08-7272-42C1-B8F5-4E69811ADC37}" srcOrd="0" destOrd="0" presId="urn:microsoft.com/office/officeart/2005/8/layout/hierarchy1"/>
    <dgm:cxn modelId="{D22B0FCF-CCC8-45D1-8EEB-9D8AA9075C09}" type="presParOf" srcId="{EC8EDF08-7272-42C1-B8F5-4E69811ADC37}" destId="{28884F67-EEFA-4A3B-A588-BA699928B24D}" srcOrd="0" destOrd="0" presId="urn:microsoft.com/office/officeart/2005/8/layout/hierarchy1"/>
    <dgm:cxn modelId="{05B0C24B-012E-47C5-903F-B457B2193868}" type="presParOf" srcId="{EC8EDF08-7272-42C1-B8F5-4E69811ADC37}" destId="{021827D5-1E73-4346-B0A0-2E6A9F79F6B5}" srcOrd="1" destOrd="0" presId="urn:microsoft.com/office/officeart/2005/8/layout/hierarchy1"/>
    <dgm:cxn modelId="{8FF2EE9C-4FBA-4B11-9014-50568098499E}" type="presParOf" srcId="{EE736A95-73D6-48B0-AEA9-09973A16BB92}" destId="{0A81A3C0-0036-431D-B49E-999CFF38A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كتابة البرنامج وتنفيذه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smtClean="0"/>
            <a:t>1-كتابة </a:t>
          </a:r>
          <a:r>
            <a:rPr lang="ar-SA" sz="2800" b="1" dirty="0" err="1" smtClean="0"/>
            <a:t>البرنامح</a:t>
          </a:r>
          <a:r>
            <a:rPr lang="ar-SA" sz="2800" b="1" dirty="0" smtClean="0"/>
            <a:t> بإحدى لغات البرمجة.</a:t>
          </a:r>
          <a:endParaRPr lang="ar-SA" sz="2800" b="1" dirty="0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 ترجمة البرنامج الى لغة </a:t>
          </a:r>
          <a:r>
            <a:rPr lang="ar-SA" sz="2800" b="1" dirty="0" err="1" smtClean="0"/>
            <a:t>الآلة </a:t>
          </a:r>
          <a:r>
            <a:rPr lang="ar-SA" sz="2800" b="1" dirty="0" smtClean="0">
              <a:solidFill>
                <a:srgbClr val="CD0938"/>
              </a:solidFill>
            </a:rPr>
            <a:t>#من سيقوم </a:t>
          </a:r>
          <a:r>
            <a:rPr lang="ar-SA" sz="2800" b="1" dirty="0" err="1" smtClean="0">
              <a:solidFill>
                <a:srgbClr val="CD0938"/>
              </a:solidFill>
            </a:rPr>
            <a:t>بالترجمة ؟</a:t>
          </a:r>
          <a:endParaRPr lang="ar-SA" sz="2800" b="1" dirty="0">
            <a:solidFill>
              <a:srgbClr val="CD0938"/>
            </a:solidFill>
          </a:endParaRPr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3F291C7B-0CAA-4C39-AB2B-94327ACEE6A9}">
      <dgm:prSet custT="1"/>
      <dgm:spPr/>
      <dgm:t>
        <a:bodyPr/>
        <a:lstStyle/>
        <a:p>
          <a:pPr rtl="1"/>
          <a:r>
            <a:rPr lang="ar-SA" sz="2800" b="1" dirty="0" smtClean="0"/>
            <a:t>3-اختبار </a:t>
          </a:r>
          <a:r>
            <a:rPr lang="ar-SA" sz="2800" b="1" dirty="0" err="1" smtClean="0"/>
            <a:t>البرنامح</a:t>
          </a:r>
          <a:r>
            <a:rPr lang="ar-SA" sz="2800" b="1" dirty="0" smtClean="0"/>
            <a:t> </a:t>
          </a:r>
          <a:r>
            <a:rPr lang="ar-SA" sz="2800" b="1" dirty="0" err="1" smtClean="0"/>
            <a:t>واصلاح</a:t>
          </a:r>
          <a:r>
            <a:rPr lang="ar-SA" sz="2800" b="1" dirty="0" smtClean="0"/>
            <a:t> </a:t>
          </a:r>
          <a:r>
            <a:rPr lang="ar-SA" sz="2800" b="1" dirty="0" err="1" smtClean="0"/>
            <a:t>الأخطاء .</a:t>
          </a:r>
          <a:endParaRPr lang="ar-SA" sz="2800" b="1" dirty="0"/>
        </a:p>
      </dgm:t>
    </dgm:pt>
    <dgm:pt modelId="{55A7E550-0837-407E-99A6-98BBD31F03EA}" type="par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5832F1A1-08C0-4F90-8B68-42AC30C66EFF}" type="sib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  <dgm:pt modelId="{448F44EC-04AB-4A7D-AF0D-25F11A48A419}" type="pres">
      <dgm:prSet presAssocID="{C9479063-C304-4FDA-9E56-3416B8608E54}" presName="Name1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5CA57970-908E-4598-9489-E95FB2822F6C}" type="pres">
      <dgm:prSet presAssocID="{7D02BA3D-AC06-4581-BA73-F6442D572660}" presName="hierRoot3" presStyleCnt="0"/>
      <dgm:spPr/>
    </dgm:pt>
    <dgm:pt modelId="{4E1B7809-4E87-433B-8F41-01E3C6E74F0C}" type="pres">
      <dgm:prSet presAssocID="{7D02BA3D-AC06-4581-BA73-F6442D572660}" presName="composite3" presStyleCnt="0"/>
      <dgm:spPr/>
    </dgm:pt>
    <dgm:pt modelId="{0318C7DE-B758-435C-972B-0ED3C4F4DD0A}" type="pres">
      <dgm:prSet presAssocID="{7D02BA3D-AC06-4581-BA73-F6442D572660}" presName="background3" presStyleLbl="node3" presStyleIdx="0" presStyleCnt="1"/>
      <dgm:spPr/>
    </dgm:pt>
    <dgm:pt modelId="{15D34FCB-E2D6-4609-8248-D6E6A70156DA}" type="pres">
      <dgm:prSet presAssocID="{7D02BA3D-AC06-4581-BA73-F6442D572660}" presName="text3" presStyleLbl="fgAcc3" presStyleIdx="0" presStyleCnt="1" custScaleX="262734" custLinFactNeighborX="-1331" custLinFactNeighborY="-235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1FCE1-7E5E-4B96-A046-CC2B161606E4}" type="pres">
      <dgm:prSet presAssocID="{7D02BA3D-AC06-4581-BA73-F6442D572660}" presName="hierChild4" presStyleCnt="0"/>
      <dgm:spPr/>
    </dgm:pt>
    <dgm:pt modelId="{58EE6CB4-DE88-4CBF-90D7-FD0AE7260015}" type="pres">
      <dgm:prSet presAssocID="{55A7E550-0837-407E-99A6-98BBD31F03EA}" presName="Name23" presStyleLbl="parChTrans1D4" presStyleIdx="0" presStyleCnt="1"/>
      <dgm:spPr/>
      <dgm:t>
        <a:bodyPr/>
        <a:lstStyle/>
        <a:p>
          <a:pPr rtl="1"/>
          <a:endParaRPr lang="ar-SA"/>
        </a:p>
      </dgm:t>
    </dgm:pt>
    <dgm:pt modelId="{EE736A95-73D6-48B0-AEA9-09973A16BB92}" type="pres">
      <dgm:prSet presAssocID="{3F291C7B-0CAA-4C39-AB2B-94327ACEE6A9}" presName="hierRoot4" presStyleCnt="0"/>
      <dgm:spPr/>
    </dgm:pt>
    <dgm:pt modelId="{EC8EDF08-7272-42C1-B8F5-4E69811ADC37}" type="pres">
      <dgm:prSet presAssocID="{3F291C7B-0CAA-4C39-AB2B-94327ACEE6A9}" presName="composite4" presStyleCnt="0"/>
      <dgm:spPr/>
    </dgm:pt>
    <dgm:pt modelId="{28884F67-EEFA-4A3B-A588-BA699928B24D}" type="pres">
      <dgm:prSet presAssocID="{3F291C7B-0CAA-4C39-AB2B-94327ACEE6A9}" presName="background4" presStyleLbl="node4" presStyleIdx="0" presStyleCnt="1"/>
      <dgm:spPr/>
    </dgm:pt>
    <dgm:pt modelId="{021827D5-1E73-4346-B0A0-2E6A9F79F6B5}" type="pres">
      <dgm:prSet presAssocID="{3F291C7B-0CAA-4C39-AB2B-94327ACEE6A9}" presName="text4" presStyleLbl="fgAcc4" presStyleIdx="0" presStyleCnt="1" custScaleX="223924" custLinFactNeighborX="-1176" custLinFactNeighborY="-306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A81A3C0-0036-431D-B49E-999CFF38AAFD}" type="pres">
      <dgm:prSet presAssocID="{3F291C7B-0CAA-4C39-AB2B-94327ACEE6A9}" presName="hierChild5" presStyleCnt="0"/>
      <dgm:spPr/>
    </dgm:pt>
  </dgm:ptLst>
  <dgm:cxnLst>
    <dgm:cxn modelId="{49E8438D-EB2E-461A-942E-67925CB27287}" srcId="{B2D412A7-64BB-4139-AB48-A9F0E57EEB3D}" destId="{7D02BA3D-AC06-4581-BA73-F6442D572660}" srcOrd="0" destOrd="0" parTransId="{C9479063-C304-4FDA-9E56-3416B8608E54}" sibTransId="{F3ABB9E5-26E6-4241-9BD6-6EE86113AB5E}"/>
    <dgm:cxn modelId="{F6FB84EC-40F6-4ABA-9E36-F7EF4D80E0AD}" type="presOf" srcId="{3F291C7B-0CAA-4C39-AB2B-94327ACEE6A9}" destId="{021827D5-1E73-4346-B0A0-2E6A9F79F6B5}" srcOrd="0" destOrd="0" presId="urn:microsoft.com/office/officeart/2005/8/layout/hierarchy1"/>
    <dgm:cxn modelId="{25C6DEEF-EF6E-4FCF-8AEB-4568B3060927}" type="presOf" srcId="{C9479063-C304-4FDA-9E56-3416B8608E54}" destId="{448F44EC-04AB-4A7D-AF0D-25F11A48A419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1FE2D771-6DC0-4AF8-A8F9-C23FDFB2E6F8}" type="presOf" srcId="{B2D412A7-64BB-4139-AB48-A9F0E57EEB3D}" destId="{A4ACAD93-534D-4B6F-9FF0-BF2F8ED4000D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077A9BB9-06FD-405E-8643-D08A2C1DBA88}" type="presOf" srcId="{7D02BA3D-AC06-4581-BA73-F6442D572660}" destId="{15D34FCB-E2D6-4609-8248-D6E6A70156DA}" srcOrd="0" destOrd="0" presId="urn:microsoft.com/office/officeart/2005/8/layout/hierarchy1"/>
    <dgm:cxn modelId="{38C99F9F-3EDA-48B7-9F95-C3E5E891396F}" type="presOf" srcId="{00DACED7-3BD0-4A19-BFA1-7CFB30503F03}" destId="{D123DD7C-6361-47C1-9F46-98069559353D}" srcOrd="0" destOrd="0" presId="urn:microsoft.com/office/officeart/2005/8/layout/hierarchy1"/>
    <dgm:cxn modelId="{F847B8A1-91A0-44BC-9994-FA8E4E8EA578}" type="presOf" srcId="{55A7E550-0837-407E-99A6-98BBD31F03EA}" destId="{58EE6CB4-DE88-4CBF-90D7-FD0AE7260015}" srcOrd="0" destOrd="0" presId="urn:microsoft.com/office/officeart/2005/8/layout/hierarchy1"/>
    <dgm:cxn modelId="{1E157840-BB82-4C8F-808C-5DD9821FD9EF}" type="presOf" srcId="{514AF74A-E1F6-430D-9F2A-E3FDDAE3CC56}" destId="{7E2AB8BA-ABA6-4075-BDB6-C3654A515A37}" srcOrd="0" destOrd="0" presId="urn:microsoft.com/office/officeart/2005/8/layout/hierarchy1"/>
    <dgm:cxn modelId="{A64FC748-8989-48A9-B726-6512EA0088C3}" srcId="{7D02BA3D-AC06-4581-BA73-F6442D572660}" destId="{3F291C7B-0CAA-4C39-AB2B-94327ACEE6A9}" srcOrd="0" destOrd="0" parTransId="{55A7E550-0837-407E-99A6-98BBD31F03EA}" sibTransId="{5832F1A1-08C0-4F90-8B68-42AC30C66EFF}"/>
    <dgm:cxn modelId="{91B51E69-381C-43C9-892B-8D4ACF735FDE}" type="presOf" srcId="{D13E5982-5F74-47D3-9F6D-0F7F09A27097}" destId="{43A575F3-9D88-464F-9678-7C0A07E35301}" srcOrd="0" destOrd="0" presId="urn:microsoft.com/office/officeart/2005/8/layout/hierarchy1"/>
    <dgm:cxn modelId="{3FA94EE3-87E5-4B0E-89FC-E4A42A57365A}" type="presParOf" srcId="{D123DD7C-6361-47C1-9F46-98069559353D}" destId="{68C3086A-92EA-402A-8601-CEAF0759C909}" srcOrd="0" destOrd="0" presId="urn:microsoft.com/office/officeart/2005/8/layout/hierarchy1"/>
    <dgm:cxn modelId="{4D3858E3-2E3B-4983-9849-539F21408788}" type="presParOf" srcId="{68C3086A-92EA-402A-8601-CEAF0759C909}" destId="{B057AA31-46B4-4B74-BD8F-7821DD1483CC}" srcOrd="0" destOrd="0" presId="urn:microsoft.com/office/officeart/2005/8/layout/hierarchy1"/>
    <dgm:cxn modelId="{B1F31D16-5B9E-4FBB-80B6-CBE14EE77EFD}" type="presParOf" srcId="{B057AA31-46B4-4B74-BD8F-7821DD1483CC}" destId="{7148B722-9283-4C7E-85B4-5A561F8A732C}" srcOrd="0" destOrd="0" presId="urn:microsoft.com/office/officeart/2005/8/layout/hierarchy1"/>
    <dgm:cxn modelId="{3762E228-F397-45E8-B16C-D4DB857339AD}" type="presParOf" srcId="{B057AA31-46B4-4B74-BD8F-7821DD1483CC}" destId="{7E2AB8BA-ABA6-4075-BDB6-C3654A515A37}" srcOrd="1" destOrd="0" presId="urn:microsoft.com/office/officeart/2005/8/layout/hierarchy1"/>
    <dgm:cxn modelId="{1E54CD6C-EF4C-472C-99B6-E67F9D6BE183}" type="presParOf" srcId="{68C3086A-92EA-402A-8601-CEAF0759C909}" destId="{44407251-18F8-4AA6-8B5B-5D558CB65E32}" srcOrd="1" destOrd="0" presId="urn:microsoft.com/office/officeart/2005/8/layout/hierarchy1"/>
    <dgm:cxn modelId="{FA0D3C34-7200-4B75-9119-BD680506A034}" type="presParOf" srcId="{44407251-18F8-4AA6-8B5B-5D558CB65E32}" destId="{43A575F3-9D88-464F-9678-7C0A07E35301}" srcOrd="0" destOrd="0" presId="urn:microsoft.com/office/officeart/2005/8/layout/hierarchy1"/>
    <dgm:cxn modelId="{1EF9C185-85A7-46AF-A5E8-37CABADEDBF8}" type="presParOf" srcId="{44407251-18F8-4AA6-8B5B-5D558CB65E32}" destId="{87282A41-2E69-434E-8EAE-FF837B8AB229}" srcOrd="1" destOrd="0" presId="urn:microsoft.com/office/officeart/2005/8/layout/hierarchy1"/>
    <dgm:cxn modelId="{8F43CE2F-42FA-4D0B-AA81-0E77B498824E}" type="presParOf" srcId="{87282A41-2E69-434E-8EAE-FF837B8AB229}" destId="{B1FF0938-762F-44CF-9638-40B4F88C057B}" srcOrd="0" destOrd="0" presId="urn:microsoft.com/office/officeart/2005/8/layout/hierarchy1"/>
    <dgm:cxn modelId="{791988FE-3081-46E7-8367-E2AE02C329EA}" type="presParOf" srcId="{B1FF0938-762F-44CF-9638-40B4F88C057B}" destId="{836A7673-A31B-4935-AA14-6B306389BB60}" srcOrd="0" destOrd="0" presId="urn:microsoft.com/office/officeart/2005/8/layout/hierarchy1"/>
    <dgm:cxn modelId="{0F6EF055-19B4-4ED6-B95F-4B842571FBC0}" type="presParOf" srcId="{B1FF0938-762F-44CF-9638-40B4F88C057B}" destId="{A4ACAD93-534D-4B6F-9FF0-BF2F8ED4000D}" srcOrd="1" destOrd="0" presId="urn:microsoft.com/office/officeart/2005/8/layout/hierarchy1"/>
    <dgm:cxn modelId="{E710BABE-673D-4489-B089-B7BC7DD5C3E9}" type="presParOf" srcId="{87282A41-2E69-434E-8EAE-FF837B8AB229}" destId="{CE5B2B60-18F4-4A55-81D0-3861E97EF2F1}" srcOrd="1" destOrd="0" presId="urn:microsoft.com/office/officeart/2005/8/layout/hierarchy1"/>
    <dgm:cxn modelId="{34723198-8790-4F1C-8784-CD6B2ACACC4A}" type="presParOf" srcId="{CE5B2B60-18F4-4A55-81D0-3861E97EF2F1}" destId="{448F44EC-04AB-4A7D-AF0D-25F11A48A419}" srcOrd="0" destOrd="0" presId="urn:microsoft.com/office/officeart/2005/8/layout/hierarchy1"/>
    <dgm:cxn modelId="{DD0E5C6D-2440-462C-BA4B-2761D6DAE5DB}" type="presParOf" srcId="{CE5B2B60-18F4-4A55-81D0-3861E97EF2F1}" destId="{5CA57970-908E-4598-9489-E95FB2822F6C}" srcOrd="1" destOrd="0" presId="urn:microsoft.com/office/officeart/2005/8/layout/hierarchy1"/>
    <dgm:cxn modelId="{721E1995-ABC4-42BF-9E08-6978DD2392ED}" type="presParOf" srcId="{5CA57970-908E-4598-9489-E95FB2822F6C}" destId="{4E1B7809-4E87-433B-8F41-01E3C6E74F0C}" srcOrd="0" destOrd="0" presId="urn:microsoft.com/office/officeart/2005/8/layout/hierarchy1"/>
    <dgm:cxn modelId="{F110AE15-0420-45A6-BE15-867DB56121E0}" type="presParOf" srcId="{4E1B7809-4E87-433B-8F41-01E3C6E74F0C}" destId="{0318C7DE-B758-435C-972B-0ED3C4F4DD0A}" srcOrd="0" destOrd="0" presId="urn:microsoft.com/office/officeart/2005/8/layout/hierarchy1"/>
    <dgm:cxn modelId="{E0E08776-0D9C-4029-82CA-060AB7BF0180}" type="presParOf" srcId="{4E1B7809-4E87-433B-8F41-01E3C6E74F0C}" destId="{15D34FCB-E2D6-4609-8248-D6E6A70156DA}" srcOrd="1" destOrd="0" presId="urn:microsoft.com/office/officeart/2005/8/layout/hierarchy1"/>
    <dgm:cxn modelId="{76F4FA7B-16D8-47D1-A924-4ABFFA912C55}" type="presParOf" srcId="{5CA57970-908E-4598-9489-E95FB2822F6C}" destId="{BD11FCE1-7E5E-4B96-A046-CC2B161606E4}" srcOrd="1" destOrd="0" presId="urn:microsoft.com/office/officeart/2005/8/layout/hierarchy1"/>
    <dgm:cxn modelId="{CE34FCFC-C05F-478C-9CF2-82033AA2165C}" type="presParOf" srcId="{BD11FCE1-7E5E-4B96-A046-CC2B161606E4}" destId="{58EE6CB4-DE88-4CBF-90D7-FD0AE7260015}" srcOrd="0" destOrd="0" presId="urn:microsoft.com/office/officeart/2005/8/layout/hierarchy1"/>
    <dgm:cxn modelId="{78B1858C-9F93-423B-90E8-98004E42C6AB}" type="presParOf" srcId="{BD11FCE1-7E5E-4B96-A046-CC2B161606E4}" destId="{EE736A95-73D6-48B0-AEA9-09973A16BB92}" srcOrd="1" destOrd="0" presId="urn:microsoft.com/office/officeart/2005/8/layout/hierarchy1"/>
    <dgm:cxn modelId="{0A430220-455A-49E6-A86B-6416838EBC3D}" type="presParOf" srcId="{EE736A95-73D6-48B0-AEA9-09973A16BB92}" destId="{EC8EDF08-7272-42C1-B8F5-4E69811ADC37}" srcOrd="0" destOrd="0" presId="urn:microsoft.com/office/officeart/2005/8/layout/hierarchy1"/>
    <dgm:cxn modelId="{A3D00457-B7CE-43AB-9EF2-C7337B958D35}" type="presParOf" srcId="{EC8EDF08-7272-42C1-B8F5-4E69811ADC37}" destId="{28884F67-EEFA-4A3B-A588-BA699928B24D}" srcOrd="0" destOrd="0" presId="urn:microsoft.com/office/officeart/2005/8/layout/hierarchy1"/>
    <dgm:cxn modelId="{489FDE27-7471-42F9-B9D6-ECED11935209}" type="presParOf" srcId="{EC8EDF08-7272-42C1-B8F5-4E69811ADC37}" destId="{021827D5-1E73-4346-B0A0-2E6A9F79F6B5}" srcOrd="1" destOrd="0" presId="urn:microsoft.com/office/officeart/2005/8/layout/hierarchy1"/>
    <dgm:cxn modelId="{B177D918-30C0-47ED-8B5F-71CEF344574F}" type="presParOf" srcId="{EE736A95-73D6-48B0-AEA9-09973A16BB92}" destId="{0A81A3C0-0036-431D-B49E-999CFF38A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D0563405-0C6B-4261-A169-0047941E1A1F}">
      <dgm:prSet phldrT="[نص]" custT="1"/>
      <dgm:spPr/>
      <dgm:t>
        <a:bodyPr/>
        <a:lstStyle/>
        <a:p>
          <a:pPr rtl="1"/>
          <a:r>
            <a:rPr lang="ar-SA" sz="2800" b="1" dirty="0" smtClean="0"/>
            <a:t>2- كتابة البرنامج وتنفيذه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62A73FF3-1BB5-4B5F-B7C8-0368C364DCF5}" type="par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28565531-9690-4794-8A9C-3E0D9FCFAEB3}" type="sibTrans" cxnId="{B0CDA3F0-E257-4F25-8AF6-37073A693A9D}">
      <dgm:prSet/>
      <dgm:spPr/>
      <dgm:t>
        <a:bodyPr/>
        <a:lstStyle/>
        <a:p>
          <a:pPr rtl="1"/>
          <a:endParaRPr lang="ar-SA"/>
        </a:p>
      </dgm:t>
    </dgm:pt>
    <dgm:pt modelId="{198CA320-DD00-48C9-822E-09C26A7C0E47}">
      <dgm:prSet/>
      <dgm:spPr/>
      <dgm:t>
        <a:bodyPr/>
        <a:lstStyle/>
        <a:p>
          <a:pPr rtl="1"/>
          <a:r>
            <a:rPr lang="ar-SA" b="1" dirty="0" smtClean="0"/>
            <a:t>خطوات حل </a:t>
          </a:r>
          <a:r>
            <a:rPr lang="ar-SA" b="1" dirty="0" err="1" smtClean="0"/>
            <a:t>المسائل:</a:t>
          </a:r>
          <a:endParaRPr lang="ar-SA" b="1" dirty="0" smtClean="0"/>
        </a:p>
        <a:p>
          <a:pPr rtl="1"/>
          <a:r>
            <a:rPr lang="ar-SA" b="1" dirty="0" smtClean="0">
              <a:solidFill>
                <a:schemeClr val="accent4">
                  <a:lumMod val="75000"/>
                </a:schemeClr>
              </a:solidFill>
            </a:rPr>
            <a:t>تنقسم الى قسمين</a:t>
          </a:r>
          <a:endParaRPr lang="ar-SA" b="1" dirty="0">
            <a:solidFill>
              <a:schemeClr val="accent4">
                <a:lumMod val="75000"/>
              </a:schemeClr>
            </a:solidFill>
          </a:endParaRPr>
        </a:p>
      </dgm:t>
    </dgm:pt>
    <dgm:pt modelId="{A381BC58-0FE7-43F3-A58E-3C191A5BFC1E}" type="parTrans" cxnId="{6441C627-EC68-491E-B302-7DFA02EBDADC}">
      <dgm:prSet/>
      <dgm:spPr/>
      <dgm:t>
        <a:bodyPr/>
        <a:lstStyle/>
        <a:p>
          <a:pPr rtl="1"/>
          <a:endParaRPr lang="ar-SA"/>
        </a:p>
      </dgm:t>
    </dgm:pt>
    <dgm:pt modelId="{FBFB8F61-6B90-434E-A984-2D8F369E146F}" type="sibTrans" cxnId="{6441C627-EC68-491E-B302-7DFA02EBDADC}">
      <dgm:prSet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1-صياغة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288EB68-0C27-45A4-8B41-403F682567A9}" type="pres">
      <dgm:prSet presAssocID="{198CA320-DD00-48C9-822E-09C26A7C0E47}" presName="hierRoot1" presStyleCnt="0"/>
      <dgm:spPr/>
      <dgm:t>
        <a:bodyPr/>
        <a:lstStyle/>
        <a:p>
          <a:pPr rtl="1"/>
          <a:endParaRPr lang="ar-SA"/>
        </a:p>
      </dgm:t>
    </dgm:pt>
    <dgm:pt modelId="{6FC4A8E5-70B9-48C0-8AA6-AC9BE2BE603D}" type="pres">
      <dgm:prSet presAssocID="{198CA320-DD00-48C9-822E-09C26A7C0E47}" presName="composite" presStyleCnt="0"/>
      <dgm:spPr/>
      <dgm:t>
        <a:bodyPr/>
        <a:lstStyle/>
        <a:p>
          <a:pPr rtl="1"/>
          <a:endParaRPr lang="ar-SA"/>
        </a:p>
      </dgm:t>
    </dgm:pt>
    <dgm:pt modelId="{BDF5F4AC-B210-4FD9-9B37-E2A03B027382}" type="pres">
      <dgm:prSet presAssocID="{198CA320-DD00-48C9-822E-09C26A7C0E47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75788656-08FB-464F-88E9-4BA35D0AAD4D}" type="pres">
      <dgm:prSet presAssocID="{198CA320-DD00-48C9-822E-09C26A7C0E47}" presName="text" presStyleLbl="fgAcc0" presStyleIdx="0" presStyleCnt="1" custScaleX="279660" custLinFactNeighborX="-8282" custLinFactNeighborY="-963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E6495F-152F-4DD1-A600-0C7FC31446D5}" type="pres">
      <dgm:prSet presAssocID="{198CA320-DD00-48C9-822E-09C26A7C0E47}" presName="hierChild2" presStyleCnt="0"/>
      <dgm:spPr/>
      <dgm:t>
        <a:bodyPr/>
        <a:lstStyle/>
        <a:p>
          <a:pPr rtl="1"/>
          <a:endParaRPr lang="ar-SA"/>
        </a:p>
      </dgm:t>
    </dgm:pt>
    <dgm:pt modelId="{6CCB625B-D8C2-479C-BC63-216F357B11F9}" type="pres">
      <dgm:prSet presAssocID="{62A73FF3-1BB5-4B5F-B7C8-0368C364DCF5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AD14CC8-08A9-420D-BA45-139CC3F019B0}" type="pres">
      <dgm:prSet presAssocID="{D0563405-0C6B-4261-A169-0047941E1A1F}" presName="hierRoot2" presStyleCnt="0"/>
      <dgm:spPr/>
      <dgm:t>
        <a:bodyPr/>
        <a:lstStyle/>
        <a:p>
          <a:pPr rtl="1"/>
          <a:endParaRPr lang="ar-SA"/>
        </a:p>
      </dgm:t>
    </dgm:pt>
    <dgm:pt modelId="{E4064F1B-FAD6-4573-A829-C66EC66AA9E7}" type="pres">
      <dgm:prSet presAssocID="{D0563405-0C6B-4261-A169-0047941E1A1F}" presName="composite2" presStyleCnt="0"/>
      <dgm:spPr/>
      <dgm:t>
        <a:bodyPr/>
        <a:lstStyle/>
        <a:p>
          <a:pPr rtl="1"/>
          <a:endParaRPr lang="ar-SA"/>
        </a:p>
      </dgm:t>
    </dgm:pt>
    <dgm:pt modelId="{D7C0F222-4898-4F3F-AAC8-03DFAF44F266}" type="pres">
      <dgm:prSet presAssocID="{D0563405-0C6B-4261-A169-0047941E1A1F}" presName="background2" presStyleLbl="node2" presStyleIdx="0" presStyleCnt="2"/>
      <dgm:spPr/>
      <dgm:t>
        <a:bodyPr/>
        <a:lstStyle/>
        <a:p>
          <a:pPr rtl="1"/>
          <a:endParaRPr lang="ar-SA"/>
        </a:p>
      </dgm:t>
    </dgm:pt>
    <dgm:pt modelId="{E91C4C88-9F6D-40E0-BEF0-52B2D6AE8335}" type="pres">
      <dgm:prSet presAssocID="{D0563405-0C6B-4261-A169-0047941E1A1F}" presName="text2" presStyleLbl="fgAcc2" presStyleIdx="0" presStyleCnt="2" custScaleX="127539" custScaleY="88577" custLinFactX="-3723" custLinFactNeighborX="-100000" custLinFactNeighborY="179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6D1A4C6-891E-4C54-ABD5-BC69EF0C0018}" type="pres">
      <dgm:prSet presAssocID="{D0563405-0C6B-4261-A169-0047941E1A1F}" presName="hierChild3" presStyleCnt="0"/>
      <dgm:spPr/>
      <dgm:t>
        <a:bodyPr/>
        <a:lstStyle/>
        <a:p>
          <a:pPr rtl="1"/>
          <a:endParaRPr lang="ar-SA"/>
        </a:p>
      </dgm:t>
    </dgm:pt>
    <dgm:pt modelId="{A70A5D9B-6E0F-49ED-ABD6-80BD819BE78F}" type="pres">
      <dgm:prSet presAssocID="{B6CA7046-481A-44FA-ABA8-0CE332277553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BF791AF-42E4-4EFB-B2D3-6B748DF77F0B}" type="pres">
      <dgm:prSet presAssocID="{514AF74A-E1F6-430D-9F2A-E3FDDAE3CC56}" presName="hierRoot2" presStyleCnt="0"/>
      <dgm:spPr/>
    </dgm:pt>
    <dgm:pt modelId="{5EB81FAC-9A7F-49A3-BFD9-3E9A1964CE0B}" type="pres">
      <dgm:prSet presAssocID="{514AF74A-E1F6-430D-9F2A-E3FDDAE3CC56}" presName="composite2" presStyleCnt="0"/>
      <dgm:spPr/>
    </dgm:pt>
    <dgm:pt modelId="{7935F1B3-3C30-4439-8FF1-FEF448896751}" type="pres">
      <dgm:prSet presAssocID="{514AF74A-E1F6-430D-9F2A-E3FDDAE3CC56}" presName="background2" presStyleLbl="node2" presStyleIdx="1" presStyleCnt="2"/>
      <dgm:spPr/>
    </dgm:pt>
    <dgm:pt modelId="{FB2BBCA6-CF82-40D5-A9EB-FD275CF1944D}" type="pres">
      <dgm:prSet presAssocID="{514AF74A-E1F6-430D-9F2A-E3FDDAE3CC56}" presName="text2" presStyleLbl="fgAcc2" presStyleIdx="1" presStyleCnt="2" custScaleX="111077" custScaleY="85688" custLinFactNeighborX="44147" custLinFactNeighborY="52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78F424C-5F92-4B21-B622-A95C28D9A018}" type="pres">
      <dgm:prSet presAssocID="{514AF74A-E1F6-430D-9F2A-E3FDDAE3CC56}" presName="hierChild3" presStyleCnt="0"/>
      <dgm:spPr/>
    </dgm:pt>
  </dgm:ptLst>
  <dgm:cxnLst>
    <dgm:cxn modelId="{6441C627-EC68-491E-B302-7DFA02EBDADC}" srcId="{00DACED7-3BD0-4A19-BFA1-7CFB30503F03}" destId="{198CA320-DD00-48C9-822E-09C26A7C0E47}" srcOrd="0" destOrd="0" parTransId="{A381BC58-0FE7-43F3-A58E-3C191A5BFC1E}" sibTransId="{FBFB8F61-6B90-434E-A984-2D8F369E146F}"/>
    <dgm:cxn modelId="{FE7A13CF-B56C-405E-9307-87A3735BCBC8}" type="presOf" srcId="{D0563405-0C6B-4261-A169-0047941E1A1F}" destId="{E91C4C88-9F6D-40E0-BEF0-52B2D6AE8335}" srcOrd="0" destOrd="0" presId="urn:microsoft.com/office/officeart/2005/8/layout/hierarchy1"/>
    <dgm:cxn modelId="{2AA9005D-8431-4472-945D-B61FB0775AB2}" type="presOf" srcId="{00DACED7-3BD0-4A19-BFA1-7CFB30503F03}" destId="{D123DD7C-6361-47C1-9F46-98069559353D}" srcOrd="0" destOrd="0" presId="urn:microsoft.com/office/officeart/2005/8/layout/hierarchy1"/>
    <dgm:cxn modelId="{B0CDA3F0-E257-4F25-8AF6-37073A693A9D}" srcId="{198CA320-DD00-48C9-822E-09C26A7C0E47}" destId="{D0563405-0C6B-4261-A169-0047941E1A1F}" srcOrd="0" destOrd="0" parTransId="{62A73FF3-1BB5-4B5F-B7C8-0368C364DCF5}" sibTransId="{28565531-9690-4794-8A9C-3E0D9FCFAEB3}"/>
    <dgm:cxn modelId="{7E60A553-7F47-4FC3-A975-8E6A21886348}" type="presOf" srcId="{514AF74A-E1F6-430D-9F2A-E3FDDAE3CC56}" destId="{FB2BBCA6-CF82-40D5-A9EB-FD275CF1944D}" srcOrd="0" destOrd="0" presId="urn:microsoft.com/office/officeart/2005/8/layout/hierarchy1"/>
    <dgm:cxn modelId="{47D06134-C081-451F-A7D7-6A1586BBCF9E}" type="presOf" srcId="{62A73FF3-1BB5-4B5F-B7C8-0368C364DCF5}" destId="{6CCB625B-D8C2-479C-BC63-216F357B11F9}" srcOrd="0" destOrd="0" presId="urn:microsoft.com/office/officeart/2005/8/layout/hierarchy1"/>
    <dgm:cxn modelId="{3ECEAE3E-6DB5-4CDF-B8B7-A1829D67B686}" srcId="{198CA320-DD00-48C9-822E-09C26A7C0E47}" destId="{514AF74A-E1F6-430D-9F2A-E3FDDAE3CC56}" srcOrd="1" destOrd="0" parTransId="{B6CA7046-481A-44FA-ABA8-0CE332277553}" sibTransId="{CA1993A3-A98A-4128-B091-4CFD0699D646}"/>
    <dgm:cxn modelId="{DE5DCD8C-EB70-47EA-AE04-6DC83AD1A1CD}" type="presOf" srcId="{B6CA7046-481A-44FA-ABA8-0CE332277553}" destId="{A70A5D9B-6E0F-49ED-ABD6-80BD819BE78F}" srcOrd="0" destOrd="0" presId="urn:microsoft.com/office/officeart/2005/8/layout/hierarchy1"/>
    <dgm:cxn modelId="{A1D52EC5-E90B-4276-8F39-724E95A885FC}" type="presOf" srcId="{198CA320-DD00-48C9-822E-09C26A7C0E47}" destId="{75788656-08FB-464F-88E9-4BA35D0AAD4D}" srcOrd="0" destOrd="0" presId="urn:microsoft.com/office/officeart/2005/8/layout/hierarchy1"/>
    <dgm:cxn modelId="{E12C8767-FBF8-4E52-AEE9-195589AA66D8}" type="presParOf" srcId="{D123DD7C-6361-47C1-9F46-98069559353D}" destId="{5288EB68-0C27-45A4-8B41-403F682567A9}" srcOrd="0" destOrd="0" presId="urn:microsoft.com/office/officeart/2005/8/layout/hierarchy1"/>
    <dgm:cxn modelId="{02F4978B-05D7-4543-AC5C-A963E4629597}" type="presParOf" srcId="{5288EB68-0C27-45A4-8B41-403F682567A9}" destId="{6FC4A8E5-70B9-48C0-8AA6-AC9BE2BE603D}" srcOrd="0" destOrd="0" presId="urn:microsoft.com/office/officeart/2005/8/layout/hierarchy1"/>
    <dgm:cxn modelId="{E5B503B5-425D-4AF8-B036-2BEF142CC4DD}" type="presParOf" srcId="{6FC4A8E5-70B9-48C0-8AA6-AC9BE2BE603D}" destId="{BDF5F4AC-B210-4FD9-9B37-E2A03B027382}" srcOrd="0" destOrd="0" presId="urn:microsoft.com/office/officeart/2005/8/layout/hierarchy1"/>
    <dgm:cxn modelId="{A0E0FD23-E660-44F8-9124-C4DF2FADE79A}" type="presParOf" srcId="{6FC4A8E5-70B9-48C0-8AA6-AC9BE2BE603D}" destId="{75788656-08FB-464F-88E9-4BA35D0AAD4D}" srcOrd="1" destOrd="0" presId="urn:microsoft.com/office/officeart/2005/8/layout/hierarchy1"/>
    <dgm:cxn modelId="{96F32E34-A2DB-4D4B-9D23-6381237C59AF}" type="presParOf" srcId="{5288EB68-0C27-45A4-8B41-403F682567A9}" destId="{33E6495F-152F-4DD1-A600-0C7FC31446D5}" srcOrd="1" destOrd="0" presId="urn:microsoft.com/office/officeart/2005/8/layout/hierarchy1"/>
    <dgm:cxn modelId="{8ACA9E89-81AB-4BFF-BC56-DE86023815F9}" type="presParOf" srcId="{33E6495F-152F-4DD1-A600-0C7FC31446D5}" destId="{6CCB625B-D8C2-479C-BC63-216F357B11F9}" srcOrd="0" destOrd="0" presId="urn:microsoft.com/office/officeart/2005/8/layout/hierarchy1"/>
    <dgm:cxn modelId="{EAF010A2-CDBC-4318-B97C-6034206BAA5F}" type="presParOf" srcId="{33E6495F-152F-4DD1-A600-0C7FC31446D5}" destId="{6AD14CC8-08A9-420D-BA45-139CC3F019B0}" srcOrd="1" destOrd="0" presId="urn:microsoft.com/office/officeart/2005/8/layout/hierarchy1"/>
    <dgm:cxn modelId="{B18EF106-5CCD-4DF5-9E29-08F2FF04AC9F}" type="presParOf" srcId="{6AD14CC8-08A9-420D-BA45-139CC3F019B0}" destId="{E4064F1B-FAD6-4573-A829-C66EC66AA9E7}" srcOrd="0" destOrd="0" presId="urn:microsoft.com/office/officeart/2005/8/layout/hierarchy1"/>
    <dgm:cxn modelId="{8CAC74E5-5C3C-45BB-9F48-FEE8063AF224}" type="presParOf" srcId="{E4064F1B-FAD6-4573-A829-C66EC66AA9E7}" destId="{D7C0F222-4898-4F3F-AAC8-03DFAF44F266}" srcOrd="0" destOrd="0" presId="urn:microsoft.com/office/officeart/2005/8/layout/hierarchy1"/>
    <dgm:cxn modelId="{A47809B8-2275-4132-82AD-45C16195A960}" type="presParOf" srcId="{E4064F1B-FAD6-4573-A829-C66EC66AA9E7}" destId="{E91C4C88-9F6D-40E0-BEF0-52B2D6AE8335}" srcOrd="1" destOrd="0" presId="urn:microsoft.com/office/officeart/2005/8/layout/hierarchy1"/>
    <dgm:cxn modelId="{983E6808-A05F-4A19-8388-DD305045FBD0}" type="presParOf" srcId="{6AD14CC8-08A9-420D-BA45-139CC3F019B0}" destId="{06D1A4C6-891E-4C54-ABD5-BC69EF0C0018}" srcOrd="1" destOrd="0" presId="urn:microsoft.com/office/officeart/2005/8/layout/hierarchy1"/>
    <dgm:cxn modelId="{277D82FB-635C-484C-9584-FF639AD627F9}" type="presParOf" srcId="{33E6495F-152F-4DD1-A600-0C7FC31446D5}" destId="{A70A5D9B-6E0F-49ED-ABD6-80BD819BE78F}" srcOrd="2" destOrd="0" presId="urn:microsoft.com/office/officeart/2005/8/layout/hierarchy1"/>
    <dgm:cxn modelId="{E8B1D46F-18CD-488E-A559-BC94FCEA5004}" type="presParOf" srcId="{33E6495F-152F-4DD1-A600-0C7FC31446D5}" destId="{1BF791AF-42E4-4EFB-B2D3-6B748DF77F0B}" srcOrd="3" destOrd="0" presId="urn:microsoft.com/office/officeart/2005/8/layout/hierarchy1"/>
    <dgm:cxn modelId="{446C30B4-4607-4C2B-BAAE-B77F1746D8E4}" type="presParOf" srcId="{1BF791AF-42E4-4EFB-B2D3-6B748DF77F0B}" destId="{5EB81FAC-9A7F-49A3-BFD9-3E9A1964CE0B}" srcOrd="0" destOrd="0" presId="urn:microsoft.com/office/officeart/2005/8/layout/hierarchy1"/>
    <dgm:cxn modelId="{49D6488D-9776-4F73-922D-57C115CB312C}" type="presParOf" srcId="{5EB81FAC-9A7F-49A3-BFD9-3E9A1964CE0B}" destId="{7935F1B3-3C30-4439-8FF1-FEF448896751}" srcOrd="0" destOrd="0" presId="urn:microsoft.com/office/officeart/2005/8/layout/hierarchy1"/>
    <dgm:cxn modelId="{92444BA3-135C-43E6-AB08-F91A83962BDA}" type="presParOf" srcId="{5EB81FAC-9A7F-49A3-BFD9-3E9A1964CE0B}" destId="{FB2BBCA6-CF82-40D5-A9EB-FD275CF1944D}" srcOrd="1" destOrd="0" presId="urn:microsoft.com/office/officeart/2005/8/layout/hierarchy1"/>
    <dgm:cxn modelId="{C2B91D65-9662-4931-A280-8E8C61198485}" type="presParOf" srcId="{1BF791AF-42E4-4EFB-B2D3-6B748DF77F0B}" destId="{A78F424C-5F92-4B21-B622-A95C28D9A0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</a:t>
          </a:r>
          <a:endParaRPr lang="ar-SA" sz="2800" b="1" dirty="0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................................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3F291C7B-0CAA-4C39-AB2B-94327ACEE6A9}">
      <dgm:prSet custT="1"/>
      <dgm:spPr/>
      <dgm:t>
        <a:bodyPr/>
        <a:lstStyle/>
        <a:p>
          <a:pPr rtl="1"/>
          <a:r>
            <a:rPr lang="ar-SA" sz="2800" b="1" dirty="0" err="1" smtClean="0"/>
            <a:t>................................</a:t>
          </a:r>
          <a:endParaRPr lang="ar-SA" sz="2800" b="1" dirty="0"/>
        </a:p>
      </dgm:t>
    </dgm:pt>
    <dgm:pt modelId="{55A7E550-0837-407E-99A6-98BBD31F03EA}" type="par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5832F1A1-08C0-4F90-8B68-42AC30C66EFF}" type="sib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  <dgm:pt modelId="{448F44EC-04AB-4A7D-AF0D-25F11A48A419}" type="pres">
      <dgm:prSet presAssocID="{C9479063-C304-4FDA-9E56-3416B8608E54}" presName="Name1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5CA57970-908E-4598-9489-E95FB2822F6C}" type="pres">
      <dgm:prSet presAssocID="{7D02BA3D-AC06-4581-BA73-F6442D572660}" presName="hierRoot3" presStyleCnt="0"/>
      <dgm:spPr/>
    </dgm:pt>
    <dgm:pt modelId="{4E1B7809-4E87-433B-8F41-01E3C6E74F0C}" type="pres">
      <dgm:prSet presAssocID="{7D02BA3D-AC06-4581-BA73-F6442D572660}" presName="composite3" presStyleCnt="0"/>
      <dgm:spPr/>
    </dgm:pt>
    <dgm:pt modelId="{0318C7DE-B758-435C-972B-0ED3C4F4DD0A}" type="pres">
      <dgm:prSet presAssocID="{7D02BA3D-AC06-4581-BA73-F6442D572660}" presName="background3" presStyleLbl="node3" presStyleIdx="0" presStyleCnt="1"/>
      <dgm:spPr/>
    </dgm:pt>
    <dgm:pt modelId="{15D34FCB-E2D6-4609-8248-D6E6A70156DA}" type="pres">
      <dgm:prSet presAssocID="{7D02BA3D-AC06-4581-BA73-F6442D572660}" presName="text3" presStyleLbl="fgAcc3" presStyleIdx="0" presStyleCnt="1" custScaleX="223614" custLinFactNeighborX="-1331" custLinFactNeighborY="-235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1FCE1-7E5E-4B96-A046-CC2B161606E4}" type="pres">
      <dgm:prSet presAssocID="{7D02BA3D-AC06-4581-BA73-F6442D572660}" presName="hierChild4" presStyleCnt="0"/>
      <dgm:spPr/>
    </dgm:pt>
    <dgm:pt modelId="{58EE6CB4-DE88-4CBF-90D7-FD0AE7260015}" type="pres">
      <dgm:prSet presAssocID="{55A7E550-0837-407E-99A6-98BBD31F03EA}" presName="Name23" presStyleLbl="parChTrans1D4" presStyleIdx="0" presStyleCnt="1"/>
      <dgm:spPr/>
      <dgm:t>
        <a:bodyPr/>
        <a:lstStyle/>
        <a:p>
          <a:pPr rtl="1"/>
          <a:endParaRPr lang="ar-SA"/>
        </a:p>
      </dgm:t>
    </dgm:pt>
    <dgm:pt modelId="{EE736A95-73D6-48B0-AEA9-09973A16BB92}" type="pres">
      <dgm:prSet presAssocID="{3F291C7B-0CAA-4C39-AB2B-94327ACEE6A9}" presName="hierRoot4" presStyleCnt="0"/>
      <dgm:spPr/>
    </dgm:pt>
    <dgm:pt modelId="{EC8EDF08-7272-42C1-B8F5-4E69811ADC37}" type="pres">
      <dgm:prSet presAssocID="{3F291C7B-0CAA-4C39-AB2B-94327ACEE6A9}" presName="composite4" presStyleCnt="0"/>
      <dgm:spPr/>
    </dgm:pt>
    <dgm:pt modelId="{28884F67-EEFA-4A3B-A588-BA699928B24D}" type="pres">
      <dgm:prSet presAssocID="{3F291C7B-0CAA-4C39-AB2B-94327ACEE6A9}" presName="background4" presStyleLbl="node4" presStyleIdx="0" presStyleCnt="1"/>
      <dgm:spPr/>
    </dgm:pt>
    <dgm:pt modelId="{021827D5-1E73-4346-B0A0-2E6A9F79F6B5}" type="pres">
      <dgm:prSet presAssocID="{3F291C7B-0CAA-4C39-AB2B-94327ACEE6A9}" presName="text4" presStyleLbl="fgAcc4" presStyleIdx="0" presStyleCnt="1" custScaleX="223924" custLinFactNeighborX="-1176" custLinFactNeighborY="-306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A81A3C0-0036-431D-B49E-999CFF38AAFD}" type="pres">
      <dgm:prSet presAssocID="{3F291C7B-0CAA-4C39-AB2B-94327ACEE6A9}" presName="hierChild5" presStyleCnt="0"/>
      <dgm:spPr/>
    </dgm:pt>
  </dgm:ptLst>
  <dgm:cxnLst>
    <dgm:cxn modelId="{F1D5468D-2C86-4C3D-89E5-BDDCEA092134}" type="presOf" srcId="{514AF74A-E1F6-430D-9F2A-E3FDDAE3CC56}" destId="{7E2AB8BA-ABA6-4075-BDB6-C3654A515A37}" srcOrd="0" destOrd="0" presId="urn:microsoft.com/office/officeart/2005/8/layout/hierarchy1"/>
    <dgm:cxn modelId="{49E8438D-EB2E-461A-942E-67925CB27287}" srcId="{B2D412A7-64BB-4139-AB48-A9F0E57EEB3D}" destId="{7D02BA3D-AC06-4581-BA73-F6442D572660}" srcOrd="0" destOrd="0" parTransId="{C9479063-C304-4FDA-9E56-3416B8608E54}" sibTransId="{F3ABB9E5-26E6-4241-9BD6-6EE86113AB5E}"/>
    <dgm:cxn modelId="{98A71A5A-BA83-4751-8391-B746C49C19A9}" type="presOf" srcId="{00DACED7-3BD0-4A19-BFA1-7CFB30503F03}" destId="{D123DD7C-6361-47C1-9F46-98069559353D}" srcOrd="0" destOrd="0" presId="urn:microsoft.com/office/officeart/2005/8/layout/hierarchy1"/>
    <dgm:cxn modelId="{CEDB3DEF-9D0A-4938-8804-A0F6D49B6ACD}" type="presOf" srcId="{55A7E550-0837-407E-99A6-98BBD31F03EA}" destId="{58EE6CB4-DE88-4CBF-90D7-FD0AE7260015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E21469EF-8AB6-4954-AC81-FE2D4E2B2827}" type="presOf" srcId="{3F291C7B-0CAA-4C39-AB2B-94327ACEE6A9}" destId="{021827D5-1E73-4346-B0A0-2E6A9F79F6B5}" srcOrd="0" destOrd="0" presId="urn:microsoft.com/office/officeart/2005/8/layout/hierarchy1"/>
    <dgm:cxn modelId="{4A26CD26-0275-4C8B-ABD5-D66AAAAD1D9A}" type="presOf" srcId="{C9479063-C304-4FDA-9E56-3416B8608E54}" destId="{448F44EC-04AB-4A7D-AF0D-25F11A48A419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972EFE93-70B0-4F1C-A118-9B18A0E0FE14}" type="presOf" srcId="{B2D412A7-64BB-4139-AB48-A9F0E57EEB3D}" destId="{A4ACAD93-534D-4B6F-9FF0-BF2F8ED4000D}" srcOrd="0" destOrd="0" presId="urn:microsoft.com/office/officeart/2005/8/layout/hierarchy1"/>
    <dgm:cxn modelId="{9EBF3DB2-FB25-41DB-8CA1-DD516083F488}" type="presOf" srcId="{D13E5982-5F74-47D3-9F6D-0F7F09A27097}" destId="{43A575F3-9D88-464F-9678-7C0A07E35301}" srcOrd="0" destOrd="0" presId="urn:microsoft.com/office/officeart/2005/8/layout/hierarchy1"/>
    <dgm:cxn modelId="{A64FC748-8989-48A9-B726-6512EA0088C3}" srcId="{7D02BA3D-AC06-4581-BA73-F6442D572660}" destId="{3F291C7B-0CAA-4C39-AB2B-94327ACEE6A9}" srcOrd="0" destOrd="0" parTransId="{55A7E550-0837-407E-99A6-98BBD31F03EA}" sibTransId="{5832F1A1-08C0-4F90-8B68-42AC30C66EFF}"/>
    <dgm:cxn modelId="{09D65BDA-7B76-4E42-8E04-EDB49A1FCC03}" type="presOf" srcId="{7D02BA3D-AC06-4581-BA73-F6442D572660}" destId="{15D34FCB-E2D6-4609-8248-D6E6A70156DA}" srcOrd="0" destOrd="0" presId="urn:microsoft.com/office/officeart/2005/8/layout/hierarchy1"/>
    <dgm:cxn modelId="{343AE812-75C0-4F5D-B802-DCEB92C81E60}" type="presParOf" srcId="{D123DD7C-6361-47C1-9F46-98069559353D}" destId="{68C3086A-92EA-402A-8601-CEAF0759C909}" srcOrd="0" destOrd="0" presId="urn:microsoft.com/office/officeart/2005/8/layout/hierarchy1"/>
    <dgm:cxn modelId="{F911F93B-E626-4A9D-9C4C-79FB968C5915}" type="presParOf" srcId="{68C3086A-92EA-402A-8601-CEAF0759C909}" destId="{B057AA31-46B4-4B74-BD8F-7821DD1483CC}" srcOrd="0" destOrd="0" presId="urn:microsoft.com/office/officeart/2005/8/layout/hierarchy1"/>
    <dgm:cxn modelId="{10607E66-6FEE-47D2-8DB9-C13B763080E9}" type="presParOf" srcId="{B057AA31-46B4-4B74-BD8F-7821DD1483CC}" destId="{7148B722-9283-4C7E-85B4-5A561F8A732C}" srcOrd="0" destOrd="0" presId="urn:microsoft.com/office/officeart/2005/8/layout/hierarchy1"/>
    <dgm:cxn modelId="{AD966127-EE32-4B23-84A2-BF9ABE414EDC}" type="presParOf" srcId="{B057AA31-46B4-4B74-BD8F-7821DD1483CC}" destId="{7E2AB8BA-ABA6-4075-BDB6-C3654A515A37}" srcOrd="1" destOrd="0" presId="urn:microsoft.com/office/officeart/2005/8/layout/hierarchy1"/>
    <dgm:cxn modelId="{E2FEDF41-2EFA-4B93-9732-A12C804FD68C}" type="presParOf" srcId="{68C3086A-92EA-402A-8601-CEAF0759C909}" destId="{44407251-18F8-4AA6-8B5B-5D558CB65E32}" srcOrd="1" destOrd="0" presId="urn:microsoft.com/office/officeart/2005/8/layout/hierarchy1"/>
    <dgm:cxn modelId="{BD11379B-88E8-49A1-8779-972E73EE3B5A}" type="presParOf" srcId="{44407251-18F8-4AA6-8B5B-5D558CB65E32}" destId="{43A575F3-9D88-464F-9678-7C0A07E35301}" srcOrd="0" destOrd="0" presId="urn:microsoft.com/office/officeart/2005/8/layout/hierarchy1"/>
    <dgm:cxn modelId="{203B3236-AAFD-4D48-87C2-BC9DD8D1CAB6}" type="presParOf" srcId="{44407251-18F8-4AA6-8B5B-5D558CB65E32}" destId="{87282A41-2E69-434E-8EAE-FF837B8AB229}" srcOrd="1" destOrd="0" presId="urn:microsoft.com/office/officeart/2005/8/layout/hierarchy1"/>
    <dgm:cxn modelId="{3C6D7129-6A8E-4EB8-893F-9312D3D6403E}" type="presParOf" srcId="{87282A41-2E69-434E-8EAE-FF837B8AB229}" destId="{B1FF0938-762F-44CF-9638-40B4F88C057B}" srcOrd="0" destOrd="0" presId="urn:microsoft.com/office/officeart/2005/8/layout/hierarchy1"/>
    <dgm:cxn modelId="{6E5E019D-6650-4E5B-ACE4-C88D4BA6E9D3}" type="presParOf" srcId="{B1FF0938-762F-44CF-9638-40B4F88C057B}" destId="{836A7673-A31B-4935-AA14-6B306389BB60}" srcOrd="0" destOrd="0" presId="urn:microsoft.com/office/officeart/2005/8/layout/hierarchy1"/>
    <dgm:cxn modelId="{18820DFB-CF21-4E03-A05E-8B3AE011DDD4}" type="presParOf" srcId="{B1FF0938-762F-44CF-9638-40B4F88C057B}" destId="{A4ACAD93-534D-4B6F-9FF0-BF2F8ED4000D}" srcOrd="1" destOrd="0" presId="urn:microsoft.com/office/officeart/2005/8/layout/hierarchy1"/>
    <dgm:cxn modelId="{CC7D09B6-4B4F-405C-B822-2AD3B4FCEF5F}" type="presParOf" srcId="{87282A41-2E69-434E-8EAE-FF837B8AB229}" destId="{CE5B2B60-18F4-4A55-81D0-3861E97EF2F1}" srcOrd="1" destOrd="0" presId="urn:microsoft.com/office/officeart/2005/8/layout/hierarchy1"/>
    <dgm:cxn modelId="{B891FFB4-0ECD-42BE-8AE5-C170BFC04B5E}" type="presParOf" srcId="{CE5B2B60-18F4-4A55-81D0-3861E97EF2F1}" destId="{448F44EC-04AB-4A7D-AF0D-25F11A48A419}" srcOrd="0" destOrd="0" presId="urn:microsoft.com/office/officeart/2005/8/layout/hierarchy1"/>
    <dgm:cxn modelId="{4DCDBB83-D58B-4DB7-BD7F-40C255033F31}" type="presParOf" srcId="{CE5B2B60-18F4-4A55-81D0-3861E97EF2F1}" destId="{5CA57970-908E-4598-9489-E95FB2822F6C}" srcOrd="1" destOrd="0" presId="urn:microsoft.com/office/officeart/2005/8/layout/hierarchy1"/>
    <dgm:cxn modelId="{B4033448-19A6-46A4-954E-36BE6D1FFFEF}" type="presParOf" srcId="{5CA57970-908E-4598-9489-E95FB2822F6C}" destId="{4E1B7809-4E87-433B-8F41-01E3C6E74F0C}" srcOrd="0" destOrd="0" presId="urn:microsoft.com/office/officeart/2005/8/layout/hierarchy1"/>
    <dgm:cxn modelId="{56FE5470-B1B1-479F-8D33-2DF734C8A808}" type="presParOf" srcId="{4E1B7809-4E87-433B-8F41-01E3C6E74F0C}" destId="{0318C7DE-B758-435C-972B-0ED3C4F4DD0A}" srcOrd="0" destOrd="0" presId="urn:microsoft.com/office/officeart/2005/8/layout/hierarchy1"/>
    <dgm:cxn modelId="{6BB53267-5DB6-46CD-96A0-B4BC7248C4FB}" type="presParOf" srcId="{4E1B7809-4E87-433B-8F41-01E3C6E74F0C}" destId="{15D34FCB-E2D6-4609-8248-D6E6A70156DA}" srcOrd="1" destOrd="0" presId="urn:microsoft.com/office/officeart/2005/8/layout/hierarchy1"/>
    <dgm:cxn modelId="{585D0193-683D-486F-A7B0-255B0215918E}" type="presParOf" srcId="{5CA57970-908E-4598-9489-E95FB2822F6C}" destId="{BD11FCE1-7E5E-4B96-A046-CC2B161606E4}" srcOrd="1" destOrd="0" presId="urn:microsoft.com/office/officeart/2005/8/layout/hierarchy1"/>
    <dgm:cxn modelId="{CC0A2E85-384D-4E0B-B387-8CB926DE06F1}" type="presParOf" srcId="{BD11FCE1-7E5E-4B96-A046-CC2B161606E4}" destId="{58EE6CB4-DE88-4CBF-90D7-FD0AE7260015}" srcOrd="0" destOrd="0" presId="urn:microsoft.com/office/officeart/2005/8/layout/hierarchy1"/>
    <dgm:cxn modelId="{D04A9ECD-1638-4013-A65E-1E4EFB8093D1}" type="presParOf" srcId="{BD11FCE1-7E5E-4B96-A046-CC2B161606E4}" destId="{EE736A95-73D6-48B0-AEA9-09973A16BB92}" srcOrd="1" destOrd="0" presId="urn:microsoft.com/office/officeart/2005/8/layout/hierarchy1"/>
    <dgm:cxn modelId="{B8DC4438-1219-48B9-89A5-65066B8BD8CB}" type="presParOf" srcId="{EE736A95-73D6-48B0-AEA9-09973A16BB92}" destId="{EC8EDF08-7272-42C1-B8F5-4E69811ADC37}" srcOrd="0" destOrd="0" presId="urn:microsoft.com/office/officeart/2005/8/layout/hierarchy1"/>
    <dgm:cxn modelId="{3F0711EF-F8E7-412E-BE9D-A5CDE3574504}" type="presParOf" srcId="{EC8EDF08-7272-42C1-B8F5-4E69811ADC37}" destId="{28884F67-EEFA-4A3B-A588-BA699928B24D}" srcOrd="0" destOrd="0" presId="urn:microsoft.com/office/officeart/2005/8/layout/hierarchy1"/>
    <dgm:cxn modelId="{9C6C2FFF-32B6-4C6C-8F67-E039CAAC44C5}" type="presParOf" srcId="{EC8EDF08-7272-42C1-B8F5-4E69811ADC37}" destId="{021827D5-1E73-4346-B0A0-2E6A9F79F6B5}" srcOrd="1" destOrd="0" presId="urn:microsoft.com/office/officeart/2005/8/layout/hierarchy1"/>
    <dgm:cxn modelId="{547C921B-1305-432E-9EC2-BC5BE53906FF}" type="presParOf" srcId="{EE736A95-73D6-48B0-AEA9-09973A16BB92}" destId="{0A81A3C0-0036-431D-B49E-999CFF38A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smtClean="0"/>
            <a:t>1-فهم المسألة وتحديد عناصرها.</a:t>
          </a:r>
          <a:endParaRPr lang="ar-SA" sz="2800" b="1" dirty="0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2-كتابة الخطوات الخوارزمية.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3F291C7B-0CAA-4C39-AB2B-94327ACEE6A9}">
      <dgm:prSet custT="1"/>
      <dgm:spPr/>
      <dgm:t>
        <a:bodyPr/>
        <a:lstStyle/>
        <a:p>
          <a:pPr rtl="1"/>
          <a:r>
            <a:rPr lang="ar-SA" sz="2800" b="1" dirty="0" smtClean="0"/>
            <a:t>3-التمثيل البياني للخطوات الخوارزمية.</a:t>
          </a:r>
          <a:endParaRPr lang="ar-SA" sz="2800" b="1" dirty="0"/>
        </a:p>
      </dgm:t>
    </dgm:pt>
    <dgm:pt modelId="{55A7E550-0837-407E-99A6-98BBD31F03EA}" type="par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5832F1A1-08C0-4F90-8B68-42AC30C66EFF}" type="sibTrans" cxnId="{A64FC748-8989-48A9-B726-6512EA0088C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  <dgm:pt modelId="{448F44EC-04AB-4A7D-AF0D-25F11A48A419}" type="pres">
      <dgm:prSet presAssocID="{C9479063-C304-4FDA-9E56-3416B8608E54}" presName="Name1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5CA57970-908E-4598-9489-E95FB2822F6C}" type="pres">
      <dgm:prSet presAssocID="{7D02BA3D-AC06-4581-BA73-F6442D572660}" presName="hierRoot3" presStyleCnt="0"/>
      <dgm:spPr/>
    </dgm:pt>
    <dgm:pt modelId="{4E1B7809-4E87-433B-8F41-01E3C6E74F0C}" type="pres">
      <dgm:prSet presAssocID="{7D02BA3D-AC06-4581-BA73-F6442D572660}" presName="composite3" presStyleCnt="0"/>
      <dgm:spPr/>
    </dgm:pt>
    <dgm:pt modelId="{0318C7DE-B758-435C-972B-0ED3C4F4DD0A}" type="pres">
      <dgm:prSet presAssocID="{7D02BA3D-AC06-4581-BA73-F6442D572660}" presName="background3" presStyleLbl="node3" presStyleIdx="0" presStyleCnt="1"/>
      <dgm:spPr/>
    </dgm:pt>
    <dgm:pt modelId="{15D34FCB-E2D6-4609-8248-D6E6A70156DA}" type="pres">
      <dgm:prSet presAssocID="{7D02BA3D-AC06-4581-BA73-F6442D572660}" presName="text3" presStyleLbl="fgAcc3" presStyleIdx="0" presStyleCnt="1" custScaleX="223614" custLinFactNeighborX="-1331" custLinFactNeighborY="-235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1FCE1-7E5E-4B96-A046-CC2B161606E4}" type="pres">
      <dgm:prSet presAssocID="{7D02BA3D-AC06-4581-BA73-F6442D572660}" presName="hierChild4" presStyleCnt="0"/>
      <dgm:spPr/>
    </dgm:pt>
    <dgm:pt modelId="{58EE6CB4-DE88-4CBF-90D7-FD0AE7260015}" type="pres">
      <dgm:prSet presAssocID="{55A7E550-0837-407E-99A6-98BBD31F03EA}" presName="Name23" presStyleLbl="parChTrans1D4" presStyleIdx="0" presStyleCnt="1"/>
      <dgm:spPr/>
      <dgm:t>
        <a:bodyPr/>
        <a:lstStyle/>
        <a:p>
          <a:pPr rtl="1"/>
          <a:endParaRPr lang="ar-SA"/>
        </a:p>
      </dgm:t>
    </dgm:pt>
    <dgm:pt modelId="{EE736A95-73D6-48B0-AEA9-09973A16BB92}" type="pres">
      <dgm:prSet presAssocID="{3F291C7B-0CAA-4C39-AB2B-94327ACEE6A9}" presName="hierRoot4" presStyleCnt="0"/>
      <dgm:spPr/>
    </dgm:pt>
    <dgm:pt modelId="{EC8EDF08-7272-42C1-B8F5-4E69811ADC37}" type="pres">
      <dgm:prSet presAssocID="{3F291C7B-0CAA-4C39-AB2B-94327ACEE6A9}" presName="composite4" presStyleCnt="0"/>
      <dgm:spPr/>
    </dgm:pt>
    <dgm:pt modelId="{28884F67-EEFA-4A3B-A588-BA699928B24D}" type="pres">
      <dgm:prSet presAssocID="{3F291C7B-0CAA-4C39-AB2B-94327ACEE6A9}" presName="background4" presStyleLbl="node4" presStyleIdx="0" presStyleCnt="1"/>
      <dgm:spPr/>
    </dgm:pt>
    <dgm:pt modelId="{021827D5-1E73-4346-B0A0-2E6A9F79F6B5}" type="pres">
      <dgm:prSet presAssocID="{3F291C7B-0CAA-4C39-AB2B-94327ACEE6A9}" presName="text4" presStyleLbl="fgAcc4" presStyleIdx="0" presStyleCnt="1" custScaleX="223924" custLinFactNeighborX="-1176" custLinFactNeighborY="-306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A81A3C0-0036-431D-B49E-999CFF38AAFD}" type="pres">
      <dgm:prSet presAssocID="{3F291C7B-0CAA-4C39-AB2B-94327ACEE6A9}" presName="hierChild5" presStyleCnt="0"/>
      <dgm:spPr/>
    </dgm:pt>
  </dgm:ptLst>
  <dgm:cxnLst>
    <dgm:cxn modelId="{51CE5841-0D63-49AC-9E2A-D029F5B30124}" type="presOf" srcId="{C9479063-C304-4FDA-9E56-3416B8608E54}" destId="{448F44EC-04AB-4A7D-AF0D-25F11A48A419}" srcOrd="0" destOrd="0" presId="urn:microsoft.com/office/officeart/2005/8/layout/hierarchy1"/>
    <dgm:cxn modelId="{3B9044D8-0243-4F6D-A7D0-1597D5DDD127}" type="presOf" srcId="{D13E5982-5F74-47D3-9F6D-0F7F09A27097}" destId="{43A575F3-9D88-464F-9678-7C0A07E35301}" srcOrd="0" destOrd="0" presId="urn:microsoft.com/office/officeart/2005/8/layout/hierarchy1"/>
    <dgm:cxn modelId="{49E8438D-EB2E-461A-942E-67925CB27287}" srcId="{B2D412A7-64BB-4139-AB48-A9F0E57EEB3D}" destId="{7D02BA3D-AC06-4581-BA73-F6442D572660}" srcOrd="0" destOrd="0" parTransId="{C9479063-C304-4FDA-9E56-3416B8608E54}" sibTransId="{F3ABB9E5-26E6-4241-9BD6-6EE86113AB5E}"/>
    <dgm:cxn modelId="{9F22D798-A52F-4CC2-B544-28EAC0572700}" type="presOf" srcId="{3F291C7B-0CAA-4C39-AB2B-94327ACEE6A9}" destId="{021827D5-1E73-4346-B0A0-2E6A9F79F6B5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F18676F0-C9D3-4F09-8B93-63DFCD79DF15}" type="presOf" srcId="{514AF74A-E1F6-430D-9F2A-E3FDDAE3CC56}" destId="{7E2AB8BA-ABA6-4075-BDB6-C3654A515A37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84F1064F-93BA-4278-95A9-49A3AA038F4B}" type="presOf" srcId="{55A7E550-0837-407E-99A6-98BBD31F03EA}" destId="{58EE6CB4-DE88-4CBF-90D7-FD0AE7260015}" srcOrd="0" destOrd="0" presId="urn:microsoft.com/office/officeart/2005/8/layout/hierarchy1"/>
    <dgm:cxn modelId="{CD0A000F-38FD-4950-B910-628DF816BE7A}" type="presOf" srcId="{00DACED7-3BD0-4A19-BFA1-7CFB30503F03}" destId="{D123DD7C-6361-47C1-9F46-98069559353D}" srcOrd="0" destOrd="0" presId="urn:microsoft.com/office/officeart/2005/8/layout/hierarchy1"/>
    <dgm:cxn modelId="{A64FC748-8989-48A9-B726-6512EA0088C3}" srcId="{7D02BA3D-AC06-4581-BA73-F6442D572660}" destId="{3F291C7B-0CAA-4C39-AB2B-94327ACEE6A9}" srcOrd="0" destOrd="0" parTransId="{55A7E550-0837-407E-99A6-98BBD31F03EA}" sibTransId="{5832F1A1-08C0-4F90-8B68-42AC30C66EFF}"/>
    <dgm:cxn modelId="{E3DA2303-C543-4C7D-A96B-31E65277E0F2}" type="presOf" srcId="{B2D412A7-64BB-4139-AB48-A9F0E57EEB3D}" destId="{A4ACAD93-534D-4B6F-9FF0-BF2F8ED4000D}" srcOrd="0" destOrd="0" presId="urn:microsoft.com/office/officeart/2005/8/layout/hierarchy1"/>
    <dgm:cxn modelId="{01D6BC48-8297-4022-B4A7-6F19CBFDB571}" type="presOf" srcId="{7D02BA3D-AC06-4581-BA73-F6442D572660}" destId="{15D34FCB-E2D6-4609-8248-D6E6A70156DA}" srcOrd="0" destOrd="0" presId="urn:microsoft.com/office/officeart/2005/8/layout/hierarchy1"/>
    <dgm:cxn modelId="{9F131128-8CF9-4C0A-A02A-7A80B26C9D70}" type="presParOf" srcId="{D123DD7C-6361-47C1-9F46-98069559353D}" destId="{68C3086A-92EA-402A-8601-CEAF0759C909}" srcOrd="0" destOrd="0" presId="urn:microsoft.com/office/officeart/2005/8/layout/hierarchy1"/>
    <dgm:cxn modelId="{306B1B2D-0B9A-46D6-A0E8-E33F9A49E949}" type="presParOf" srcId="{68C3086A-92EA-402A-8601-CEAF0759C909}" destId="{B057AA31-46B4-4B74-BD8F-7821DD1483CC}" srcOrd="0" destOrd="0" presId="urn:microsoft.com/office/officeart/2005/8/layout/hierarchy1"/>
    <dgm:cxn modelId="{E1425329-0CA3-4489-8E7E-B43366AD7AD9}" type="presParOf" srcId="{B057AA31-46B4-4B74-BD8F-7821DD1483CC}" destId="{7148B722-9283-4C7E-85B4-5A561F8A732C}" srcOrd="0" destOrd="0" presId="urn:microsoft.com/office/officeart/2005/8/layout/hierarchy1"/>
    <dgm:cxn modelId="{54F533CB-1B98-4AD7-AFDC-FA375CFE2C20}" type="presParOf" srcId="{B057AA31-46B4-4B74-BD8F-7821DD1483CC}" destId="{7E2AB8BA-ABA6-4075-BDB6-C3654A515A37}" srcOrd="1" destOrd="0" presId="urn:microsoft.com/office/officeart/2005/8/layout/hierarchy1"/>
    <dgm:cxn modelId="{80DA8C11-510B-4DDF-B697-BED43E459A42}" type="presParOf" srcId="{68C3086A-92EA-402A-8601-CEAF0759C909}" destId="{44407251-18F8-4AA6-8B5B-5D558CB65E32}" srcOrd="1" destOrd="0" presId="urn:microsoft.com/office/officeart/2005/8/layout/hierarchy1"/>
    <dgm:cxn modelId="{36020D77-4443-4E0D-BC94-510C44FE2E8D}" type="presParOf" srcId="{44407251-18F8-4AA6-8B5B-5D558CB65E32}" destId="{43A575F3-9D88-464F-9678-7C0A07E35301}" srcOrd="0" destOrd="0" presId="urn:microsoft.com/office/officeart/2005/8/layout/hierarchy1"/>
    <dgm:cxn modelId="{1759A5CC-EA5F-46BC-A827-457D9E28D269}" type="presParOf" srcId="{44407251-18F8-4AA6-8B5B-5D558CB65E32}" destId="{87282A41-2E69-434E-8EAE-FF837B8AB229}" srcOrd="1" destOrd="0" presId="urn:microsoft.com/office/officeart/2005/8/layout/hierarchy1"/>
    <dgm:cxn modelId="{2821CD3A-A356-44A3-98D4-E1AABF68393F}" type="presParOf" srcId="{87282A41-2E69-434E-8EAE-FF837B8AB229}" destId="{B1FF0938-762F-44CF-9638-40B4F88C057B}" srcOrd="0" destOrd="0" presId="urn:microsoft.com/office/officeart/2005/8/layout/hierarchy1"/>
    <dgm:cxn modelId="{76D966D9-9D91-4A46-B9A2-22BF11B14070}" type="presParOf" srcId="{B1FF0938-762F-44CF-9638-40B4F88C057B}" destId="{836A7673-A31B-4935-AA14-6B306389BB60}" srcOrd="0" destOrd="0" presId="urn:microsoft.com/office/officeart/2005/8/layout/hierarchy1"/>
    <dgm:cxn modelId="{01E1DAB0-E7A7-4CAE-BCB1-D5AE86DEC7E9}" type="presParOf" srcId="{B1FF0938-762F-44CF-9638-40B4F88C057B}" destId="{A4ACAD93-534D-4B6F-9FF0-BF2F8ED4000D}" srcOrd="1" destOrd="0" presId="urn:microsoft.com/office/officeart/2005/8/layout/hierarchy1"/>
    <dgm:cxn modelId="{DF5CA651-F341-43FF-8548-6050392DE0F7}" type="presParOf" srcId="{87282A41-2E69-434E-8EAE-FF837B8AB229}" destId="{CE5B2B60-18F4-4A55-81D0-3861E97EF2F1}" srcOrd="1" destOrd="0" presId="urn:microsoft.com/office/officeart/2005/8/layout/hierarchy1"/>
    <dgm:cxn modelId="{C12C1C3B-1463-445F-9F33-B8561DA9B4A1}" type="presParOf" srcId="{CE5B2B60-18F4-4A55-81D0-3861E97EF2F1}" destId="{448F44EC-04AB-4A7D-AF0D-25F11A48A419}" srcOrd="0" destOrd="0" presId="urn:microsoft.com/office/officeart/2005/8/layout/hierarchy1"/>
    <dgm:cxn modelId="{58E2170A-B33D-4F6A-8A09-4F0ABAD3D242}" type="presParOf" srcId="{CE5B2B60-18F4-4A55-81D0-3861E97EF2F1}" destId="{5CA57970-908E-4598-9489-E95FB2822F6C}" srcOrd="1" destOrd="0" presId="urn:microsoft.com/office/officeart/2005/8/layout/hierarchy1"/>
    <dgm:cxn modelId="{269DE1ED-5E1F-4578-8A86-B48BBE7837D4}" type="presParOf" srcId="{5CA57970-908E-4598-9489-E95FB2822F6C}" destId="{4E1B7809-4E87-433B-8F41-01E3C6E74F0C}" srcOrd="0" destOrd="0" presId="urn:microsoft.com/office/officeart/2005/8/layout/hierarchy1"/>
    <dgm:cxn modelId="{E1FC47F4-A542-4085-A0D0-2A4506D92864}" type="presParOf" srcId="{4E1B7809-4E87-433B-8F41-01E3C6E74F0C}" destId="{0318C7DE-B758-435C-972B-0ED3C4F4DD0A}" srcOrd="0" destOrd="0" presId="urn:microsoft.com/office/officeart/2005/8/layout/hierarchy1"/>
    <dgm:cxn modelId="{2CB35E6D-35D2-41AA-8AD8-0C515F372FBF}" type="presParOf" srcId="{4E1B7809-4E87-433B-8F41-01E3C6E74F0C}" destId="{15D34FCB-E2D6-4609-8248-D6E6A70156DA}" srcOrd="1" destOrd="0" presId="urn:microsoft.com/office/officeart/2005/8/layout/hierarchy1"/>
    <dgm:cxn modelId="{44BC4D34-6E4A-4A53-BECD-E0F90FC1B425}" type="presParOf" srcId="{5CA57970-908E-4598-9489-E95FB2822F6C}" destId="{BD11FCE1-7E5E-4B96-A046-CC2B161606E4}" srcOrd="1" destOrd="0" presId="urn:microsoft.com/office/officeart/2005/8/layout/hierarchy1"/>
    <dgm:cxn modelId="{98D0EA37-89AC-4433-8438-5B1BCCCA56E4}" type="presParOf" srcId="{BD11FCE1-7E5E-4B96-A046-CC2B161606E4}" destId="{58EE6CB4-DE88-4CBF-90D7-FD0AE7260015}" srcOrd="0" destOrd="0" presId="urn:microsoft.com/office/officeart/2005/8/layout/hierarchy1"/>
    <dgm:cxn modelId="{92884DBB-AC43-4FD8-AD8D-FB202A255595}" type="presParOf" srcId="{BD11FCE1-7E5E-4B96-A046-CC2B161606E4}" destId="{EE736A95-73D6-48B0-AEA9-09973A16BB92}" srcOrd="1" destOrd="0" presId="urn:microsoft.com/office/officeart/2005/8/layout/hierarchy1"/>
    <dgm:cxn modelId="{A6FB0261-2F63-4B5C-B630-BF76ED139EF9}" type="presParOf" srcId="{EE736A95-73D6-48B0-AEA9-09973A16BB92}" destId="{EC8EDF08-7272-42C1-B8F5-4E69811ADC37}" srcOrd="0" destOrd="0" presId="urn:microsoft.com/office/officeart/2005/8/layout/hierarchy1"/>
    <dgm:cxn modelId="{C301E764-2789-48D1-B1AD-26D71B8903EF}" type="presParOf" srcId="{EC8EDF08-7272-42C1-B8F5-4E69811ADC37}" destId="{28884F67-EEFA-4A3B-A588-BA699928B24D}" srcOrd="0" destOrd="0" presId="urn:microsoft.com/office/officeart/2005/8/layout/hierarchy1"/>
    <dgm:cxn modelId="{5B56C63F-F673-4831-B047-17D9F6E0E804}" type="presParOf" srcId="{EC8EDF08-7272-42C1-B8F5-4E69811ADC37}" destId="{021827D5-1E73-4346-B0A0-2E6A9F79F6B5}" srcOrd="1" destOrd="0" presId="urn:microsoft.com/office/officeart/2005/8/layout/hierarchy1"/>
    <dgm:cxn modelId="{B87B4B19-10A7-4391-8A1C-32A8D1CD2D7A}" type="presParOf" srcId="{EE736A95-73D6-48B0-AEA9-09973A16BB92}" destId="{0A81A3C0-0036-431D-B49E-999CFF38AA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smtClean="0"/>
            <a:t>1-فهم المسألة وتحديد عناصرها.</a:t>
          </a:r>
          <a:endParaRPr lang="ar-SA" sz="2800" b="1" dirty="0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 custLinFactNeighborX="-1150" custLinFactNeighborY="11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</dgm:ptLst>
  <dgm:cxnLst>
    <dgm:cxn modelId="{9F4D9393-FB6F-4056-B24F-FA0CD64207BF}" type="presOf" srcId="{514AF74A-E1F6-430D-9F2A-E3FDDAE3CC56}" destId="{7E2AB8BA-ABA6-4075-BDB6-C3654A515A37}" srcOrd="0" destOrd="0" presId="urn:microsoft.com/office/officeart/2005/8/layout/hierarchy1"/>
    <dgm:cxn modelId="{AFB93CCA-F9C9-44FE-8519-C1F506FFA65A}" type="presOf" srcId="{D13E5982-5F74-47D3-9F6D-0F7F09A27097}" destId="{43A575F3-9D88-464F-9678-7C0A07E35301}" srcOrd="0" destOrd="0" presId="urn:microsoft.com/office/officeart/2005/8/layout/hierarchy1"/>
    <dgm:cxn modelId="{A0B4E0CE-194A-4050-8E3F-70523A9E03CF}" type="presOf" srcId="{00DACED7-3BD0-4A19-BFA1-7CFB30503F03}" destId="{D123DD7C-6361-47C1-9F46-98069559353D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37213284-9BA6-4A53-8C71-BD3789A8B708}" type="presOf" srcId="{B2D412A7-64BB-4139-AB48-A9F0E57EEB3D}" destId="{A4ACAD93-534D-4B6F-9FF0-BF2F8ED4000D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C456EC25-07ED-4D8A-B0C7-DC7B5F30D1DF}" type="presParOf" srcId="{D123DD7C-6361-47C1-9F46-98069559353D}" destId="{68C3086A-92EA-402A-8601-CEAF0759C909}" srcOrd="0" destOrd="0" presId="urn:microsoft.com/office/officeart/2005/8/layout/hierarchy1"/>
    <dgm:cxn modelId="{3EFDC8BF-7C6A-4E0C-A6F0-E51F1CCF05A2}" type="presParOf" srcId="{68C3086A-92EA-402A-8601-CEAF0759C909}" destId="{B057AA31-46B4-4B74-BD8F-7821DD1483CC}" srcOrd="0" destOrd="0" presId="urn:microsoft.com/office/officeart/2005/8/layout/hierarchy1"/>
    <dgm:cxn modelId="{39102217-BEB3-43B7-BD92-DA487864778E}" type="presParOf" srcId="{B057AA31-46B4-4B74-BD8F-7821DD1483CC}" destId="{7148B722-9283-4C7E-85B4-5A561F8A732C}" srcOrd="0" destOrd="0" presId="urn:microsoft.com/office/officeart/2005/8/layout/hierarchy1"/>
    <dgm:cxn modelId="{B18AA47B-20E4-4D60-962F-CCBC1E0B6C16}" type="presParOf" srcId="{B057AA31-46B4-4B74-BD8F-7821DD1483CC}" destId="{7E2AB8BA-ABA6-4075-BDB6-C3654A515A37}" srcOrd="1" destOrd="0" presId="urn:microsoft.com/office/officeart/2005/8/layout/hierarchy1"/>
    <dgm:cxn modelId="{BF5E7549-3543-4BA3-9761-4BCB03461001}" type="presParOf" srcId="{68C3086A-92EA-402A-8601-CEAF0759C909}" destId="{44407251-18F8-4AA6-8B5B-5D558CB65E32}" srcOrd="1" destOrd="0" presId="urn:microsoft.com/office/officeart/2005/8/layout/hierarchy1"/>
    <dgm:cxn modelId="{C1D41AA4-EC76-4381-B289-7911AFBAF5F0}" type="presParOf" srcId="{44407251-18F8-4AA6-8B5B-5D558CB65E32}" destId="{43A575F3-9D88-464F-9678-7C0A07E35301}" srcOrd="0" destOrd="0" presId="urn:microsoft.com/office/officeart/2005/8/layout/hierarchy1"/>
    <dgm:cxn modelId="{EAD91E3A-E10C-4FBF-B621-F565E7E008E8}" type="presParOf" srcId="{44407251-18F8-4AA6-8B5B-5D558CB65E32}" destId="{87282A41-2E69-434E-8EAE-FF837B8AB229}" srcOrd="1" destOrd="0" presId="urn:microsoft.com/office/officeart/2005/8/layout/hierarchy1"/>
    <dgm:cxn modelId="{F404E2B3-8074-4C83-9823-604FC8883F0D}" type="presParOf" srcId="{87282A41-2E69-434E-8EAE-FF837B8AB229}" destId="{B1FF0938-762F-44CF-9638-40B4F88C057B}" srcOrd="0" destOrd="0" presId="urn:microsoft.com/office/officeart/2005/8/layout/hierarchy1"/>
    <dgm:cxn modelId="{DF112552-A095-4EC9-8D45-E0FFCB1C90B4}" type="presParOf" srcId="{B1FF0938-762F-44CF-9638-40B4F88C057B}" destId="{836A7673-A31B-4935-AA14-6B306389BB60}" srcOrd="0" destOrd="0" presId="urn:microsoft.com/office/officeart/2005/8/layout/hierarchy1"/>
    <dgm:cxn modelId="{E1F4F048-0955-4389-A0E6-4C07DEF42D3D}" type="presParOf" srcId="{B1FF0938-762F-44CF-9638-40B4F88C057B}" destId="{A4ACAD93-534D-4B6F-9FF0-BF2F8ED4000D}" srcOrd="1" destOrd="0" presId="urn:microsoft.com/office/officeart/2005/8/layout/hierarchy1"/>
    <dgm:cxn modelId="{AE34074F-AB9E-442E-A3E8-9948AB3C15AA}" type="presParOf" srcId="{87282A41-2E69-434E-8EAE-FF837B8AB229}" destId="{CE5B2B60-18F4-4A55-81D0-3861E97EF2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smtClean="0"/>
            <a:t>1-فهم المسألة وتحديد عناصرها.</a:t>
          </a:r>
          <a:endParaRPr lang="ar-SA" sz="2800" b="1" dirty="0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 custLinFactNeighborX="-1150" custLinFactNeighborY="11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</dgm:ptLst>
  <dgm:cxnLst>
    <dgm:cxn modelId="{9712442B-A7FC-417F-99D0-F43E05B25D34}" type="presOf" srcId="{D13E5982-5F74-47D3-9F6D-0F7F09A27097}" destId="{43A575F3-9D88-464F-9678-7C0A07E35301}" srcOrd="0" destOrd="0" presId="urn:microsoft.com/office/officeart/2005/8/layout/hierarchy1"/>
    <dgm:cxn modelId="{6460395A-87C2-41C6-978E-A0C36CAC43AC}" type="presOf" srcId="{00DACED7-3BD0-4A19-BFA1-7CFB30503F03}" destId="{D123DD7C-6361-47C1-9F46-98069559353D}" srcOrd="0" destOrd="0" presId="urn:microsoft.com/office/officeart/2005/8/layout/hierarchy1"/>
    <dgm:cxn modelId="{89DD30CE-2007-4A6A-AC95-2FFBD974AEFE}" type="presOf" srcId="{514AF74A-E1F6-430D-9F2A-E3FDDAE3CC56}" destId="{7E2AB8BA-ABA6-4075-BDB6-C3654A515A37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C3FAF086-BF90-408B-88AF-99DD9CF6B831}" type="presOf" srcId="{B2D412A7-64BB-4139-AB48-A9F0E57EEB3D}" destId="{A4ACAD93-534D-4B6F-9FF0-BF2F8ED4000D}" srcOrd="0" destOrd="0" presId="urn:microsoft.com/office/officeart/2005/8/layout/hierarchy1"/>
    <dgm:cxn modelId="{764C2982-5ECC-4544-ADF1-94FF1ECF55CF}" type="presParOf" srcId="{D123DD7C-6361-47C1-9F46-98069559353D}" destId="{68C3086A-92EA-402A-8601-CEAF0759C909}" srcOrd="0" destOrd="0" presId="urn:microsoft.com/office/officeart/2005/8/layout/hierarchy1"/>
    <dgm:cxn modelId="{5EE0AFE4-7AB0-4E6F-81AB-D7740EC58514}" type="presParOf" srcId="{68C3086A-92EA-402A-8601-CEAF0759C909}" destId="{B057AA31-46B4-4B74-BD8F-7821DD1483CC}" srcOrd="0" destOrd="0" presId="urn:microsoft.com/office/officeart/2005/8/layout/hierarchy1"/>
    <dgm:cxn modelId="{8B421EEB-F63E-49C6-A4E4-F6DCFEFF684A}" type="presParOf" srcId="{B057AA31-46B4-4B74-BD8F-7821DD1483CC}" destId="{7148B722-9283-4C7E-85B4-5A561F8A732C}" srcOrd="0" destOrd="0" presId="urn:microsoft.com/office/officeart/2005/8/layout/hierarchy1"/>
    <dgm:cxn modelId="{86EF3DE8-631F-4504-BDE7-74FF4E0CF8A8}" type="presParOf" srcId="{B057AA31-46B4-4B74-BD8F-7821DD1483CC}" destId="{7E2AB8BA-ABA6-4075-BDB6-C3654A515A37}" srcOrd="1" destOrd="0" presId="urn:microsoft.com/office/officeart/2005/8/layout/hierarchy1"/>
    <dgm:cxn modelId="{190C3867-9E97-4CDA-A5E3-25A0479B2437}" type="presParOf" srcId="{68C3086A-92EA-402A-8601-CEAF0759C909}" destId="{44407251-18F8-4AA6-8B5B-5D558CB65E32}" srcOrd="1" destOrd="0" presId="urn:microsoft.com/office/officeart/2005/8/layout/hierarchy1"/>
    <dgm:cxn modelId="{8197D3BB-CFED-4B1E-904E-C7FE22266539}" type="presParOf" srcId="{44407251-18F8-4AA6-8B5B-5D558CB65E32}" destId="{43A575F3-9D88-464F-9678-7C0A07E35301}" srcOrd="0" destOrd="0" presId="urn:microsoft.com/office/officeart/2005/8/layout/hierarchy1"/>
    <dgm:cxn modelId="{EB6174A1-FFB4-4779-8059-16EC4CF406A7}" type="presParOf" srcId="{44407251-18F8-4AA6-8B5B-5D558CB65E32}" destId="{87282A41-2E69-434E-8EAE-FF837B8AB229}" srcOrd="1" destOrd="0" presId="urn:microsoft.com/office/officeart/2005/8/layout/hierarchy1"/>
    <dgm:cxn modelId="{B72C9535-246E-49E9-A808-B11B42A42B4F}" type="presParOf" srcId="{87282A41-2E69-434E-8EAE-FF837B8AB229}" destId="{B1FF0938-762F-44CF-9638-40B4F88C057B}" srcOrd="0" destOrd="0" presId="urn:microsoft.com/office/officeart/2005/8/layout/hierarchy1"/>
    <dgm:cxn modelId="{62ECE9F2-F2ED-478B-8296-2409D258F103}" type="presParOf" srcId="{B1FF0938-762F-44CF-9638-40B4F88C057B}" destId="{836A7673-A31B-4935-AA14-6B306389BB60}" srcOrd="0" destOrd="0" presId="urn:microsoft.com/office/officeart/2005/8/layout/hierarchy1"/>
    <dgm:cxn modelId="{E7B30B1E-17DA-4524-BBAD-01E85ADB38A9}" type="presParOf" srcId="{B1FF0938-762F-44CF-9638-40B4F88C057B}" destId="{A4ACAD93-534D-4B6F-9FF0-BF2F8ED4000D}" srcOrd="1" destOrd="0" presId="urn:microsoft.com/office/officeart/2005/8/layout/hierarchy1"/>
    <dgm:cxn modelId="{D6706D66-7753-4804-ABB8-264C6FF60FBF}" type="presParOf" srcId="{87282A41-2E69-434E-8EAE-FF837B8AB229}" destId="{CE5B2B60-18F4-4A55-81D0-3861E97EF2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B2D412A7-64BB-4139-AB48-A9F0E57EEB3D}">
      <dgm:prSet custT="1"/>
      <dgm:spPr/>
      <dgm:t>
        <a:bodyPr/>
        <a:lstStyle/>
        <a:p>
          <a:pPr rtl="1"/>
          <a:r>
            <a:rPr lang="ar-SA" sz="2800" b="1" dirty="0" smtClean="0"/>
            <a:t>1-فهم المسألة وتحديد عناصرها.</a:t>
          </a:r>
          <a:endParaRPr lang="ar-SA" sz="2800" b="1" dirty="0"/>
        </a:p>
      </dgm:t>
    </dgm:pt>
    <dgm:pt modelId="{47584757-8FE1-4ABC-AC2A-7A0EE3AD0178}" type="sib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3E5982-5F74-47D3-9F6D-0F7F09A27097}" type="parTrans" cxnId="{DFA080F1-1A24-481D-A9B5-5CC702FF6BD3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 custLinFactNeighborX="-1150" custLinFactNeighborY="11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3A575F3-9D88-464F-9678-7C0A07E35301}" type="pres">
      <dgm:prSet presAssocID="{D13E5982-5F74-47D3-9F6D-0F7F09A27097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87282A41-2E69-434E-8EAE-FF837B8AB229}" type="pres">
      <dgm:prSet presAssocID="{B2D412A7-64BB-4139-AB48-A9F0E57EEB3D}" presName="hierRoot2" presStyleCnt="0"/>
      <dgm:spPr/>
    </dgm:pt>
    <dgm:pt modelId="{B1FF0938-762F-44CF-9638-40B4F88C057B}" type="pres">
      <dgm:prSet presAssocID="{B2D412A7-64BB-4139-AB48-A9F0E57EEB3D}" presName="composite2" presStyleCnt="0"/>
      <dgm:spPr/>
    </dgm:pt>
    <dgm:pt modelId="{836A7673-A31B-4935-AA14-6B306389BB60}" type="pres">
      <dgm:prSet presAssocID="{B2D412A7-64BB-4139-AB48-A9F0E57EEB3D}" presName="background2" presStyleLbl="node2" presStyleIdx="0" presStyleCnt="1"/>
      <dgm:spPr/>
    </dgm:pt>
    <dgm:pt modelId="{A4ACAD93-534D-4B6F-9FF0-BF2F8ED4000D}" type="pres">
      <dgm:prSet presAssocID="{B2D412A7-64BB-4139-AB48-A9F0E57EEB3D}" presName="text2" presStyleLbl="fgAcc2" presStyleIdx="0" presStyleCnt="1" custScaleX="213833" custLinFactNeighborX="-1331" custLinFactNeighborY="-163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E5B2B60-18F4-4A55-81D0-3861E97EF2F1}" type="pres">
      <dgm:prSet presAssocID="{B2D412A7-64BB-4139-AB48-A9F0E57EEB3D}" presName="hierChild3" presStyleCnt="0"/>
      <dgm:spPr/>
    </dgm:pt>
  </dgm:ptLst>
  <dgm:cxnLst>
    <dgm:cxn modelId="{A86C9E62-BB55-4007-A90A-D435B95F1C2A}" type="presOf" srcId="{514AF74A-E1F6-430D-9F2A-E3FDDAE3CC56}" destId="{7E2AB8BA-ABA6-4075-BDB6-C3654A515A37}" srcOrd="0" destOrd="0" presId="urn:microsoft.com/office/officeart/2005/8/layout/hierarchy1"/>
    <dgm:cxn modelId="{0E46F25B-D1B0-4883-B46E-0C93406542A1}" type="presOf" srcId="{D13E5982-5F74-47D3-9F6D-0F7F09A27097}" destId="{43A575F3-9D88-464F-9678-7C0A07E35301}" srcOrd="0" destOrd="0" presId="urn:microsoft.com/office/officeart/2005/8/layout/hierarchy1"/>
    <dgm:cxn modelId="{4CA60F7A-667B-441B-B348-0D3E82808A89}" type="presOf" srcId="{B2D412A7-64BB-4139-AB48-A9F0E57EEB3D}" destId="{A4ACAD93-534D-4B6F-9FF0-BF2F8ED4000D}" srcOrd="0" destOrd="0" presId="urn:microsoft.com/office/officeart/2005/8/layout/hierarchy1"/>
    <dgm:cxn modelId="{DFA080F1-1A24-481D-A9B5-5CC702FF6BD3}" srcId="{514AF74A-E1F6-430D-9F2A-E3FDDAE3CC56}" destId="{B2D412A7-64BB-4139-AB48-A9F0E57EEB3D}" srcOrd="0" destOrd="0" parTransId="{D13E5982-5F74-47D3-9F6D-0F7F09A27097}" sibTransId="{47584757-8FE1-4ABC-AC2A-7A0EE3AD0178}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3B4FF8AB-94E9-4BC0-9C4D-5F8B599F112B}" type="presOf" srcId="{00DACED7-3BD0-4A19-BFA1-7CFB30503F03}" destId="{D123DD7C-6361-47C1-9F46-98069559353D}" srcOrd="0" destOrd="0" presId="urn:microsoft.com/office/officeart/2005/8/layout/hierarchy1"/>
    <dgm:cxn modelId="{3C79F593-FB98-4133-8A6E-F75155548C89}" type="presParOf" srcId="{D123DD7C-6361-47C1-9F46-98069559353D}" destId="{68C3086A-92EA-402A-8601-CEAF0759C909}" srcOrd="0" destOrd="0" presId="urn:microsoft.com/office/officeart/2005/8/layout/hierarchy1"/>
    <dgm:cxn modelId="{29B36DB6-F1A0-47ED-94E0-4F0887753680}" type="presParOf" srcId="{68C3086A-92EA-402A-8601-CEAF0759C909}" destId="{B057AA31-46B4-4B74-BD8F-7821DD1483CC}" srcOrd="0" destOrd="0" presId="urn:microsoft.com/office/officeart/2005/8/layout/hierarchy1"/>
    <dgm:cxn modelId="{2E874642-3A8C-4C87-8EDA-A5268CBEC4F8}" type="presParOf" srcId="{B057AA31-46B4-4B74-BD8F-7821DD1483CC}" destId="{7148B722-9283-4C7E-85B4-5A561F8A732C}" srcOrd="0" destOrd="0" presId="urn:microsoft.com/office/officeart/2005/8/layout/hierarchy1"/>
    <dgm:cxn modelId="{5D018485-7D29-4AD5-8C68-2CA708F8AB85}" type="presParOf" srcId="{B057AA31-46B4-4B74-BD8F-7821DD1483CC}" destId="{7E2AB8BA-ABA6-4075-BDB6-C3654A515A37}" srcOrd="1" destOrd="0" presId="urn:microsoft.com/office/officeart/2005/8/layout/hierarchy1"/>
    <dgm:cxn modelId="{3763BA90-9A90-4970-A492-4619645C26E1}" type="presParOf" srcId="{68C3086A-92EA-402A-8601-CEAF0759C909}" destId="{44407251-18F8-4AA6-8B5B-5D558CB65E32}" srcOrd="1" destOrd="0" presId="urn:microsoft.com/office/officeart/2005/8/layout/hierarchy1"/>
    <dgm:cxn modelId="{E5D1F973-D1A6-4CFB-8C2C-2B50AE64E2C7}" type="presParOf" srcId="{44407251-18F8-4AA6-8B5B-5D558CB65E32}" destId="{43A575F3-9D88-464F-9678-7C0A07E35301}" srcOrd="0" destOrd="0" presId="urn:microsoft.com/office/officeart/2005/8/layout/hierarchy1"/>
    <dgm:cxn modelId="{8C4777B5-09EB-4E56-BACB-A1DCCD2A6ED6}" type="presParOf" srcId="{44407251-18F8-4AA6-8B5B-5D558CB65E32}" destId="{87282A41-2E69-434E-8EAE-FF837B8AB229}" srcOrd="1" destOrd="0" presId="urn:microsoft.com/office/officeart/2005/8/layout/hierarchy1"/>
    <dgm:cxn modelId="{743C9B94-9557-4140-B21C-386C23EE0A72}" type="presParOf" srcId="{87282A41-2E69-434E-8EAE-FF837B8AB229}" destId="{B1FF0938-762F-44CF-9638-40B4F88C057B}" srcOrd="0" destOrd="0" presId="urn:microsoft.com/office/officeart/2005/8/layout/hierarchy1"/>
    <dgm:cxn modelId="{4B889CB9-AD28-4FDA-A925-E13C64AD6B49}" type="presParOf" srcId="{B1FF0938-762F-44CF-9638-40B4F88C057B}" destId="{836A7673-A31B-4935-AA14-6B306389BB60}" srcOrd="0" destOrd="0" presId="urn:microsoft.com/office/officeart/2005/8/layout/hierarchy1"/>
    <dgm:cxn modelId="{2236572E-23F7-4281-ADEF-847278F9DCDC}" type="presParOf" srcId="{B1FF0938-762F-44CF-9638-40B4F88C057B}" destId="{A4ACAD93-534D-4B6F-9FF0-BF2F8ED4000D}" srcOrd="1" destOrd="0" presId="urn:microsoft.com/office/officeart/2005/8/layout/hierarchy1"/>
    <dgm:cxn modelId="{D70AB4B8-B476-4B5B-B1B7-C4DBD250CEB1}" type="presParOf" srcId="{87282A41-2E69-434E-8EAE-FF837B8AB229}" destId="{CE5B2B60-18F4-4A55-81D0-3861E97EF2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2-كتابة الخطوات الخوارزمية.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25C095AC-5E0C-4323-9245-7AE3EBD1A5C9}" type="presOf" srcId="{514AF74A-E1F6-430D-9F2A-E3FDDAE3CC56}" destId="{7E2AB8BA-ABA6-4075-BDB6-C3654A515A37}" srcOrd="0" destOrd="0" presId="urn:microsoft.com/office/officeart/2005/8/layout/hierarchy1"/>
    <dgm:cxn modelId="{7CF1E095-3306-47C2-9C1D-3CA83B9B2E84}" type="presOf" srcId="{7D02BA3D-AC06-4581-BA73-F6442D572660}" destId="{3A4AEF91-6D02-479B-AEFB-CA71B4425B64}" srcOrd="0" destOrd="0" presId="urn:microsoft.com/office/officeart/2005/8/layout/hierarchy1"/>
    <dgm:cxn modelId="{2E2D63A3-5150-400D-ADB1-F563FE2001F2}" type="presOf" srcId="{00DACED7-3BD0-4A19-BFA1-7CFB30503F03}" destId="{D123DD7C-6361-47C1-9F46-98069559353D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29CD3FC0-04D0-4FC9-8FBC-8D407815F3C5}" type="presOf" srcId="{C9479063-C304-4FDA-9E56-3416B8608E54}" destId="{4BB56B66-9449-402B-8320-4BB5FC32CA7E}" srcOrd="0" destOrd="0" presId="urn:microsoft.com/office/officeart/2005/8/layout/hierarchy1"/>
    <dgm:cxn modelId="{F91EEE60-732B-45AE-B72E-662164B24262}" type="presParOf" srcId="{D123DD7C-6361-47C1-9F46-98069559353D}" destId="{68C3086A-92EA-402A-8601-CEAF0759C909}" srcOrd="0" destOrd="0" presId="urn:microsoft.com/office/officeart/2005/8/layout/hierarchy1"/>
    <dgm:cxn modelId="{A6118D93-C2C3-49F9-A58E-ACDC0E49AC2C}" type="presParOf" srcId="{68C3086A-92EA-402A-8601-CEAF0759C909}" destId="{B057AA31-46B4-4B74-BD8F-7821DD1483CC}" srcOrd="0" destOrd="0" presId="urn:microsoft.com/office/officeart/2005/8/layout/hierarchy1"/>
    <dgm:cxn modelId="{7C83E37A-26B7-45EE-A7AE-753D897C7057}" type="presParOf" srcId="{B057AA31-46B4-4B74-BD8F-7821DD1483CC}" destId="{7148B722-9283-4C7E-85B4-5A561F8A732C}" srcOrd="0" destOrd="0" presId="urn:microsoft.com/office/officeart/2005/8/layout/hierarchy1"/>
    <dgm:cxn modelId="{F5B23154-F527-4470-8533-D8E9292623F3}" type="presParOf" srcId="{B057AA31-46B4-4B74-BD8F-7821DD1483CC}" destId="{7E2AB8BA-ABA6-4075-BDB6-C3654A515A37}" srcOrd="1" destOrd="0" presId="urn:microsoft.com/office/officeart/2005/8/layout/hierarchy1"/>
    <dgm:cxn modelId="{74854240-8823-421C-A786-91E419D5A70D}" type="presParOf" srcId="{68C3086A-92EA-402A-8601-CEAF0759C909}" destId="{44407251-18F8-4AA6-8B5B-5D558CB65E32}" srcOrd="1" destOrd="0" presId="urn:microsoft.com/office/officeart/2005/8/layout/hierarchy1"/>
    <dgm:cxn modelId="{683DDB3D-E47A-4932-90B7-83270B8CF260}" type="presParOf" srcId="{44407251-18F8-4AA6-8B5B-5D558CB65E32}" destId="{4BB56B66-9449-402B-8320-4BB5FC32CA7E}" srcOrd="0" destOrd="0" presId="urn:microsoft.com/office/officeart/2005/8/layout/hierarchy1"/>
    <dgm:cxn modelId="{75F2C200-0648-44A1-91B5-0C5ED885CC11}" type="presParOf" srcId="{44407251-18F8-4AA6-8B5B-5D558CB65E32}" destId="{44FF1B90-BA6E-4449-AA00-FE18678A14A3}" srcOrd="1" destOrd="0" presId="urn:microsoft.com/office/officeart/2005/8/layout/hierarchy1"/>
    <dgm:cxn modelId="{3C42819E-9AFF-447D-93D5-0915EACCCC24}" type="presParOf" srcId="{44FF1B90-BA6E-4449-AA00-FE18678A14A3}" destId="{5458D5F3-76FA-4CE4-8822-84317F07F359}" srcOrd="0" destOrd="0" presId="urn:microsoft.com/office/officeart/2005/8/layout/hierarchy1"/>
    <dgm:cxn modelId="{21889604-8C1D-4BD8-98FB-357DE45201DA}" type="presParOf" srcId="{5458D5F3-76FA-4CE4-8822-84317F07F359}" destId="{08396AD2-70F8-40AE-9998-2443C1017E9F}" srcOrd="0" destOrd="0" presId="urn:microsoft.com/office/officeart/2005/8/layout/hierarchy1"/>
    <dgm:cxn modelId="{4BAFCB0D-D60B-47A0-B427-46BE774BEE82}" type="presParOf" srcId="{5458D5F3-76FA-4CE4-8822-84317F07F359}" destId="{3A4AEF91-6D02-479B-AEFB-CA71B4425B64}" srcOrd="1" destOrd="0" presId="urn:microsoft.com/office/officeart/2005/8/layout/hierarchy1"/>
    <dgm:cxn modelId="{4B9602CE-1A7B-4008-85DD-F13064C75E9D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DACED7-3BD0-4A19-BFA1-7CFB30503F0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14AF74A-E1F6-430D-9F2A-E3FDDAE3CC56}">
      <dgm:prSet custT="1"/>
      <dgm:spPr/>
      <dgm:t>
        <a:bodyPr/>
        <a:lstStyle/>
        <a:p>
          <a:pPr rtl="1"/>
          <a:r>
            <a:rPr lang="ar-SA" sz="2800" b="1" dirty="0" smtClean="0"/>
            <a:t>صياغة حل المسألة</a:t>
          </a:r>
        </a:p>
        <a:p>
          <a:pPr rtl="1"/>
          <a:r>
            <a:rPr lang="ar-SA" sz="2800" b="1" dirty="0" smtClean="0"/>
            <a:t>(</a:t>
          </a:r>
          <a:r>
            <a:rPr lang="ar-SA" sz="2800" b="1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dirty="0" err="1" smtClean="0"/>
            <a:t>)</a:t>
          </a:r>
          <a:endParaRPr lang="ar-SA" sz="2800" b="1" dirty="0"/>
        </a:p>
      </dgm:t>
    </dgm:pt>
    <dgm:pt modelId="{B6CA7046-481A-44FA-ABA8-0CE332277553}" type="par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CA1993A3-A98A-4128-B091-4CFD0699D646}" type="sibTrans" cxnId="{3ECEAE3E-6DB5-4CDF-B8B7-A1829D67B686}">
      <dgm:prSet/>
      <dgm:spPr/>
      <dgm:t>
        <a:bodyPr/>
        <a:lstStyle/>
        <a:p>
          <a:pPr rtl="1"/>
          <a:endParaRPr lang="ar-SA"/>
        </a:p>
      </dgm:t>
    </dgm:pt>
    <dgm:pt modelId="{7D02BA3D-AC06-4581-BA73-F6442D572660}">
      <dgm:prSet custT="1"/>
      <dgm:spPr/>
      <dgm:t>
        <a:bodyPr/>
        <a:lstStyle/>
        <a:p>
          <a:pPr rtl="1"/>
          <a:r>
            <a:rPr lang="ar-SA" sz="2800" b="1" dirty="0" smtClean="0"/>
            <a:t>2-كتابة الخطوات الخوارزمية.</a:t>
          </a:r>
          <a:endParaRPr lang="ar-SA" sz="2800" b="1" dirty="0"/>
        </a:p>
      </dgm:t>
    </dgm:pt>
    <dgm:pt modelId="{C9479063-C304-4FDA-9E56-3416B8608E54}" type="par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F3ABB9E5-26E6-4241-9BD6-6EE86113AB5E}" type="sibTrans" cxnId="{49E8438D-EB2E-461A-942E-67925CB27287}">
      <dgm:prSet/>
      <dgm:spPr/>
      <dgm:t>
        <a:bodyPr/>
        <a:lstStyle/>
        <a:p>
          <a:pPr rtl="1"/>
          <a:endParaRPr lang="ar-SA"/>
        </a:p>
      </dgm:t>
    </dgm:pt>
    <dgm:pt modelId="{D123DD7C-6361-47C1-9F46-98069559353D}" type="pres">
      <dgm:prSet presAssocID="{00DACED7-3BD0-4A19-BFA1-7CFB30503F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8C3086A-92EA-402A-8601-CEAF0759C909}" type="pres">
      <dgm:prSet presAssocID="{514AF74A-E1F6-430D-9F2A-E3FDDAE3CC56}" presName="hierRoot1" presStyleCnt="0"/>
      <dgm:spPr/>
    </dgm:pt>
    <dgm:pt modelId="{B057AA31-46B4-4B74-BD8F-7821DD1483CC}" type="pres">
      <dgm:prSet presAssocID="{514AF74A-E1F6-430D-9F2A-E3FDDAE3CC56}" presName="composite" presStyleCnt="0"/>
      <dgm:spPr/>
    </dgm:pt>
    <dgm:pt modelId="{7148B722-9283-4C7E-85B4-5A561F8A732C}" type="pres">
      <dgm:prSet presAssocID="{514AF74A-E1F6-430D-9F2A-E3FDDAE3CC56}" presName="background" presStyleLbl="node0" presStyleIdx="0" presStyleCnt="1"/>
      <dgm:spPr/>
    </dgm:pt>
    <dgm:pt modelId="{7E2AB8BA-ABA6-4075-BDB6-C3654A515A37}" type="pres">
      <dgm:prSet presAssocID="{514AF74A-E1F6-430D-9F2A-E3FDDAE3CC56}" presName="text" presStyleLbl="fgAcc0" presStyleIdx="0" presStyleCnt="1" custScaleX="2164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4407251-18F8-4AA6-8B5B-5D558CB65E32}" type="pres">
      <dgm:prSet presAssocID="{514AF74A-E1F6-430D-9F2A-E3FDDAE3CC56}" presName="hierChild2" presStyleCnt="0"/>
      <dgm:spPr/>
    </dgm:pt>
    <dgm:pt modelId="{4BB56B66-9449-402B-8320-4BB5FC32CA7E}" type="pres">
      <dgm:prSet presAssocID="{C9479063-C304-4FDA-9E56-3416B8608E54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4FF1B90-BA6E-4449-AA00-FE18678A14A3}" type="pres">
      <dgm:prSet presAssocID="{7D02BA3D-AC06-4581-BA73-F6442D572660}" presName="hierRoot2" presStyleCnt="0"/>
      <dgm:spPr/>
    </dgm:pt>
    <dgm:pt modelId="{5458D5F3-76FA-4CE4-8822-84317F07F359}" type="pres">
      <dgm:prSet presAssocID="{7D02BA3D-AC06-4581-BA73-F6442D572660}" presName="composite2" presStyleCnt="0"/>
      <dgm:spPr/>
    </dgm:pt>
    <dgm:pt modelId="{08396AD2-70F8-40AE-9998-2443C1017E9F}" type="pres">
      <dgm:prSet presAssocID="{7D02BA3D-AC06-4581-BA73-F6442D572660}" presName="background2" presStyleLbl="node2" presStyleIdx="0" presStyleCnt="1"/>
      <dgm:spPr/>
    </dgm:pt>
    <dgm:pt modelId="{3A4AEF91-6D02-479B-AEFB-CA71B4425B64}" type="pres">
      <dgm:prSet presAssocID="{7D02BA3D-AC06-4581-BA73-F6442D572660}" presName="text2" presStyleLbl="fgAcc2" presStyleIdx="0" presStyleCnt="1" custScaleX="1763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9603C2-8E87-49EC-AC10-447584BD020E}" type="pres">
      <dgm:prSet presAssocID="{7D02BA3D-AC06-4581-BA73-F6442D572660}" presName="hierChild3" presStyleCnt="0"/>
      <dgm:spPr/>
    </dgm:pt>
  </dgm:ptLst>
  <dgm:cxnLst>
    <dgm:cxn modelId="{F406DDF3-0AB9-436B-BD6C-6349CB5E24EA}" type="presOf" srcId="{7D02BA3D-AC06-4581-BA73-F6442D572660}" destId="{3A4AEF91-6D02-479B-AEFB-CA71B4425B64}" srcOrd="0" destOrd="0" presId="urn:microsoft.com/office/officeart/2005/8/layout/hierarchy1"/>
    <dgm:cxn modelId="{49E8438D-EB2E-461A-942E-67925CB27287}" srcId="{514AF74A-E1F6-430D-9F2A-E3FDDAE3CC56}" destId="{7D02BA3D-AC06-4581-BA73-F6442D572660}" srcOrd="0" destOrd="0" parTransId="{C9479063-C304-4FDA-9E56-3416B8608E54}" sibTransId="{F3ABB9E5-26E6-4241-9BD6-6EE86113AB5E}"/>
    <dgm:cxn modelId="{8A9A6CC0-AD70-4F74-BFE4-8EF76D410DAC}" type="presOf" srcId="{00DACED7-3BD0-4A19-BFA1-7CFB30503F03}" destId="{D123DD7C-6361-47C1-9F46-98069559353D}" srcOrd="0" destOrd="0" presId="urn:microsoft.com/office/officeart/2005/8/layout/hierarchy1"/>
    <dgm:cxn modelId="{3ECEAE3E-6DB5-4CDF-B8B7-A1829D67B686}" srcId="{00DACED7-3BD0-4A19-BFA1-7CFB30503F03}" destId="{514AF74A-E1F6-430D-9F2A-E3FDDAE3CC56}" srcOrd="0" destOrd="0" parTransId="{B6CA7046-481A-44FA-ABA8-0CE332277553}" sibTransId="{CA1993A3-A98A-4128-B091-4CFD0699D646}"/>
    <dgm:cxn modelId="{59C9BC03-54BE-47AA-89F8-35ED10DB84F6}" type="presOf" srcId="{514AF74A-E1F6-430D-9F2A-E3FDDAE3CC56}" destId="{7E2AB8BA-ABA6-4075-BDB6-C3654A515A37}" srcOrd="0" destOrd="0" presId="urn:microsoft.com/office/officeart/2005/8/layout/hierarchy1"/>
    <dgm:cxn modelId="{A5B08447-3729-4FED-8E95-96F155AEE44D}" type="presOf" srcId="{C9479063-C304-4FDA-9E56-3416B8608E54}" destId="{4BB56B66-9449-402B-8320-4BB5FC32CA7E}" srcOrd="0" destOrd="0" presId="urn:microsoft.com/office/officeart/2005/8/layout/hierarchy1"/>
    <dgm:cxn modelId="{809B0E72-ACF8-4BB6-9C14-BD32A23FE672}" type="presParOf" srcId="{D123DD7C-6361-47C1-9F46-98069559353D}" destId="{68C3086A-92EA-402A-8601-CEAF0759C909}" srcOrd="0" destOrd="0" presId="urn:microsoft.com/office/officeart/2005/8/layout/hierarchy1"/>
    <dgm:cxn modelId="{2BF260CF-FEAA-48E5-8F19-FF4469262767}" type="presParOf" srcId="{68C3086A-92EA-402A-8601-CEAF0759C909}" destId="{B057AA31-46B4-4B74-BD8F-7821DD1483CC}" srcOrd="0" destOrd="0" presId="urn:microsoft.com/office/officeart/2005/8/layout/hierarchy1"/>
    <dgm:cxn modelId="{16DF56F2-B05C-4E40-AF93-0EEC9FE73E5F}" type="presParOf" srcId="{B057AA31-46B4-4B74-BD8F-7821DD1483CC}" destId="{7148B722-9283-4C7E-85B4-5A561F8A732C}" srcOrd="0" destOrd="0" presId="urn:microsoft.com/office/officeart/2005/8/layout/hierarchy1"/>
    <dgm:cxn modelId="{865E618D-F5D2-425D-8409-87D156AA6618}" type="presParOf" srcId="{B057AA31-46B4-4B74-BD8F-7821DD1483CC}" destId="{7E2AB8BA-ABA6-4075-BDB6-C3654A515A37}" srcOrd="1" destOrd="0" presId="urn:microsoft.com/office/officeart/2005/8/layout/hierarchy1"/>
    <dgm:cxn modelId="{09857894-4063-46C5-ABB7-AD5A0B5E10B6}" type="presParOf" srcId="{68C3086A-92EA-402A-8601-CEAF0759C909}" destId="{44407251-18F8-4AA6-8B5B-5D558CB65E32}" srcOrd="1" destOrd="0" presId="urn:microsoft.com/office/officeart/2005/8/layout/hierarchy1"/>
    <dgm:cxn modelId="{CF2F0FBA-A611-4D32-882E-CE500B9E3CD8}" type="presParOf" srcId="{44407251-18F8-4AA6-8B5B-5D558CB65E32}" destId="{4BB56B66-9449-402B-8320-4BB5FC32CA7E}" srcOrd="0" destOrd="0" presId="urn:microsoft.com/office/officeart/2005/8/layout/hierarchy1"/>
    <dgm:cxn modelId="{AA4689B1-E7F5-44B2-B613-78A675F6A6F8}" type="presParOf" srcId="{44407251-18F8-4AA6-8B5B-5D558CB65E32}" destId="{44FF1B90-BA6E-4449-AA00-FE18678A14A3}" srcOrd="1" destOrd="0" presId="urn:microsoft.com/office/officeart/2005/8/layout/hierarchy1"/>
    <dgm:cxn modelId="{CC91DCF6-2BE8-43B5-AD0F-F8EB15A83210}" type="presParOf" srcId="{44FF1B90-BA6E-4449-AA00-FE18678A14A3}" destId="{5458D5F3-76FA-4CE4-8822-84317F07F359}" srcOrd="0" destOrd="0" presId="urn:microsoft.com/office/officeart/2005/8/layout/hierarchy1"/>
    <dgm:cxn modelId="{0196ABF0-A6F6-48FB-B9C0-EEF3F0D572CE}" type="presParOf" srcId="{5458D5F3-76FA-4CE4-8822-84317F07F359}" destId="{08396AD2-70F8-40AE-9998-2443C1017E9F}" srcOrd="0" destOrd="0" presId="urn:microsoft.com/office/officeart/2005/8/layout/hierarchy1"/>
    <dgm:cxn modelId="{F87D7C07-18D2-42AF-B946-A257375FBB4A}" type="presParOf" srcId="{5458D5F3-76FA-4CE4-8822-84317F07F359}" destId="{3A4AEF91-6D02-479B-AEFB-CA71B4425B64}" srcOrd="1" destOrd="0" presId="urn:microsoft.com/office/officeart/2005/8/layout/hierarchy1"/>
    <dgm:cxn modelId="{438B8778-7638-45B4-9BAE-84DEB310FE4B}" type="presParOf" srcId="{44FF1B90-BA6E-4449-AA00-FE18678A14A3}" destId="{D49603C2-8E87-49EC-AC10-447584BD02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A0BB1-1FA2-49C9-A7F1-B0381E8B5E7D}">
      <dsp:nvSpPr>
        <dsp:cNvPr id="0" name=""/>
        <dsp:cNvSpPr/>
      </dsp:nvSpPr>
      <dsp:spPr>
        <a:xfrm>
          <a:off x="1477945" y="340928"/>
          <a:ext cx="3170255" cy="49410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خطوات حل المسالة </a:t>
          </a:r>
          <a:endParaRPr lang="ar-SA" sz="3200" b="1" kern="1200" dirty="0"/>
        </a:p>
      </dsp:txBody>
      <dsp:txXfrm>
        <a:off x="1477945" y="340928"/>
        <a:ext cx="3170255" cy="494109"/>
      </dsp:txXfrm>
    </dsp:sp>
    <dsp:sp modelId="{1D6EC6F8-4B74-4317-A6DE-7609943CE631}">
      <dsp:nvSpPr>
        <dsp:cNvPr id="0" name=""/>
        <dsp:cNvSpPr/>
      </dsp:nvSpPr>
      <dsp:spPr>
        <a:xfrm>
          <a:off x="1453502" y="835037"/>
          <a:ext cx="1609571" cy="197643"/>
        </a:xfrm>
        <a:custGeom>
          <a:avLst/>
          <a:gdLst/>
          <a:ahLst/>
          <a:cxnLst/>
          <a:rect l="0" t="0" r="0" b="0"/>
          <a:pathLst>
            <a:path>
              <a:moveTo>
                <a:pt x="1609571" y="0"/>
              </a:moveTo>
              <a:lnTo>
                <a:pt x="1609571" y="98821"/>
              </a:lnTo>
              <a:lnTo>
                <a:pt x="0" y="98821"/>
              </a:lnTo>
              <a:lnTo>
                <a:pt x="0" y="1976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4B6C6-D1AB-4ED0-B532-34DF16E2C51B}">
      <dsp:nvSpPr>
        <dsp:cNvPr id="0" name=""/>
        <dsp:cNvSpPr/>
      </dsp:nvSpPr>
      <dsp:spPr>
        <a:xfrm>
          <a:off x="31571" y="1032681"/>
          <a:ext cx="2843861" cy="12212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حياكة  الفستان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(الجزء العملي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31571" y="1032681"/>
        <a:ext cx="2843861" cy="1221250"/>
      </dsp:txXfrm>
    </dsp:sp>
    <dsp:sp modelId="{E999A13A-2AF9-451F-A971-F14DB6A32DB0}">
      <dsp:nvSpPr>
        <dsp:cNvPr id="0" name=""/>
        <dsp:cNvSpPr/>
      </dsp:nvSpPr>
      <dsp:spPr>
        <a:xfrm>
          <a:off x="1407782" y="2253931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1BFF6-E71B-4AF4-B89B-01233C64E2ED}">
      <dsp:nvSpPr>
        <dsp:cNvPr id="0" name=""/>
        <dsp:cNvSpPr/>
      </dsp:nvSpPr>
      <dsp:spPr>
        <a:xfrm>
          <a:off x="65531" y="2451575"/>
          <a:ext cx="2775941" cy="1533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اختيار الماكينة المناسبة  وحياكة الفستان </a:t>
          </a:r>
          <a:endParaRPr lang="ar-SA" sz="2800" b="1" kern="1200" dirty="0"/>
        </a:p>
      </dsp:txBody>
      <dsp:txXfrm>
        <a:off x="65531" y="2451575"/>
        <a:ext cx="2775941" cy="1533107"/>
      </dsp:txXfrm>
    </dsp:sp>
    <dsp:sp modelId="{57CB19A2-8AA5-4A66-BBB6-11E3CAAF4333}">
      <dsp:nvSpPr>
        <dsp:cNvPr id="0" name=""/>
        <dsp:cNvSpPr/>
      </dsp:nvSpPr>
      <dsp:spPr>
        <a:xfrm>
          <a:off x="1406357" y="3984683"/>
          <a:ext cx="91440" cy="538571"/>
        </a:xfrm>
        <a:custGeom>
          <a:avLst/>
          <a:gdLst/>
          <a:ahLst/>
          <a:cxnLst/>
          <a:rect l="0" t="0" r="0" b="0"/>
          <a:pathLst>
            <a:path>
              <a:moveTo>
                <a:pt x="47144" y="0"/>
              </a:moveTo>
              <a:lnTo>
                <a:pt x="47144" y="269285"/>
              </a:lnTo>
              <a:lnTo>
                <a:pt x="45720" y="269285"/>
              </a:lnTo>
              <a:lnTo>
                <a:pt x="45720" y="5385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B646C-C203-460C-B714-5BBE8D826F10}">
      <dsp:nvSpPr>
        <dsp:cNvPr id="0" name=""/>
        <dsp:cNvSpPr/>
      </dsp:nvSpPr>
      <dsp:spPr>
        <a:xfrm>
          <a:off x="0" y="4523255"/>
          <a:ext cx="2904155" cy="8107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تجريب الفستان وتعديل الأخطاء </a:t>
          </a:r>
          <a:endParaRPr lang="ar-SA" sz="2800" b="1" kern="1200" dirty="0"/>
        </a:p>
      </dsp:txBody>
      <dsp:txXfrm>
        <a:off x="0" y="4523255"/>
        <a:ext cx="2904155" cy="810744"/>
      </dsp:txXfrm>
    </dsp:sp>
    <dsp:sp modelId="{3026CB55-02E6-4372-ABC7-47C7F072166D}">
      <dsp:nvSpPr>
        <dsp:cNvPr id="0" name=""/>
        <dsp:cNvSpPr/>
      </dsp:nvSpPr>
      <dsp:spPr>
        <a:xfrm>
          <a:off x="3063073" y="835037"/>
          <a:ext cx="1533105" cy="197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21"/>
              </a:lnTo>
              <a:lnTo>
                <a:pt x="1533105" y="98821"/>
              </a:lnTo>
              <a:lnTo>
                <a:pt x="1533105" y="1976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AA115-C715-43BF-BBE0-8973B9F847D7}">
      <dsp:nvSpPr>
        <dsp:cNvPr id="0" name=""/>
        <dsp:cNvSpPr/>
      </dsp:nvSpPr>
      <dsp:spPr>
        <a:xfrm>
          <a:off x="3097782" y="1032681"/>
          <a:ext cx="2996793" cy="11956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3097782" y="1032681"/>
        <a:ext cx="2996793" cy="1195631"/>
      </dsp:txXfrm>
    </dsp:sp>
    <dsp:sp modelId="{302EC279-8523-48F1-9F4E-97C3750CDDC0}">
      <dsp:nvSpPr>
        <dsp:cNvPr id="0" name=""/>
        <dsp:cNvSpPr/>
      </dsp:nvSpPr>
      <dsp:spPr>
        <a:xfrm>
          <a:off x="4550458" y="2228312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7633-0CE7-4D52-A850-DECC56F2252E}">
      <dsp:nvSpPr>
        <dsp:cNvPr id="0" name=""/>
        <dsp:cNvSpPr/>
      </dsp:nvSpPr>
      <dsp:spPr>
        <a:xfrm>
          <a:off x="3178657" y="2425956"/>
          <a:ext cx="2835041" cy="946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فهم المسألة وتحديد عناصرها</a:t>
          </a:r>
          <a:endParaRPr lang="ar-SA" sz="2800" b="1" kern="1200" dirty="0"/>
        </a:p>
      </dsp:txBody>
      <dsp:txXfrm>
        <a:off x="3178657" y="2425956"/>
        <a:ext cx="2835041" cy="946827"/>
      </dsp:txXfrm>
    </dsp:sp>
    <dsp:sp modelId="{0D2E2D60-856F-46D0-A0CC-7285CD3B7020}">
      <dsp:nvSpPr>
        <dsp:cNvPr id="0" name=""/>
        <dsp:cNvSpPr/>
      </dsp:nvSpPr>
      <dsp:spPr>
        <a:xfrm>
          <a:off x="4550458" y="3372783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2AD91-B4A4-4D68-B714-69D5AE2C3918}">
      <dsp:nvSpPr>
        <dsp:cNvPr id="0" name=""/>
        <dsp:cNvSpPr/>
      </dsp:nvSpPr>
      <dsp:spPr>
        <a:xfrm>
          <a:off x="3792612" y="3570427"/>
          <a:ext cx="1607132" cy="653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رسم الموديل</a:t>
          </a:r>
          <a:endParaRPr lang="ar-SA" sz="2800" b="1" kern="1200" dirty="0"/>
        </a:p>
      </dsp:txBody>
      <dsp:txXfrm>
        <a:off x="3792612" y="3570427"/>
        <a:ext cx="1607132" cy="653518"/>
      </dsp:txXfrm>
    </dsp:sp>
    <dsp:sp modelId="{BC1F4B5E-C6BC-41CA-86DF-83AF18E8BFE2}">
      <dsp:nvSpPr>
        <dsp:cNvPr id="0" name=""/>
        <dsp:cNvSpPr/>
      </dsp:nvSpPr>
      <dsp:spPr>
        <a:xfrm>
          <a:off x="4550458" y="4223946"/>
          <a:ext cx="91440" cy="500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45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77F2E-6A11-46F2-A202-1AD0AC3DD7CB}">
      <dsp:nvSpPr>
        <dsp:cNvPr id="0" name=""/>
        <dsp:cNvSpPr/>
      </dsp:nvSpPr>
      <dsp:spPr>
        <a:xfrm>
          <a:off x="3352801" y="4724399"/>
          <a:ext cx="2486753" cy="494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أخذ القياسات</a:t>
          </a:r>
          <a:endParaRPr lang="ar-SA" sz="2800" b="1" kern="1200" dirty="0"/>
        </a:p>
      </dsp:txBody>
      <dsp:txXfrm>
        <a:off x="3352801" y="4724399"/>
        <a:ext cx="2486753" cy="49410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6B66-9449-402B-8320-4BB5FC32CA7E}">
      <dsp:nvSpPr>
        <dsp:cNvPr id="0" name=""/>
        <dsp:cNvSpPr/>
      </dsp:nvSpPr>
      <dsp:spPr>
        <a:xfrm>
          <a:off x="2346956" y="1393837"/>
          <a:ext cx="91440" cy="638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17047" y="248"/>
          <a:ext cx="4751257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60894" y="231904"/>
          <a:ext cx="4751257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60894" y="231904"/>
        <a:ext cx="4751257" cy="1393588"/>
      </dsp:txXfrm>
    </dsp:sp>
    <dsp:sp modelId="{08396AD2-70F8-40AE-9998-2443C1017E9F}">
      <dsp:nvSpPr>
        <dsp:cNvPr id="0" name=""/>
        <dsp:cNvSpPr/>
      </dsp:nvSpPr>
      <dsp:spPr>
        <a:xfrm>
          <a:off x="457201" y="2032107"/>
          <a:ext cx="3870948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AEF91-6D02-479B-AEFB-CA71B4425B64}">
      <dsp:nvSpPr>
        <dsp:cNvPr id="0" name=""/>
        <dsp:cNvSpPr/>
      </dsp:nvSpPr>
      <dsp:spPr>
        <a:xfrm>
          <a:off x="701049" y="2263762"/>
          <a:ext cx="3870948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2-كتابة الخطوات الخوارزمية.</a:t>
          </a:r>
          <a:endParaRPr lang="ar-SA" sz="2800" b="1" kern="1200" dirty="0"/>
        </a:p>
      </dsp:txBody>
      <dsp:txXfrm>
        <a:off x="701049" y="2263762"/>
        <a:ext cx="3870948" cy="139358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6B66-9449-402B-8320-4BB5FC32CA7E}">
      <dsp:nvSpPr>
        <dsp:cNvPr id="0" name=""/>
        <dsp:cNvSpPr/>
      </dsp:nvSpPr>
      <dsp:spPr>
        <a:xfrm>
          <a:off x="2346956" y="1393837"/>
          <a:ext cx="91440" cy="638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17047" y="248"/>
          <a:ext cx="4751257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60894" y="231904"/>
          <a:ext cx="4751257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60894" y="231904"/>
        <a:ext cx="4751257" cy="1393588"/>
      </dsp:txXfrm>
    </dsp:sp>
    <dsp:sp modelId="{08396AD2-70F8-40AE-9998-2443C1017E9F}">
      <dsp:nvSpPr>
        <dsp:cNvPr id="0" name=""/>
        <dsp:cNvSpPr/>
      </dsp:nvSpPr>
      <dsp:spPr>
        <a:xfrm>
          <a:off x="457201" y="2032107"/>
          <a:ext cx="3870948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AEF91-6D02-479B-AEFB-CA71B4425B64}">
      <dsp:nvSpPr>
        <dsp:cNvPr id="0" name=""/>
        <dsp:cNvSpPr/>
      </dsp:nvSpPr>
      <dsp:spPr>
        <a:xfrm>
          <a:off x="701049" y="2263762"/>
          <a:ext cx="3870948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2-كتابة الخطوات الخوارزمية.</a:t>
          </a:r>
          <a:endParaRPr lang="ar-SA" sz="2800" b="1" kern="1200" dirty="0"/>
        </a:p>
      </dsp:txBody>
      <dsp:txXfrm>
        <a:off x="701049" y="2263762"/>
        <a:ext cx="3870948" cy="139358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6B66-9449-402B-8320-4BB5FC32CA7E}">
      <dsp:nvSpPr>
        <dsp:cNvPr id="0" name=""/>
        <dsp:cNvSpPr/>
      </dsp:nvSpPr>
      <dsp:spPr>
        <a:xfrm>
          <a:off x="2346956" y="1393837"/>
          <a:ext cx="91440" cy="638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17047" y="248"/>
          <a:ext cx="4751257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60894" y="231904"/>
          <a:ext cx="4751257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60894" y="231904"/>
        <a:ext cx="4751257" cy="1393588"/>
      </dsp:txXfrm>
    </dsp:sp>
    <dsp:sp modelId="{08396AD2-70F8-40AE-9998-2443C1017E9F}">
      <dsp:nvSpPr>
        <dsp:cNvPr id="0" name=""/>
        <dsp:cNvSpPr/>
      </dsp:nvSpPr>
      <dsp:spPr>
        <a:xfrm>
          <a:off x="457201" y="2032107"/>
          <a:ext cx="3870948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AEF91-6D02-479B-AEFB-CA71B4425B64}">
      <dsp:nvSpPr>
        <dsp:cNvPr id="0" name=""/>
        <dsp:cNvSpPr/>
      </dsp:nvSpPr>
      <dsp:spPr>
        <a:xfrm>
          <a:off x="701049" y="2263762"/>
          <a:ext cx="3870948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3-التمثيل البياني للخطوات </a:t>
          </a:r>
          <a:r>
            <a:rPr lang="ar-SA" sz="2800" b="1" kern="1200" dirty="0" err="1" smtClean="0"/>
            <a:t>الخوارزمية .</a:t>
          </a:r>
          <a:endParaRPr lang="ar-SA" sz="2800" b="1" kern="1200" dirty="0"/>
        </a:p>
      </dsp:txBody>
      <dsp:txXfrm>
        <a:off x="701049" y="2263762"/>
        <a:ext cx="3870948" cy="139358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A0BB1-1FA2-49C9-A7F1-B0381E8B5E7D}">
      <dsp:nvSpPr>
        <dsp:cNvPr id="0" name=""/>
        <dsp:cNvSpPr/>
      </dsp:nvSpPr>
      <dsp:spPr>
        <a:xfrm>
          <a:off x="1477945" y="67861"/>
          <a:ext cx="3170255" cy="49410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خطوات حل المسائل</a:t>
          </a:r>
          <a:endParaRPr lang="ar-SA" sz="3200" b="1" kern="1200" dirty="0"/>
        </a:p>
      </dsp:txBody>
      <dsp:txXfrm>
        <a:off x="1477945" y="67861"/>
        <a:ext cx="3170255" cy="494109"/>
      </dsp:txXfrm>
    </dsp:sp>
    <dsp:sp modelId="{1D6EC6F8-4B74-4317-A6DE-7609943CE631}">
      <dsp:nvSpPr>
        <dsp:cNvPr id="0" name=""/>
        <dsp:cNvSpPr/>
      </dsp:nvSpPr>
      <dsp:spPr>
        <a:xfrm>
          <a:off x="1453502" y="561970"/>
          <a:ext cx="1609571" cy="197643"/>
        </a:xfrm>
        <a:custGeom>
          <a:avLst/>
          <a:gdLst/>
          <a:ahLst/>
          <a:cxnLst/>
          <a:rect l="0" t="0" r="0" b="0"/>
          <a:pathLst>
            <a:path>
              <a:moveTo>
                <a:pt x="1609571" y="0"/>
              </a:moveTo>
              <a:lnTo>
                <a:pt x="1609571" y="98821"/>
              </a:lnTo>
              <a:lnTo>
                <a:pt x="0" y="98821"/>
              </a:lnTo>
              <a:lnTo>
                <a:pt x="0" y="1976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4B6C6-D1AB-4ED0-B532-34DF16E2C51B}">
      <dsp:nvSpPr>
        <dsp:cNvPr id="0" name=""/>
        <dsp:cNvSpPr/>
      </dsp:nvSpPr>
      <dsp:spPr>
        <a:xfrm>
          <a:off x="31571" y="759614"/>
          <a:ext cx="2843861" cy="12212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كتابة البرنامج وتنفيذه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(الجزء العملي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31571" y="759614"/>
        <a:ext cx="2843861" cy="1221250"/>
      </dsp:txXfrm>
    </dsp:sp>
    <dsp:sp modelId="{E999A13A-2AF9-451F-A971-F14DB6A32DB0}">
      <dsp:nvSpPr>
        <dsp:cNvPr id="0" name=""/>
        <dsp:cNvSpPr/>
      </dsp:nvSpPr>
      <dsp:spPr>
        <a:xfrm>
          <a:off x="1407782" y="1980864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1BFF6-E71B-4AF4-B89B-01233C64E2ED}">
      <dsp:nvSpPr>
        <dsp:cNvPr id="0" name=""/>
        <dsp:cNvSpPr/>
      </dsp:nvSpPr>
      <dsp:spPr>
        <a:xfrm>
          <a:off x="65531" y="2178508"/>
          <a:ext cx="2775941" cy="771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err="1" smtClean="0"/>
            <a:t>؟</a:t>
          </a:r>
          <a:endParaRPr lang="ar-SA" sz="3600" b="1" kern="1200" dirty="0"/>
        </a:p>
      </dsp:txBody>
      <dsp:txXfrm>
        <a:off x="65531" y="2178508"/>
        <a:ext cx="2775941" cy="771107"/>
      </dsp:txXfrm>
    </dsp:sp>
    <dsp:sp modelId="{57CB19A2-8AA5-4A66-BBB6-11E3CAAF4333}">
      <dsp:nvSpPr>
        <dsp:cNvPr id="0" name=""/>
        <dsp:cNvSpPr/>
      </dsp:nvSpPr>
      <dsp:spPr>
        <a:xfrm>
          <a:off x="1406359" y="2949615"/>
          <a:ext cx="91440" cy="326986"/>
        </a:xfrm>
        <a:custGeom>
          <a:avLst/>
          <a:gdLst/>
          <a:ahLst/>
          <a:cxnLst/>
          <a:rect l="0" t="0" r="0" b="0"/>
          <a:pathLst>
            <a:path>
              <a:moveTo>
                <a:pt x="47143" y="0"/>
              </a:moveTo>
              <a:lnTo>
                <a:pt x="47143" y="163493"/>
              </a:lnTo>
              <a:lnTo>
                <a:pt x="45720" y="163493"/>
              </a:lnTo>
              <a:lnTo>
                <a:pt x="45720" y="3269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B646C-C203-460C-B714-5BBE8D826F10}">
      <dsp:nvSpPr>
        <dsp:cNvPr id="0" name=""/>
        <dsp:cNvSpPr/>
      </dsp:nvSpPr>
      <dsp:spPr>
        <a:xfrm>
          <a:off x="1" y="3276602"/>
          <a:ext cx="2904155" cy="8107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err="1" smtClean="0"/>
            <a:t>؟</a:t>
          </a:r>
          <a:endParaRPr lang="ar-SA" sz="4000" b="1" kern="1200" dirty="0"/>
        </a:p>
      </dsp:txBody>
      <dsp:txXfrm>
        <a:off x="1" y="3276602"/>
        <a:ext cx="2904155" cy="810744"/>
      </dsp:txXfrm>
    </dsp:sp>
    <dsp:sp modelId="{750E985C-CFA4-4FA1-A3A7-3DFA24853104}">
      <dsp:nvSpPr>
        <dsp:cNvPr id="0" name=""/>
        <dsp:cNvSpPr/>
      </dsp:nvSpPr>
      <dsp:spPr>
        <a:xfrm>
          <a:off x="1406359" y="4087347"/>
          <a:ext cx="91440" cy="295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674"/>
              </a:lnTo>
              <a:lnTo>
                <a:pt x="51856" y="147674"/>
              </a:lnTo>
              <a:lnTo>
                <a:pt x="51856" y="29534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43A75-DEF2-4407-8604-4AD9F2A46C03}">
      <dsp:nvSpPr>
        <dsp:cNvPr id="0" name=""/>
        <dsp:cNvSpPr/>
      </dsp:nvSpPr>
      <dsp:spPr>
        <a:xfrm>
          <a:off x="76197" y="4382696"/>
          <a:ext cx="2764037" cy="951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err="1" smtClean="0"/>
            <a:t>؟</a:t>
          </a:r>
          <a:endParaRPr lang="ar-SA" sz="4300" kern="1200" dirty="0"/>
        </a:p>
      </dsp:txBody>
      <dsp:txXfrm>
        <a:off x="76197" y="4382696"/>
        <a:ext cx="2764037" cy="951303"/>
      </dsp:txXfrm>
    </dsp:sp>
    <dsp:sp modelId="{3026CB55-02E6-4372-ABC7-47C7F072166D}">
      <dsp:nvSpPr>
        <dsp:cNvPr id="0" name=""/>
        <dsp:cNvSpPr/>
      </dsp:nvSpPr>
      <dsp:spPr>
        <a:xfrm>
          <a:off x="3063073" y="561970"/>
          <a:ext cx="1533105" cy="197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21"/>
              </a:lnTo>
              <a:lnTo>
                <a:pt x="1533105" y="98821"/>
              </a:lnTo>
              <a:lnTo>
                <a:pt x="1533105" y="1976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AA115-C715-43BF-BBE0-8973B9F847D7}">
      <dsp:nvSpPr>
        <dsp:cNvPr id="0" name=""/>
        <dsp:cNvSpPr/>
      </dsp:nvSpPr>
      <dsp:spPr>
        <a:xfrm>
          <a:off x="3097782" y="759614"/>
          <a:ext cx="2996793" cy="11956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3097782" y="759614"/>
        <a:ext cx="2996793" cy="1195631"/>
      </dsp:txXfrm>
    </dsp:sp>
    <dsp:sp modelId="{302EC279-8523-48F1-9F4E-97C3750CDDC0}">
      <dsp:nvSpPr>
        <dsp:cNvPr id="0" name=""/>
        <dsp:cNvSpPr/>
      </dsp:nvSpPr>
      <dsp:spPr>
        <a:xfrm>
          <a:off x="4550458" y="1955245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7633-0CE7-4D52-A850-DECC56F2252E}">
      <dsp:nvSpPr>
        <dsp:cNvPr id="0" name=""/>
        <dsp:cNvSpPr/>
      </dsp:nvSpPr>
      <dsp:spPr>
        <a:xfrm>
          <a:off x="3178657" y="2152889"/>
          <a:ext cx="2835041" cy="946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فهم المسألة وتحديد عناصرها</a:t>
          </a:r>
          <a:endParaRPr lang="ar-SA" sz="2800" b="1" kern="1200" dirty="0"/>
        </a:p>
      </dsp:txBody>
      <dsp:txXfrm>
        <a:off x="3178657" y="2152889"/>
        <a:ext cx="2835041" cy="946827"/>
      </dsp:txXfrm>
    </dsp:sp>
    <dsp:sp modelId="{0D2E2D60-856F-46D0-A0CC-7285CD3B7020}">
      <dsp:nvSpPr>
        <dsp:cNvPr id="0" name=""/>
        <dsp:cNvSpPr/>
      </dsp:nvSpPr>
      <dsp:spPr>
        <a:xfrm>
          <a:off x="4550458" y="3099716"/>
          <a:ext cx="91440" cy="197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4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2AD91-B4A4-4D68-B714-69D5AE2C3918}">
      <dsp:nvSpPr>
        <dsp:cNvPr id="0" name=""/>
        <dsp:cNvSpPr/>
      </dsp:nvSpPr>
      <dsp:spPr>
        <a:xfrm>
          <a:off x="3324956" y="3297360"/>
          <a:ext cx="2542444" cy="893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كتابة الخطوات الخوارزمية</a:t>
          </a:r>
          <a:endParaRPr lang="ar-SA" sz="2800" b="1" kern="1200" dirty="0"/>
        </a:p>
      </dsp:txBody>
      <dsp:txXfrm>
        <a:off x="3324956" y="3297360"/>
        <a:ext cx="2542444" cy="893641"/>
      </dsp:txXfrm>
    </dsp:sp>
    <dsp:sp modelId="{BC1F4B5E-C6BC-41CA-86DF-83AF18E8BFE2}">
      <dsp:nvSpPr>
        <dsp:cNvPr id="0" name=""/>
        <dsp:cNvSpPr/>
      </dsp:nvSpPr>
      <dsp:spPr>
        <a:xfrm>
          <a:off x="4550458" y="4191001"/>
          <a:ext cx="91440" cy="265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50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77F2E-6A11-46F2-A202-1AD0AC3DD7CB}">
      <dsp:nvSpPr>
        <dsp:cNvPr id="0" name=""/>
        <dsp:cNvSpPr/>
      </dsp:nvSpPr>
      <dsp:spPr>
        <a:xfrm>
          <a:off x="3248757" y="4456506"/>
          <a:ext cx="2694842" cy="877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التمثيل البياني </a:t>
          </a:r>
          <a:r>
            <a:rPr lang="ar-SA" sz="2800" b="1" kern="1200" dirty="0" err="1" smtClean="0"/>
            <a:t>للخوارزم</a:t>
          </a:r>
          <a:endParaRPr lang="ar-SA" sz="2800" b="1" kern="1200" dirty="0"/>
        </a:p>
      </dsp:txBody>
      <dsp:txXfrm>
        <a:off x="3248757" y="4456506"/>
        <a:ext cx="2694842" cy="87749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E6CB4-DE88-4CBF-90D7-FD0AE7260015}">
      <dsp:nvSpPr>
        <dsp:cNvPr id="0" name=""/>
        <dsp:cNvSpPr/>
      </dsp:nvSpPr>
      <dsp:spPr>
        <a:xfrm>
          <a:off x="3885570" y="3644406"/>
          <a:ext cx="91440" cy="382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761"/>
              </a:lnTo>
              <a:lnTo>
                <a:pt x="48135" y="237761"/>
              </a:lnTo>
              <a:lnTo>
                <a:pt x="48135" y="3821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F44EC-04AB-4A7D-AF0D-25F11A48A419}">
      <dsp:nvSpPr>
        <dsp:cNvPr id="0" name=""/>
        <dsp:cNvSpPr/>
      </dsp:nvSpPr>
      <dsp:spPr>
        <a:xfrm>
          <a:off x="3885570" y="2272808"/>
          <a:ext cx="91440" cy="3821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575F3-9D88-464F-9678-7C0A07E35301}">
      <dsp:nvSpPr>
        <dsp:cNvPr id="0" name=""/>
        <dsp:cNvSpPr/>
      </dsp:nvSpPr>
      <dsp:spPr>
        <a:xfrm>
          <a:off x="3885570" y="991680"/>
          <a:ext cx="91440" cy="291637"/>
        </a:xfrm>
        <a:custGeom>
          <a:avLst/>
          <a:gdLst/>
          <a:ahLst/>
          <a:cxnLst/>
          <a:rect l="0" t="0" r="0" b="0"/>
          <a:pathLst>
            <a:path>
              <a:moveTo>
                <a:pt x="66460" y="0"/>
              </a:moveTo>
              <a:lnTo>
                <a:pt x="66460" y="147282"/>
              </a:lnTo>
              <a:lnTo>
                <a:pt x="45720" y="147282"/>
              </a:lnTo>
              <a:lnTo>
                <a:pt x="45720" y="2916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2265260" y="2190"/>
          <a:ext cx="3373539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438399" y="166672"/>
          <a:ext cx="3373539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كتابة البرنامج وتنفيذه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438399" y="166672"/>
        <a:ext cx="3373539" cy="989490"/>
      </dsp:txXfrm>
    </dsp:sp>
    <dsp:sp modelId="{836A7673-A31B-4935-AA14-6B306389BB60}">
      <dsp:nvSpPr>
        <dsp:cNvPr id="0" name=""/>
        <dsp:cNvSpPr/>
      </dsp:nvSpPr>
      <dsp:spPr>
        <a:xfrm>
          <a:off x="2265260" y="1283318"/>
          <a:ext cx="3332058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438399" y="1447800"/>
          <a:ext cx="3332058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</a:t>
          </a:r>
          <a:endParaRPr lang="ar-SA" sz="2800" b="1" kern="1200" dirty="0"/>
        </a:p>
      </dsp:txBody>
      <dsp:txXfrm>
        <a:off x="2438399" y="1447800"/>
        <a:ext cx="3332058" cy="989490"/>
      </dsp:txXfrm>
    </dsp:sp>
    <dsp:sp modelId="{0318C7DE-B758-435C-972B-0ED3C4F4DD0A}">
      <dsp:nvSpPr>
        <dsp:cNvPr id="0" name=""/>
        <dsp:cNvSpPr/>
      </dsp:nvSpPr>
      <dsp:spPr>
        <a:xfrm>
          <a:off x="2189054" y="2654915"/>
          <a:ext cx="348447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34FCB-E2D6-4609-8248-D6E6A70156DA}">
      <dsp:nvSpPr>
        <dsp:cNvPr id="0" name=""/>
        <dsp:cNvSpPr/>
      </dsp:nvSpPr>
      <dsp:spPr>
        <a:xfrm>
          <a:off x="2362193" y="2819397"/>
          <a:ext cx="348447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................................</a:t>
          </a:r>
          <a:endParaRPr lang="ar-SA" sz="2800" b="1" kern="1200" dirty="0"/>
        </a:p>
      </dsp:txBody>
      <dsp:txXfrm>
        <a:off x="2362193" y="2819397"/>
        <a:ext cx="3484471" cy="989490"/>
      </dsp:txXfrm>
    </dsp:sp>
    <dsp:sp modelId="{28884F67-EEFA-4A3B-A588-BA699928B24D}">
      <dsp:nvSpPr>
        <dsp:cNvPr id="0" name=""/>
        <dsp:cNvSpPr/>
      </dsp:nvSpPr>
      <dsp:spPr>
        <a:xfrm>
          <a:off x="2189054" y="4026522"/>
          <a:ext cx="348930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1827D5-1E73-4346-B0A0-2E6A9F79F6B5}">
      <dsp:nvSpPr>
        <dsp:cNvPr id="0" name=""/>
        <dsp:cNvSpPr/>
      </dsp:nvSpPr>
      <dsp:spPr>
        <a:xfrm>
          <a:off x="2362193" y="4191005"/>
          <a:ext cx="348930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................................</a:t>
          </a:r>
          <a:endParaRPr lang="ar-SA" sz="2800" b="1" kern="1200" dirty="0"/>
        </a:p>
      </dsp:txBody>
      <dsp:txXfrm>
        <a:off x="2362193" y="4191005"/>
        <a:ext cx="3489301" cy="98949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E6CB4-DE88-4CBF-90D7-FD0AE7260015}">
      <dsp:nvSpPr>
        <dsp:cNvPr id="0" name=""/>
        <dsp:cNvSpPr/>
      </dsp:nvSpPr>
      <dsp:spPr>
        <a:xfrm>
          <a:off x="3885570" y="3644406"/>
          <a:ext cx="91440" cy="382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761"/>
              </a:lnTo>
              <a:lnTo>
                <a:pt x="48135" y="237761"/>
              </a:lnTo>
              <a:lnTo>
                <a:pt x="48135" y="3821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F44EC-04AB-4A7D-AF0D-25F11A48A419}">
      <dsp:nvSpPr>
        <dsp:cNvPr id="0" name=""/>
        <dsp:cNvSpPr/>
      </dsp:nvSpPr>
      <dsp:spPr>
        <a:xfrm>
          <a:off x="3885570" y="2272808"/>
          <a:ext cx="91440" cy="3821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575F3-9D88-464F-9678-7C0A07E35301}">
      <dsp:nvSpPr>
        <dsp:cNvPr id="0" name=""/>
        <dsp:cNvSpPr/>
      </dsp:nvSpPr>
      <dsp:spPr>
        <a:xfrm>
          <a:off x="3885570" y="991680"/>
          <a:ext cx="91440" cy="291637"/>
        </a:xfrm>
        <a:custGeom>
          <a:avLst/>
          <a:gdLst/>
          <a:ahLst/>
          <a:cxnLst/>
          <a:rect l="0" t="0" r="0" b="0"/>
          <a:pathLst>
            <a:path>
              <a:moveTo>
                <a:pt x="66460" y="0"/>
              </a:moveTo>
              <a:lnTo>
                <a:pt x="66460" y="147282"/>
              </a:lnTo>
              <a:lnTo>
                <a:pt x="45720" y="147282"/>
              </a:lnTo>
              <a:lnTo>
                <a:pt x="45720" y="2916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2265260" y="2190"/>
          <a:ext cx="3373539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438399" y="166672"/>
          <a:ext cx="3373539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كتابة البرنامج وتنفيذه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438399" y="166672"/>
        <a:ext cx="3373539" cy="989490"/>
      </dsp:txXfrm>
    </dsp:sp>
    <dsp:sp modelId="{836A7673-A31B-4935-AA14-6B306389BB60}">
      <dsp:nvSpPr>
        <dsp:cNvPr id="0" name=""/>
        <dsp:cNvSpPr/>
      </dsp:nvSpPr>
      <dsp:spPr>
        <a:xfrm>
          <a:off x="2265260" y="1283318"/>
          <a:ext cx="3332058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438399" y="1447800"/>
          <a:ext cx="3332058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1-كتابة </a:t>
          </a:r>
          <a:r>
            <a:rPr lang="ar-SA" sz="2800" b="1" kern="1200" dirty="0" err="1" smtClean="0"/>
            <a:t>البرنامح</a:t>
          </a:r>
          <a:r>
            <a:rPr lang="ar-SA" sz="2800" b="1" kern="1200" dirty="0" smtClean="0"/>
            <a:t> بإحدى لغات البرمجة.</a:t>
          </a:r>
          <a:endParaRPr lang="ar-SA" sz="2800" b="1" kern="1200" dirty="0"/>
        </a:p>
      </dsp:txBody>
      <dsp:txXfrm>
        <a:off x="2438399" y="1447800"/>
        <a:ext cx="3332058" cy="989490"/>
      </dsp:txXfrm>
    </dsp:sp>
    <dsp:sp modelId="{0318C7DE-B758-435C-972B-0ED3C4F4DD0A}">
      <dsp:nvSpPr>
        <dsp:cNvPr id="0" name=""/>
        <dsp:cNvSpPr/>
      </dsp:nvSpPr>
      <dsp:spPr>
        <a:xfrm>
          <a:off x="1884260" y="2654915"/>
          <a:ext cx="4094059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34FCB-E2D6-4609-8248-D6E6A70156DA}">
      <dsp:nvSpPr>
        <dsp:cNvPr id="0" name=""/>
        <dsp:cNvSpPr/>
      </dsp:nvSpPr>
      <dsp:spPr>
        <a:xfrm>
          <a:off x="2057399" y="2819397"/>
          <a:ext cx="4094059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 ترجمة البرنامج الى لغة </a:t>
          </a:r>
          <a:r>
            <a:rPr lang="ar-SA" sz="2800" b="1" kern="1200" dirty="0" err="1" smtClean="0"/>
            <a:t>الآلة </a:t>
          </a:r>
          <a:r>
            <a:rPr lang="ar-SA" sz="2800" b="1" kern="1200" dirty="0" smtClean="0">
              <a:solidFill>
                <a:srgbClr val="CD0938"/>
              </a:solidFill>
            </a:rPr>
            <a:t>#من سيقوم </a:t>
          </a:r>
          <a:r>
            <a:rPr lang="ar-SA" sz="2800" b="1" kern="1200" dirty="0" err="1" smtClean="0">
              <a:solidFill>
                <a:srgbClr val="CD0938"/>
              </a:solidFill>
            </a:rPr>
            <a:t>بالترجمة ؟</a:t>
          </a:r>
          <a:endParaRPr lang="ar-SA" sz="2800" b="1" kern="1200" dirty="0">
            <a:solidFill>
              <a:srgbClr val="CD0938"/>
            </a:solidFill>
          </a:endParaRPr>
        </a:p>
      </dsp:txBody>
      <dsp:txXfrm>
        <a:off x="2057399" y="2819397"/>
        <a:ext cx="4094059" cy="989490"/>
      </dsp:txXfrm>
    </dsp:sp>
    <dsp:sp modelId="{28884F67-EEFA-4A3B-A588-BA699928B24D}">
      <dsp:nvSpPr>
        <dsp:cNvPr id="0" name=""/>
        <dsp:cNvSpPr/>
      </dsp:nvSpPr>
      <dsp:spPr>
        <a:xfrm>
          <a:off x="2189054" y="4026522"/>
          <a:ext cx="348930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1827D5-1E73-4346-B0A0-2E6A9F79F6B5}">
      <dsp:nvSpPr>
        <dsp:cNvPr id="0" name=""/>
        <dsp:cNvSpPr/>
      </dsp:nvSpPr>
      <dsp:spPr>
        <a:xfrm>
          <a:off x="2362193" y="4191005"/>
          <a:ext cx="348930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3-اختبار </a:t>
          </a:r>
          <a:r>
            <a:rPr lang="ar-SA" sz="2800" b="1" kern="1200" dirty="0" err="1" smtClean="0"/>
            <a:t>البرنامح</a:t>
          </a:r>
          <a:r>
            <a:rPr lang="ar-SA" sz="2800" b="1" kern="1200" dirty="0" smtClean="0"/>
            <a:t> </a:t>
          </a:r>
          <a:r>
            <a:rPr lang="ar-SA" sz="2800" b="1" kern="1200" dirty="0" err="1" smtClean="0"/>
            <a:t>واصلاح</a:t>
          </a:r>
          <a:r>
            <a:rPr lang="ar-SA" sz="2800" b="1" kern="1200" dirty="0" smtClean="0"/>
            <a:t> </a:t>
          </a:r>
          <a:r>
            <a:rPr lang="ar-SA" sz="2800" b="1" kern="1200" dirty="0" err="1" smtClean="0"/>
            <a:t>الأخطاء .</a:t>
          </a:r>
          <a:endParaRPr lang="ar-SA" sz="2800" b="1" kern="1200" dirty="0"/>
        </a:p>
      </dsp:txBody>
      <dsp:txXfrm>
        <a:off x="2362193" y="4191005"/>
        <a:ext cx="3489301" cy="989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0A5D9B-6E0F-49ED-ABD6-80BD819BE78F}">
      <dsp:nvSpPr>
        <dsp:cNvPr id="0" name=""/>
        <dsp:cNvSpPr/>
      </dsp:nvSpPr>
      <dsp:spPr>
        <a:xfrm>
          <a:off x="3413169" y="1974336"/>
          <a:ext cx="2402776" cy="92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095"/>
              </a:lnTo>
              <a:lnTo>
                <a:pt x="2402776" y="681095"/>
              </a:lnTo>
              <a:lnTo>
                <a:pt x="2402776" y="921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B625B-D8C2-479C-BC63-216F357B11F9}">
      <dsp:nvSpPr>
        <dsp:cNvPr id="0" name=""/>
        <dsp:cNvSpPr/>
      </dsp:nvSpPr>
      <dsp:spPr>
        <a:xfrm>
          <a:off x="1365139" y="1974336"/>
          <a:ext cx="2048029" cy="942064"/>
        </a:xfrm>
        <a:custGeom>
          <a:avLst/>
          <a:gdLst/>
          <a:ahLst/>
          <a:cxnLst/>
          <a:rect l="0" t="0" r="0" b="0"/>
          <a:pathLst>
            <a:path>
              <a:moveTo>
                <a:pt x="2048029" y="0"/>
              </a:moveTo>
              <a:lnTo>
                <a:pt x="2048029" y="701903"/>
              </a:lnTo>
              <a:lnTo>
                <a:pt x="0" y="701903"/>
              </a:lnTo>
              <a:lnTo>
                <a:pt x="0" y="9420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5F4AC-B210-4FD9-9B37-E2A03B027382}">
      <dsp:nvSpPr>
        <dsp:cNvPr id="0" name=""/>
        <dsp:cNvSpPr/>
      </dsp:nvSpPr>
      <dsp:spPr>
        <a:xfrm>
          <a:off x="-211846" y="328133"/>
          <a:ext cx="7250030" cy="1646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88656-08FB-464F-88E9-4BA35D0AAD4D}">
      <dsp:nvSpPr>
        <dsp:cNvPr id="0" name=""/>
        <dsp:cNvSpPr/>
      </dsp:nvSpPr>
      <dsp:spPr>
        <a:xfrm>
          <a:off x="76203" y="601780"/>
          <a:ext cx="7250030" cy="1646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/>
            <a:t>خطوات حل </a:t>
          </a:r>
          <a:r>
            <a:rPr lang="ar-SA" sz="3900" b="1" kern="1200" dirty="0" err="1" smtClean="0"/>
            <a:t>المسائل:</a:t>
          </a:r>
          <a:endParaRPr lang="ar-SA" sz="3900" b="1" kern="1200" dirty="0" smtClean="0"/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b="1" kern="1200" dirty="0" smtClean="0">
              <a:solidFill>
                <a:schemeClr val="accent4">
                  <a:lumMod val="75000"/>
                </a:schemeClr>
              </a:solidFill>
            </a:rPr>
            <a:t>تنقسم الى قسمين</a:t>
          </a:r>
          <a:endParaRPr lang="ar-SA" sz="39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6203" y="601780"/>
        <a:ext cx="7250030" cy="1646202"/>
      </dsp:txXfrm>
    </dsp:sp>
    <dsp:sp modelId="{D7C0F222-4898-4F3F-AAC8-03DFAF44F266}">
      <dsp:nvSpPr>
        <dsp:cNvPr id="0" name=""/>
        <dsp:cNvSpPr/>
      </dsp:nvSpPr>
      <dsp:spPr>
        <a:xfrm>
          <a:off x="-288049" y="2916400"/>
          <a:ext cx="3306377" cy="145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1C4C88-9F6D-40E0-BEF0-52B2D6AE8335}">
      <dsp:nvSpPr>
        <dsp:cNvPr id="0" name=""/>
        <dsp:cNvSpPr/>
      </dsp:nvSpPr>
      <dsp:spPr>
        <a:xfrm>
          <a:off x="0" y="3190047"/>
          <a:ext cx="3306377" cy="1458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 كتابة البرنامج وتنفيذه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العملي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0" y="3190047"/>
        <a:ext cx="3306377" cy="1458156"/>
      </dsp:txXfrm>
    </dsp:sp>
    <dsp:sp modelId="{7935F1B3-3C30-4439-8FF1-FEF448896751}">
      <dsp:nvSpPr>
        <dsp:cNvPr id="0" name=""/>
        <dsp:cNvSpPr/>
      </dsp:nvSpPr>
      <dsp:spPr>
        <a:xfrm>
          <a:off x="4376140" y="2895592"/>
          <a:ext cx="2879609" cy="1410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2BBCA6-CF82-40D5-A9EB-FD275CF1944D}">
      <dsp:nvSpPr>
        <dsp:cNvPr id="0" name=""/>
        <dsp:cNvSpPr/>
      </dsp:nvSpPr>
      <dsp:spPr>
        <a:xfrm>
          <a:off x="4664190" y="3169239"/>
          <a:ext cx="2879609" cy="1410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4664190" y="3169239"/>
        <a:ext cx="2879609" cy="14105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E6CB4-DE88-4CBF-90D7-FD0AE7260015}">
      <dsp:nvSpPr>
        <dsp:cNvPr id="0" name=""/>
        <dsp:cNvSpPr/>
      </dsp:nvSpPr>
      <dsp:spPr>
        <a:xfrm>
          <a:off x="3885570" y="3644406"/>
          <a:ext cx="91440" cy="382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761"/>
              </a:lnTo>
              <a:lnTo>
                <a:pt x="48135" y="237761"/>
              </a:lnTo>
              <a:lnTo>
                <a:pt x="48135" y="3821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F44EC-04AB-4A7D-AF0D-25F11A48A419}">
      <dsp:nvSpPr>
        <dsp:cNvPr id="0" name=""/>
        <dsp:cNvSpPr/>
      </dsp:nvSpPr>
      <dsp:spPr>
        <a:xfrm>
          <a:off x="3885570" y="2272808"/>
          <a:ext cx="91440" cy="3821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575F3-9D88-464F-9678-7C0A07E35301}">
      <dsp:nvSpPr>
        <dsp:cNvPr id="0" name=""/>
        <dsp:cNvSpPr/>
      </dsp:nvSpPr>
      <dsp:spPr>
        <a:xfrm>
          <a:off x="3885570" y="991680"/>
          <a:ext cx="91440" cy="291637"/>
        </a:xfrm>
        <a:custGeom>
          <a:avLst/>
          <a:gdLst/>
          <a:ahLst/>
          <a:cxnLst/>
          <a:rect l="0" t="0" r="0" b="0"/>
          <a:pathLst>
            <a:path>
              <a:moveTo>
                <a:pt x="66460" y="0"/>
              </a:moveTo>
              <a:lnTo>
                <a:pt x="66460" y="147282"/>
              </a:lnTo>
              <a:lnTo>
                <a:pt x="45720" y="147282"/>
              </a:lnTo>
              <a:lnTo>
                <a:pt x="45720" y="2916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2265260" y="2190"/>
          <a:ext cx="3373539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438399" y="166672"/>
          <a:ext cx="3373539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438399" y="166672"/>
        <a:ext cx="3373539" cy="989490"/>
      </dsp:txXfrm>
    </dsp:sp>
    <dsp:sp modelId="{836A7673-A31B-4935-AA14-6B306389BB60}">
      <dsp:nvSpPr>
        <dsp:cNvPr id="0" name=""/>
        <dsp:cNvSpPr/>
      </dsp:nvSpPr>
      <dsp:spPr>
        <a:xfrm>
          <a:off x="2265260" y="1283318"/>
          <a:ext cx="3332058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438399" y="1447800"/>
          <a:ext cx="3332058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</a:t>
          </a:r>
          <a:endParaRPr lang="ar-SA" sz="2800" b="1" kern="1200" dirty="0"/>
        </a:p>
      </dsp:txBody>
      <dsp:txXfrm>
        <a:off x="2438399" y="1447800"/>
        <a:ext cx="3332058" cy="989490"/>
      </dsp:txXfrm>
    </dsp:sp>
    <dsp:sp modelId="{0318C7DE-B758-435C-972B-0ED3C4F4DD0A}">
      <dsp:nvSpPr>
        <dsp:cNvPr id="0" name=""/>
        <dsp:cNvSpPr/>
      </dsp:nvSpPr>
      <dsp:spPr>
        <a:xfrm>
          <a:off x="2189054" y="2654915"/>
          <a:ext cx="348447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34FCB-E2D6-4609-8248-D6E6A70156DA}">
      <dsp:nvSpPr>
        <dsp:cNvPr id="0" name=""/>
        <dsp:cNvSpPr/>
      </dsp:nvSpPr>
      <dsp:spPr>
        <a:xfrm>
          <a:off x="2362193" y="2819397"/>
          <a:ext cx="348447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................................</a:t>
          </a:r>
          <a:endParaRPr lang="ar-SA" sz="2800" b="1" kern="1200" dirty="0"/>
        </a:p>
      </dsp:txBody>
      <dsp:txXfrm>
        <a:off x="2362193" y="2819397"/>
        <a:ext cx="3484471" cy="989490"/>
      </dsp:txXfrm>
    </dsp:sp>
    <dsp:sp modelId="{28884F67-EEFA-4A3B-A588-BA699928B24D}">
      <dsp:nvSpPr>
        <dsp:cNvPr id="0" name=""/>
        <dsp:cNvSpPr/>
      </dsp:nvSpPr>
      <dsp:spPr>
        <a:xfrm>
          <a:off x="2189054" y="4026522"/>
          <a:ext cx="348930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1827D5-1E73-4346-B0A0-2E6A9F79F6B5}">
      <dsp:nvSpPr>
        <dsp:cNvPr id="0" name=""/>
        <dsp:cNvSpPr/>
      </dsp:nvSpPr>
      <dsp:spPr>
        <a:xfrm>
          <a:off x="2362193" y="4191005"/>
          <a:ext cx="348930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................................</a:t>
          </a:r>
          <a:endParaRPr lang="ar-SA" sz="2800" b="1" kern="1200" dirty="0"/>
        </a:p>
      </dsp:txBody>
      <dsp:txXfrm>
        <a:off x="2362193" y="4191005"/>
        <a:ext cx="3489301" cy="989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EE6CB4-DE88-4CBF-90D7-FD0AE7260015}">
      <dsp:nvSpPr>
        <dsp:cNvPr id="0" name=""/>
        <dsp:cNvSpPr/>
      </dsp:nvSpPr>
      <dsp:spPr>
        <a:xfrm>
          <a:off x="3885570" y="3644406"/>
          <a:ext cx="91440" cy="382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761"/>
              </a:lnTo>
              <a:lnTo>
                <a:pt x="48135" y="237761"/>
              </a:lnTo>
              <a:lnTo>
                <a:pt x="48135" y="3821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F44EC-04AB-4A7D-AF0D-25F11A48A419}">
      <dsp:nvSpPr>
        <dsp:cNvPr id="0" name=""/>
        <dsp:cNvSpPr/>
      </dsp:nvSpPr>
      <dsp:spPr>
        <a:xfrm>
          <a:off x="3885570" y="2272808"/>
          <a:ext cx="91440" cy="3821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575F3-9D88-464F-9678-7C0A07E35301}">
      <dsp:nvSpPr>
        <dsp:cNvPr id="0" name=""/>
        <dsp:cNvSpPr/>
      </dsp:nvSpPr>
      <dsp:spPr>
        <a:xfrm>
          <a:off x="3885570" y="991680"/>
          <a:ext cx="91440" cy="291637"/>
        </a:xfrm>
        <a:custGeom>
          <a:avLst/>
          <a:gdLst/>
          <a:ahLst/>
          <a:cxnLst/>
          <a:rect l="0" t="0" r="0" b="0"/>
          <a:pathLst>
            <a:path>
              <a:moveTo>
                <a:pt x="66460" y="0"/>
              </a:moveTo>
              <a:lnTo>
                <a:pt x="66460" y="147282"/>
              </a:lnTo>
              <a:lnTo>
                <a:pt x="45720" y="147282"/>
              </a:lnTo>
              <a:lnTo>
                <a:pt x="45720" y="2916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2265260" y="2190"/>
          <a:ext cx="3373539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438399" y="166672"/>
          <a:ext cx="3373539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438399" y="166672"/>
        <a:ext cx="3373539" cy="989490"/>
      </dsp:txXfrm>
    </dsp:sp>
    <dsp:sp modelId="{836A7673-A31B-4935-AA14-6B306389BB60}">
      <dsp:nvSpPr>
        <dsp:cNvPr id="0" name=""/>
        <dsp:cNvSpPr/>
      </dsp:nvSpPr>
      <dsp:spPr>
        <a:xfrm>
          <a:off x="2265260" y="1283318"/>
          <a:ext cx="3332058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438399" y="1447800"/>
          <a:ext cx="3332058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1-فهم المسألة وتحديد عناصرها.</a:t>
          </a:r>
          <a:endParaRPr lang="ar-SA" sz="2800" b="1" kern="1200" dirty="0"/>
        </a:p>
      </dsp:txBody>
      <dsp:txXfrm>
        <a:off x="2438399" y="1447800"/>
        <a:ext cx="3332058" cy="989490"/>
      </dsp:txXfrm>
    </dsp:sp>
    <dsp:sp modelId="{0318C7DE-B758-435C-972B-0ED3C4F4DD0A}">
      <dsp:nvSpPr>
        <dsp:cNvPr id="0" name=""/>
        <dsp:cNvSpPr/>
      </dsp:nvSpPr>
      <dsp:spPr>
        <a:xfrm>
          <a:off x="2189054" y="2654915"/>
          <a:ext cx="348447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34FCB-E2D6-4609-8248-D6E6A70156DA}">
      <dsp:nvSpPr>
        <dsp:cNvPr id="0" name=""/>
        <dsp:cNvSpPr/>
      </dsp:nvSpPr>
      <dsp:spPr>
        <a:xfrm>
          <a:off x="2362193" y="2819397"/>
          <a:ext cx="348447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2-كتابة الخطوات الخوارزمية.</a:t>
          </a:r>
          <a:endParaRPr lang="ar-SA" sz="2800" b="1" kern="1200" dirty="0"/>
        </a:p>
      </dsp:txBody>
      <dsp:txXfrm>
        <a:off x="2362193" y="2819397"/>
        <a:ext cx="3484471" cy="989490"/>
      </dsp:txXfrm>
    </dsp:sp>
    <dsp:sp modelId="{28884F67-EEFA-4A3B-A588-BA699928B24D}">
      <dsp:nvSpPr>
        <dsp:cNvPr id="0" name=""/>
        <dsp:cNvSpPr/>
      </dsp:nvSpPr>
      <dsp:spPr>
        <a:xfrm>
          <a:off x="2189054" y="4026522"/>
          <a:ext cx="3489301" cy="98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1827D5-1E73-4346-B0A0-2E6A9F79F6B5}">
      <dsp:nvSpPr>
        <dsp:cNvPr id="0" name=""/>
        <dsp:cNvSpPr/>
      </dsp:nvSpPr>
      <dsp:spPr>
        <a:xfrm>
          <a:off x="2362193" y="4191005"/>
          <a:ext cx="3489301" cy="98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3-التمثيل البياني للخطوات الخوارزمية.</a:t>
          </a:r>
          <a:endParaRPr lang="ar-SA" sz="2800" b="1" kern="1200" dirty="0"/>
        </a:p>
      </dsp:txBody>
      <dsp:txXfrm>
        <a:off x="2362193" y="4191005"/>
        <a:ext cx="3489301" cy="9894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575F3-9D88-464F-9678-7C0A07E35301}">
      <dsp:nvSpPr>
        <dsp:cNvPr id="0" name=""/>
        <dsp:cNvSpPr/>
      </dsp:nvSpPr>
      <dsp:spPr>
        <a:xfrm>
          <a:off x="2388425" y="1737778"/>
          <a:ext cx="91440" cy="408813"/>
        </a:xfrm>
        <a:custGeom>
          <a:avLst/>
          <a:gdLst/>
          <a:ahLst/>
          <a:cxnLst/>
          <a:rect l="0" t="0" r="0" b="0"/>
          <a:pathLst>
            <a:path>
              <a:moveTo>
                <a:pt x="49837" y="0"/>
              </a:moveTo>
              <a:lnTo>
                <a:pt x="49837" y="198079"/>
              </a:lnTo>
              <a:lnTo>
                <a:pt x="45720" y="198079"/>
              </a:lnTo>
              <a:lnTo>
                <a:pt x="45720" y="4088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-24144" y="293284"/>
          <a:ext cx="4924813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28610" y="533401"/>
          <a:ext cx="4924813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28610" y="533401"/>
        <a:ext cx="4924813" cy="1444493"/>
      </dsp:txXfrm>
    </dsp:sp>
    <dsp:sp modelId="{836A7673-A31B-4935-AA14-6B306389BB60}">
      <dsp:nvSpPr>
        <dsp:cNvPr id="0" name=""/>
        <dsp:cNvSpPr/>
      </dsp:nvSpPr>
      <dsp:spPr>
        <a:xfrm>
          <a:off x="2015" y="2146591"/>
          <a:ext cx="4864258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54770" y="2386708"/>
          <a:ext cx="4864258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1-فهم المسألة وتحديد عناصرها.</a:t>
          </a:r>
          <a:endParaRPr lang="ar-SA" sz="2800" b="1" kern="1200" dirty="0"/>
        </a:p>
      </dsp:txBody>
      <dsp:txXfrm>
        <a:off x="254770" y="2386708"/>
        <a:ext cx="4864258" cy="14444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575F3-9D88-464F-9678-7C0A07E35301}">
      <dsp:nvSpPr>
        <dsp:cNvPr id="0" name=""/>
        <dsp:cNvSpPr/>
      </dsp:nvSpPr>
      <dsp:spPr>
        <a:xfrm>
          <a:off x="2388425" y="1737778"/>
          <a:ext cx="91440" cy="408813"/>
        </a:xfrm>
        <a:custGeom>
          <a:avLst/>
          <a:gdLst/>
          <a:ahLst/>
          <a:cxnLst/>
          <a:rect l="0" t="0" r="0" b="0"/>
          <a:pathLst>
            <a:path>
              <a:moveTo>
                <a:pt x="49837" y="0"/>
              </a:moveTo>
              <a:lnTo>
                <a:pt x="49837" y="198079"/>
              </a:lnTo>
              <a:lnTo>
                <a:pt x="45720" y="198079"/>
              </a:lnTo>
              <a:lnTo>
                <a:pt x="45720" y="4088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-24144" y="293284"/>
          <a:ext cx="4924813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28610" y="533401"/>
          <a:ext cx="4924813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28610" y="533401"/>
        <a:ext cx="4924813" cy="1444493"/>
      </dsp:txXfrm>
    </dsp:sp>
    <dsp:sp modelId="{836A7673-A31B-4935-AA14-6B306389BB60}">
      <dsp:nvSpPr>
        <dsp:cNvPr id="0" name=""/>
        <dsp:cNvSpPr/>
      </dsp:nvSpPr>
      <dsp:spPr>
        <a:xfrm>
          <a:off x="2015" y="2146591"/>
          <a:ext cx="4864258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54770" y="2386708"/>
          <a:ext cx="4864258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1-فهم المسألة وتحديد عناصرها.</a:t>
          </a:r>
          <a:endParaRPr lang="ar-SA" sz="2800" b="1" kern="1200" dirty="0"/>
        </a:p>
      </dsp:txBody>
      <dsp:txXfrm>
        <a:off x="254770" y="2386708"/>
        <a:ext cx="4864258" cy="14444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575F3-9D88-464F-9678-7C0A07E35301}">
      <dsp:nvSpPr>
        <dsp:cNvPr id="0" name=""/>
        <dsp:cNvSpPr/>
      </dsp:nvSpPr>
      <dsp:spPr>
        <a:xfrm>
          <a:off x="2388425" y="1737778"/>
          <a:ext cx="91440" cy="408813"/>
        </a:xfrm>
        <a:custGeom>
          <a:avLst/>
          <a:gdLst/>
          <a:ahLst/>
          <a:cxnLst/>
          <a:rect l="0" t="0" r="0" b="0"/>
          <a:pathLst>
            <a:path>
              <a:moveTo>
                <a:pt x="49837" y="0"/>
              </a:moveTo>
              <a:lnTo>
                <a:pt x="49837" y="198079"/>
              </a:lnTo>
              <a:lnTo>
                <a:pt x="45720" y="198079"/>
              </a:lnTo>
              <a:lnTo>
                <a:pt x="45720" y="4088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-24144" y="293284"/>
          <a:ext cx="4924813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28610" y="533401"/>
          <a:ext cx="4924813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28610" y="533401"/>
        <a:ext cx="4924813" cy="1444493"/>
      </dsp:txXfrm>
    </dsp:sp>
    <dsp:sp modelId="{836A7673-A31B-4935-AA14-6B306389BB60}">
      <dsp:nvSpPr>
        <dsp:cNvPr id="0" name=""/>
        <dsp:cNvSpPr/>
      </dsp:nvSpPr>
      <dsp:spPr>
        <a:xfrm>
          <a:off x="2015" y="2146591"/>
          <a:ext cx="4864258" cy="144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ACAD93-534D-4B6F-9FF0-BF2F8ED4000D}">
      <dsp:nvSpPr>
        <dsp:cNvPr id="0" name=""/>
        <dsp:cNvSpPr/>
      </dsp:nvSpPr>
      <dsp:spPr>
        <a:xfrm>
          <a:off x="254770" y="2386708"/>
          <a:ext cx="4864258" cy="144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1-فهم المسألة وتحديد عناصرها.</a:t>
          </a:r>
          <a:endParaRPr lang="ar-SA" sz="2800" b="1" kern="1200" dirty="0"/>
        </a:p>
      </dsp:txBody>
      <dsp:txXfrm>
        <a:off x="254770" y="2386708"/>
        <a:ext cx="4864258" cy="144449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6B66-9449-402B-8320-4BB5FC32CA7E}">
      <dsp:nvSpPr>
        <dsp:cNvPr id="0" name=""/>
        <dsp:cNvSpPr/>
      </dsp:nvSpPr>
      <dsp:spPr>
        <a:xfrm>
          <a:off x="2346956" y="1393837"/>
          <a:ext cx="91440" cy="638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17047" y="248"/>
          <a:ext cx="4751257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60894" y="231904"/>
          <a:ext cx="4751257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60894" y="231904"/>
        <a:ext cx="4751257" cy="1393588"/>
      </dsp:txXfrm>
    </dsp:sp>
    <dsp:sp modelId="{08396AD2-70F8-40AE-9998-2443C1017E9F}">
      <dsp:nvSpPr>
        <dsp:cNvPr id="0" name=""/>
        <dsp:cNvSpPr/>
      </dsp:nvSpPr>
      <dsp:spPr>
        <a:xfrm>
          <a:off x="457201" y="2032107"/>
          <a:ext cx="3870948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AEF91-6D02-479B-AEFB-CA71B4425B64}">
      <dsp:nvSpPr>
        <dsp:cNvPr id="0" name=""/>
        <dsp:cNvSpPr/>
      </dsp:nvSpPr>
      <dsp:spPr>
        <a:xfrm>
          <a:off x="701049" y="2263762"/>
          <a:ext cx="3870948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2-كتابة الخطوات الخوارزمية.</a:t>
          </a:r>
          <a:endParaRPr lang="ar-SA" sz="2800" b="1" kern="1200" dirty="0"/>
        </a:p>
      </dsp:txBody>
      <dsp:txXfrm>
        <a:off x="701049" y="2263762"/>
        <a:ext cx="3870948" cy="13935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56B66-9449-402B-8320-4BB5FC32CA7E}">
      <dsp:nvSpPr>
        <dsp:cNvPr id="0" name=""/>
        <dsp:cNvSpPr/>
      </dsp:nvSpPr>
      <dsp:spPr>
        <a:xfrm>
          <a:off x="2346956" y="1393837"/>
          <a:ext cx="91440" cy="6382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8B722-9283-4C7E-85B4-5A561F8A732C}">
      <dsp:nvSpPr>
        <dsp:cNvPr id="0" name=""/>
        <dsp:cNvSpPr/>
      </dsp:nvSpPr>
      <dsp:spPr>
        <a:xfrm>
          <a:off x="17047" y="248"/>
          <a:ext cx="4751257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AB8BA-ABA6-4075-BDB6-C3654A515A37}">
      <dsp:nvSpPr>
        <dsp:cNvPr id="0" name=""/>
        <dsp:cNvSpPr/>
      </dsp:nvSpPr>
      <dsp:spPr>
        <a:xfrm>
          <a:off x="260894" y="231904"/>
          <a:ext cx="4751257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صياغة حل المسألة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(</a:t>
          </a:r>
          <a:r>
            <a:rPr lang="ar-SA" sz="2800" b="1" kern="1200" dirty="0" smtClean="0">
              <a:solidFill>
                <a:schemeClr val="accent4">
                  <a:lumMod val="75000"/>
                </a:schemeClr>
              </a:solidFill>
            </a:rPr>
            <a:t>الجزء النظري</a:t>
          </a:r>
          <a:r>
            <a:rPr lang="ar-SA" sz="2800" b="1" kern="1200" dirty="0" err="1" smtClean="0"/>
            <a:t>)</a:t>
          </a:r>
          <a:endParaRPr lang="ar-SA" sz="2800" b="1" kern="1200" dirty="0"/>
        </a:p>
      </dsp:txBody>
      <dsp:txXfrm>
        <a:off x="260894" y="231904"/>
        <a:ext cx="4751257" cy="1393588"/>
      </dsp:txXfrm>
    </dsp:sp>
    <dsp:sp modelId="{08396AD2-70F8-40AE-9998-2443C1017E9F}">
      <dsp:nvSpPr>
        <dsp:cNvPr id="0" name=""/>
        <dsp:cNvSpPr/>
      </dsp:nvSpPr>
      <dsp:spPr>
        <a:xfrm>
          <a:off x="457201" y="2032107"/>
          <a:ext cx="3870948" cy="1393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AEF91-6D02-479B-AEFB-CA71B4425B64}">
      <dsp:nvSpPr>
        <dsp:cNvPr id="0" name=""/>
        <dsp:cNvSpPr/>
      </dsp:nvSpPr>
      <dsp:spPr>
        <a:xfrm>
          <a:off x="701049" y="2263762"/>
          <a:ext cx="3870948" cy="139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2-كتابة الخطوات الخوارزمية.</a:t>
          </a:r>
          <a:endParaRPr lang="ar-SA" sz="2800" b="1" kern="1200" dirty="0"/>
        </a:p>
      </dsp:txBody>
      <dsp:txXfrm>
        <a:off x="701049" y="2263762"/>
        <a:ext cx="3870948" cy="139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E5C31F-8D0F-42B1-BEEF-CFD0805550FB}" type="datetimeFigureOut">
              <a:rPr lang="ar-SA" smtClean="0"/>
              <a:pPr/>
              <a:t>07/05/37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2A991F-4B84-4884-A689-04E13592E4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9CF4C9-8302-4D4B-BB8C-9852F49A9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572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ar-SA" sz="6600" dirty="0" smtClean="0">
                <a:solidFill>
                  <a:srgbClr val="002060"/>
                </a:solidFill>
                <a:cs typeface="Akhbar MT" pitchFamily="2" charset="-78"/>
              </a:rPr>
              <a:t>بسم الله الرحمن الرحيم</a:t>
            </a:r>
            <a:endParaRPr lang="ar-SA" sz="6600" dirty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11267" name="صورة 7" descr="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9613"/>
            <a:ext cx="8477247" cy="413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مربع نص 9"/>
          <p:cNvSpPr txBox="1">
            <a:spLocks noChangeArrowheads="1"/>
          </p:cNvSpPr>
          <p:nvPr/>
        </p:nvSpPr>
        <p:spPr bwMode="auto">
          <a:xfrm>
            <a:off x="1142976" y="5214950"/>
            <a:ext cx="7715304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             </a:t>
            </a:r>
            <a:r>
              <a:rPr lang="ar-SA" sz="4000" dirty="0">
                <a:solidFill>
                  <a:srgbClr val="002060"/>
                </a:solidFill>
              </a:rPr>
              <a:t>كُن ذا أثَر وأَسعِد </a:t>
            </a:r>
            <a:r>
              <a:rPr lang="ar-SA" sz="4000" dirty="0">
                <a:solidFill>
                  <a:srgbClr val="FF0066"/>
                </a:solidFill>
              </a:rPr>
              <a:t>تُسعَد </a:t>
            </a:r>
            <a:r>
              <a:rPr lang="ar-SA" sz="4000" dirty="0">
                <a:solidFill>
                  <a:srgbClr val="002060"/>
                </a:solidFill>
              </a:rPr>
              <a:t>,, = )</a:t>
            </a:r>
          </a:p>
        </p:txBody>
      </p:sp>
      <p:pic>
        <p:nvPicPr>
          <p:cNvPr id="5" name="صورة 4" descr="TuV3Ao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16573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scientist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062" y="4419600"/>
            <a:ext cx="304193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0" y="610137"/>
            <a:ext cx="91440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rtl="1">
              <a:buFont typeface="+mj-lt"/>
              <a:buAutoNum type="arabicPeriod"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اتباع ما امر الله به واجتناب نهيه.</a:t>
            </a:r>
          </a:p>
          <a:p>
            <a:pPr marL="742950" indent="-742950" rtl="1">
              <a:buFont typeface="+mj-lt"/>
              <a:buAutoNum type="arabicPeriod"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عرض كل أمر مستجد على الكتاب والسنة.</a:t>
            </a:r>
          </a:p>
          <a:p>
            <a:pPr marL="742950" indent="-742950" rtl="1">
              <a:buFont typeface="+mj-lt"/>
              <a:buAutoNum type="arabicPeriod"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التفريق بين الحق والباطل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واتباع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الحق ولو قل اتباعه</a:t>
            </a:r>
          </a:p>
          <a:p>
            <a:pPr marL="742950" indent="-742950" rtl="1"/>
            <a:r>
              <a:rPr lang="ar-SA" sz="3600" b="1" dirty="0" smtClean="0"/>
              <a:t> قال تعالى:﴿ </a:t>
            </a:r>
            <a:r>
              <a:rPr lang="ar-SA" sz="3600" b="1" dirty="0" smtClean="0">
                <a:solidFill>
                  <a:srgbClr val="002060"/>
                </a:solidFill>
              </a:rPr>
              <a:t>وَقَالُوا لَوْ كُنَّا نَسْمَعُ أَوْ </a:t>
            </a:r>
            <a:r>
              <a:rPr lang="ar-SA" sz="3600" b="1" dirty="0" smtClean="0">
                <a:solidFill>
                  <a:srgbClr val="FF0000"/>
                </a:solidFill>
              </a:rPr>
              <a:t>نَعْقِلُ</a:t>
            </a:r>
            <a:r>
              <a:rPr lang="ar-SA" sz="3600" b="1" dirty="0" smtClean="0">
                <a:solidFill>
                  <a:srgbClr val="002060"/>
                </a:solidFill>
              </a:rPr>
              <a:t> مَا كُنَّا فِي أَصْحَابِ </a:t>
            </a:r>
            <a:r>
              <a:rPr lang="ar-SA" sz="3600" b="1" dirty="0" err="1" smtClean="0">
                <a:solidFill>
                  <a:srgbClr val="002060"/>
                </a:solidFill>
              </a:rPr>
              <a:t>السَّعِيرِ </a:t>
            </a:r>
            <a:r>
              <a:rPr lang="ar-SA" sz="3600" b="1" dirty="0" err="1" smtClean="0"/>
              <a:t>﴾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ar-SA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 rtl="1">
              <a:buFont typeface="+mj-lt"/>
              <a:buAutoNum type="arabicPeriod"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تسخير العقل لخدمة الإسلام والمسلمين ورفع شأنهم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بالإبتكارات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الحديثة في مجالات الحياة.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كيف نشكر الله على نعمة </a:t>
            </a:r>
            <a:r>
              <a:rPr lang="ar-SA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العقل ؟</a:t>
            </a:r>
            <a:endParaRPr lang="ar-S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صورة 8" descr="2092011-121724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6242"/>
            <a:ext cx="3450565" cy="2591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صورة 10" descr="images_w8b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2678">
            <a:off x="3120564" y="4868505"/>
            <a:ext cx="3396531" cy="1929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brainstorming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343400" cy="6019800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</p:txBody>
      </p:sp>
      <p:pic>
        <p:nvPicPr>
          <p:cNvPr id="8" name="صورة 7" descr="1-53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925" y="0"/>
            <a:ext cx="517207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 rot="21097372">
            <a:off x="-257863" y="1064861"/>
            <a:ext cx="633093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صياغة حل المسائل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905000" y="5288340"/>
            <a:ext cx="7239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تسمى </a:t>
            </a:r>
            <a:r>
              <a:rPr lang="ar-S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المشاكل</a:t>
            </a:r>
            <a:r>
              <a:rPr lang="ar-SA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التي تواجه جهاز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SA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الحاسب </a:t>
            </a:r>
            <a:r>
              <a:rPr lang="ar-S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بالمسائل</a:t>
            </a:r>
            <a:r>
              <a:rPr lang="ar-SA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من الصور الموجودة أمامك وبالتعاون مع مجموعتك </a:t>
            </a:r>
            <a:r>
              <a:rPr lang="ar-SA" sz="2800" b="1" dirty="0" err="1" smtClean="0"/>
              <a:t>استنتجي :</a:t>
            </a:r>
            <a:endParaRPr lang="ar-SA" sz="2800" b="1" dirty="0" smtClean="0">
              <a:solidFill>
                <a:srgbClr val="FFC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53340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من تعلم حل </a:t>
            </a:r>
            <a:r>
              <a:rPr lang="ar-SA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المسائل </a:t>
            </a:r>
            <a:r>
              <a:rPr lang="ar-S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ar-S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 descr="post-1-1327206733.jpg"/>
          <p:cNvPicPr>
            <a:picLocks noChangeAspect="1"/>
          </p:cNvPicPr>
          <p:nvPr/>
        </p:nvPicPr>
        <p:blipFill>
          <a:blip r:embed="rId2" cstate="print"/>
          <a:srcRect r="53704"/>
          <a:stretch>
            <a:fillRect/>
          </a:stretch>
        </p:blipFill>
        <p:spPr>
          <a:xfrm>
            <a:off x="2971800" y="1371600"/>
            <a:ext cx="4038600" cy="4398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 descr="التخطيط للحيا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2468"/>
            <a:ext cx="5105400" cy="370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صورة 10" descr="تم فتح التصميم المجاني.jpg"/>
          <p:cNvPicPr>
            <a:picLocks noChangeAspect="1"/>
          </p:cNvPicPr>
          <p:nvPr/>
        </p:nvPicPr>
        <p:blipFill>
          <a:blip r:embed="rId4" cstate="print"/>
          <a:srcRect t="13460" r="25275"/>
          <a:stretch>
            <a:fillRect/>
          </a:stretch>
        </p:blipFill>
        <p:spPr>
          <a:xfrm>
            <a:off x="3962400" y="3505199"/>
            <a:ext cx="5181600" cy="3618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مستطيل 8"/>
          <p:cNvSpPr/>
          <p:nvPr/>
        </p:nvSpPr>
        <p:spPr>
          <a:xfrm rot="21095453">
            <a:off x="8687" y="1649258"/>
            <a:ext cx="382668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#</a:t>
            </a:r>
            <a:r>
              <a:rPr lang="ar-SA" sz="2000" b="1" dirty="0" smtClean="0">
                <a:solidFill>
                  <a:srgbClr val="FF0000"/>
                </a:solidFill>
              </a:rPr>
              <a:t>استراتيجية قراءة </a:t>
            </a:r>
            <a:r>
              <a:rPr lang="ar-SA" sz="2000" b="1" dirty="0" err="1" smtClean="0">
                <a:solidFill>
                  <a:srgbClr val="FF0000"/>
                </a:solidFill>
              </a:rPr>
              <a:t>الصور   </a:t>
            </a:r>
            <a:r>
              <a:rPr lang="ar-SA" sz="2000" b="1" dirty="0" smtClean="0">
                <a:solidFill>
                  <a:schemeClr val="bg1"/>
                </a:solidFill>
              </a:rPr>
              <a:t>#</a:t>
            </a:r>
            <a:r>
              <a:rPr lang="ar-SA" sz="2000" b="1" dirty="0" smtClean="0">
                <a:solidFill>
                  <a:srgbClr val="FF0000"/>
                </a:solidFill>
              </a:rPr>
              <a:t>نشاط تعاوني 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من تعلم حل </a:t>
            </a:r>
            <a:r>
              <a:rPr lang="ar-SA" sz="66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المسائل ؟</a:t>
            </a:r>
            <a:endParaRPr lang="ar-SA" sz="6600" b="1" dirty="0" smtClean="0">
              <a:solidFill>
                <a:srgbClr val="CD0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 descr="post-1-1327206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183379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 descr="التخطيط للحيا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3860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تم فتح التصميم المجاني.jpg"/>
          <p:cNvPicPr>
            <a:picLocks noChangeAspect="1"/>
          </p:cNvPicPr>
          <p:nvPr/>
        </p:nvPicPr>
        <p:blipFill>
          <a:blip r:embed="rId4" cstate="print"/>
          <a:srcRect t="13460" r="25275"/>
          <a:stretch>
            <a:fillRect/>
          </a:stretch>
        </p:blipFill>
        <p:spPr>
          <a:xfrm>
            <a:off x="4511927" y="1600200"/>
            <a:ext cx="463207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97290" y="4191000"/>
            <a:ext cx="5546710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1.  القدرة على كتابة برامج للحاسب </a:t>
            </a:r>
            <a:endParaRPr lang="en-US" alt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59842" y="4953000"/>
            <a:ext cx="4184158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2.</a:t>
            </a:r>
            <a:r>
              <a:rPr lang="ar-SA" alt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التخطيط لحياتك اليومية </a:t>
            </a:r>
            <a:endParaRPr lang="en-US" alt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329588" y="5715000"/>
            <a:ext cx="5814412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3.</a:t>
            </a:r>
            <a:r>
              <a:rPr lang="ar-SA" alt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 القدرة على التفكير لحل المشكلات </a:t>
            </a:r>
            <a:endParaRPr lang="en-US" alt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t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667000" cy="4800600"/>
          </a:xfrm>
          <a:prstGeom prst="rect">
            <a:avLst/>
          </a:prstGeom>
        </p:spPr>
      </p:pic>
      <p:pic>
        <p:nvPicPr>
          <p:cNvPr id="8" name="صورة 7" descr="problem-solution-21259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143000"/>
            <a:ext cx="6172200" cy="3352799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خطوات حل </a:t>
            </a:r>
            <a:r>
              <a:rPr lang="ar-SA" sz="60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المسائل:</a:t>
            </a:r>
            <a:endParaRPr lang="ar-SA" sz="6000" b="1" dirty="0" smtClean="0">
              <a:solidFill>
                <a:srgbClr val="CD0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4800600"/>
            <a:ext cx="9144000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لحل أي مسألة هناك </a:t>
            </a:r>
            <a:r>
              <a:rPr lang="ar-SA" sz="44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خطوتان:</a:t>
            </a:r>
            <a:r>
              <a:rPr lang="ar-SA" sz="44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خطوة 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</a:t>
            </a:r>
            <a:r>
              <a:rPr lang="ar-SA" sz="4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خطوة عملية</a:t>
            </a:r>
            <a:endParaRPr lang="ar-SA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518285_1399810512.jpg"/>
          <p:cNvPicPr>
            <a:picLocks noChangeAspect="1"/>
          </p:cNvPicPr>
          <p:nvPr/>
        </p:nvPicPr>
        <p:blipFill>
          <a:blip r:embed="rId2" cstate="print"/>
          <a:srcRect r="17591"/>
          <a:stretch>
            <a:fillRect/>
          </a:stretch>
        </p:blipFill>
        <p:spPr>
          <a:xfrm>
            <a:off x="5257800" y="609600"/>
            <a:ext cx="3886200" cy="6248400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خطوات حل </a:t>
            </a:r>
            <a:r>
              <a:rPr lang="ar-SA" sz="40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المسائل:</a:t>
            </a:r>
            <a:endParaRPr lang="ar-SA" sz="4000" b="1" dirty="0" smtClean="0">
              <a:solidFill>
                <a:srgbClr val="CD0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53000" y="3657600"/>
            <a:ext cx="41910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فستان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</a:t>
            </a:r>
            <a:r>
              <a:rPr lang="ar-SA" sz="4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المرحلة النظرية والعملية </a:t>
            </a:r>
            <a:r>
              <a:rPr lang="ar-SA" sz="40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لــ :</a:t>
            </a:r>
            <a:endParaRPr lang="ar-SA" sz="4000" b="1" dirty="0" smtClean="0">
              <a:solidFill>
                <a:srgbClr val="CD0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صورة 14" descr="973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4572000"/>
            <a:ext cx="2819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صورة 15" descr="cliparti1_tailor-clipart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1600200"/>
            <a:ext cx="2971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صورة 16" descr="stock-cartoon-of-a-cartoon-seamstress-hurredly-tailoring-a-brides-dress-at-the-last-minute-by-ron-leishman-14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572000"/>
            <a:ext cx="2971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صورة 17" descr="5062868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1219200"/>
            <a:ext cx="284858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13" descr="877913.p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2667000"/>
            <a:ext cx="2698595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صورة 18" descr="White_square_with_question_mar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1371600"/>
            <a:ext cx="685800" cy="685800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 rot="21091101">
            <a:off x="85884" y="150750"/>
            <a:ext cx="214230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فستان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 descr="518285_1399810512.jpg"/>
          <p:cNvPicPr>
            <a:picLocks noChangeAspect="1"/>
          </p:cNvPicPr>
          <p:nvPr/>
        </p:nvPicPr>
        <p:blipFill>
          <a:blip r:embed="rId2" cstate="print"/>
          <a:srcRect r="17591"/>
          <a:stretch>
            <a:fillRect/>
          </a:stretch>
        </p:blipFill>
        <p:spPr>
          <a:xfrm>
            <a:off x="0" y="228600"/>
            <a:ext cx="3886200" cy="6629400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</a:t>
            </a:r>
            <a:r>
              <a:rPr lang="ar-SA" sz="48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المسائل:</a:t>
            </a:r>
            <a:endParaRPr lang="ar-SA" sz="4800" b="1" dirty="0" smtClean="0">
              <a:solidFill>
                <a:srgbClr val="CD0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 rot="20922583">
            <a:off x="-245929" y="400430"/>
            <a:ext cx="41910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تصميم فستان</a:t>
            </a:r>
          </a:p>
        </p:txBody>
      </p:sp>
      <p:graphicFrame>
        <p:nvGraphicFramePr>
          <p:cNvPr id="16" name="رسم تخطيطي 15"/>
          <p:cNvGraphicFramePr/>
          <p:nvPr/>
        </p:nvGraphicFramePr>
        <p:xfrm>
          <a:off x="2819400" y="8382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صياغة حل المسائل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4800" y="685800"/>
            <a:ext cx="8610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تصميم 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البرامج )</a:t>
            </a:r>
            <a:endParaRPr lang="ar-S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1066800" y="17526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صورة 10" descr="planning_graphi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2667000"/>
            <a:ext cx="19050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 descr="Programmer-clip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2667000"/>
            <a:ext cx="1905000" cy="167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الصور توقعي خطوات صياغة حل المسألة 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الثلاثة ؟</a:t>
            </a:r>
            <a:endParaRPr lang="ar-S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#استراتيجية قراءة </a:t>
            </a:r>
            <a:r>
              <a:rPr lang="ar-S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الصور   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تعاوني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971800" y="1371600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1981200"/>
            <a:ext cx="2895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 descr="التخطيط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38600"/>
            <a:ext cx="282754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 descr="imaىىg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762000"/>
            <a:ext cx="26193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 descr="imaىى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6193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971800" y="1371600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2057400"/>
            <a:ext cx="2614613" cy="25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 descr="التخطيط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4343400"/>
            <a:ext cx="252186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5429264"/>
            <a:ext cx="7467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/>
              <a:t>تقييم </a:t>
            </a:r>
            <a:br>
              <a:rPr lang="ar-SA" b="1" dirty="0" smtClean="0"/>
            </a:br>
            <a:r>
              <a:rPr lang="ar-SA" b="1" dirty="0" smtClean="0"/>
              <a:t>الكتاب </a:t>
            </a:r>
            <a:r>
              <a:rPr lang="ar-SA" b="1" dirty="0" smtClean="0">
                <a:solidFill>
                  <a:schemeClr val="tx1"/>
                </a:solidFill>
              </a:rPr>
              <a:t>+</a:t>
            </a:r>
            <a:r>
              <a:rPr lang="ar-SA" b="1" dirty="0" smtClean="0"/>
              <a:t> ملف الإنجاز</a:t>
            </a:r>
            <a:endParaRPr lang="ar-SA" b="1" dirty="0"/>
          </a:p>
        </p:txBody>
      </p:sp>
      <p:pic>
        <p:nvPicPr>
          <p:cNvPr id="4" name="صورة 3" descr="di7o7My7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5286388" cy="528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657600" y="1219200"/>
          <a:ext cx="518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0" y="5181600"/>
            <a:ext cx="4191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مالمقصود بتحديد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عناصرها ؟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وكم عدد عناصر أي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مسألة ؟</a:t>
            </a:r>
            <a:endPara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#للأذكياء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فقط      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فردي</a:t>
            </a:r>
          </a:p>
        </p:txBody>
      </p:sp>
      <p:pic>
        <p:nvPicPr>
          <p:cNvPr id="12" name="صورة 11" descr="imaىىg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600200"/>
            <a:ext cx="26193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657600" y="1219200"/>
          <a:ext cx="518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/>
          <p:cNvSpPr/>
          <p:nvPr/>
        </p:nvSpPr>
        <p:spPr>
          <a:xfrm>
            <a:off x="0" y="5042118"/>
            <a:ext cx="38862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العناصر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: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تحديد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المدخلات.</a:t>
            </a:r>
            <a:endPara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المخرجات.</a:t>
            </a: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عملية المعالجة.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صورة 11" descr="imaىىg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00200"/>
            <a:ext cx="26193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657600" y="1219200"/>
          <a:ext cx="518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/>
          <p:cNvSpPr/>
          <p:nvPr/>
        </p:nvSpPr>
        <p:spPr>
          <a:xfrm>
            <a:off x="0" y="5042118"/>
            <a:ext cx="38862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#معلومة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سابقة   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#فردي</a:t>
            </a:r>
          </a:p>
          <a:p>
            <a:pPr algn="ctr"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مسألة جمع عددين السابقة حددي عناصر هذه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المسألة ؟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صورة 11" descr="imaىىg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00200"/>
            <a:ext cx="26193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2057400"/>
            <a:ext cx="2614613" cy="25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0" y="5486400"/>
            <a:ext cx="7543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مالمقصود بالخطوات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الخوارزمية ؟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ولم سميت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بالخوارزم؟</a:t>
            </a:r>
            <a:endParaRPr lang="ar-S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تعاوني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362200" y="5029200"/>
            <a:ext cx="6477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مجموعة من الأوامر المكتوبة بصورة واضحة ومسلسلة ومترابطة منطقياً لحل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المسالة*</a:t>
            </a:r>
            <a:endParaRPr lang="ar-S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90600"/>
            <a:ext cx="2614613" cy="25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 descr="Untitled25.jpg"/>
          <p:cNvPicPr>
            <a:picLocks noChangeAspect="1"/>
          </p:cNvPicPr>
          <p:nvPr/>
        </p:nvPicPr>
        <p:blipFill>
          <a:blip r:embed="rId8" cstate="print"/>
          <a:srcRect l="14800" r="14800"/>
          <a:stretch>
            <a:fillRect/>
          </a:stretch>
        </p:blipFill>
        <p:spPr>
          <a:xfrm>
            <a:off x="0" y="3733800"/>
            <a:ext cx="2643554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057400"/>
            <a:ext cx="2614613" cy="25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609600" y="5181600"/>
            <a:ext cx="6172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الخطوات الخوارزمية لجمع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عددين ؟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#معلومة </a:t>
            </a:r>
            <a:r>
              <a:rPr lang="ar-SA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سابقة   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صورة 9" descr="1017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990600"/>
            <a:ext cx="2614613" cy="25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2971800" y="4419600"/>
            <a:ext cx="6172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الخطوات الخوارزمية لجمع </a:t>
            </a:r>
            <a:r>
              <a:rPr lang="ar-SA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عددين ؟</a:t>
            </a:r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#معلومة </a:t>
            </a:r>
            <a:r>
              <a:rPr lang="ar-SA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سابقة   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فردي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4919008"/>
            <a:ext cx="41148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ادخل العدد الاول.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ادخل العدد الثاني.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اجمع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العددين     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اطبع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النتيجة      .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النهاية             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/>
          <p:cNvSpPr/>
          <p:nvPr/>
        </p:nvSpPr>
        <p:spPr>
          <a:xfrm>
            <a:off x="0" y="5181600"/>
            <a:ext cx="4114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التمثيل البياني بواسطة </a:t>
            </a:r>
          </a:p>
          <a:p>
            <a:pPr algn="ctr"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ar-S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فما هي المخططات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الإنسيابية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+1/2 لأفضل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تعاوني</a:t>
            </a:r>
          </a:p>
        </p:txBody>
      </p:sp>
      <p:pic>
        <p:nvPicPr>
          <p:cNvPr id="10" name="صورة 9" descr="التخطي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143000"/>
            <a:ext cx="3305175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المسائل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733800" y="10668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صورة 12" descr="التخطي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447800"/>
            <a:ext cx="3200400" cy="319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ستطيل 13"/>
          <p:cNvSpPr/>
          <p:nvPr/>
        </p:nvSpPr>
        <p:spPr>
          <a:xfrm>
            <a:off x="0" y="5181600"/>
            <a:ext cx="4114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2400" b="1" dirty="0" err="1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r>
              <a:rPr lang="ar-SA" sz="2400" b="1" dirty="0" smtClean="0">
                <a:solidFill>
                  <a:srgbClr val="CD0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:هي تمثيل بياني أو رسمي للخطوات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الخوارزمية .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endParaRPr lang="ar-SA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صورة 17" descr="-21-728.jpg"/>
          <p:cNvPicPr>
            <a:picLocks noChangeAspect="1"/>
          </p:cNvPicPr>
          <p:nvPr/>
        </p:nvPicPr>
        <p:blipFill>
          <a:blip r:embed="rId2" cstate="print"/>
          <a:srcRect l="40110" t="20278" r="7143" b="7509"/>
          <a:stretch>
            <a:fillRect/>
          </a:stretch>
        </p:blipFill>
        <p:spPr>
          <a:xfrm>
            <a:off x="3886200" y="1066800"/>
            <a:ext cx="5029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 rot="21013852">
            <a:off x="-187933" y="1028872"/>
            <a:ext cx="4114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وظيفة الأشكال الهندسية ومتى تستخدم في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البرنامج ؟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صورة 18" descr="التخطي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09800"/>
            <a:ext cx="328607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5286388"/>
            <a:ext cx="7467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/>
              <a:t>أسئلة في الدرس </a:t>
            </a:r>
            <a:r>
              <a:rPr lang="ar-SA" b="1" dirty="0" smtClean="0">
                <a:solidFill>
                  <a:srgbClr val="FF0000"/>
                </a:solidFill>
              </a:rPr>
              <a:t>السابق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3" name="صورة 2" descr="students-clip-art-Girl_1_Writer_Aubu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4009909" cy="5047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mages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1"/>
            <a:ext cx="3810000" cy="2362200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endParaRPr lang="ar-SA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صورة 17" descr="-21-728.jpg"/>
          <p:cNvPicPr>
            <a:picLocks noChangeAspect="1"/>
          </p:cNvPicPr>
          <p:nvPr/>
        </p:nvPicPr>
        <p:blipFill>
          <a:blip r:embed="rId3" cstate="print"/>
          <a:srcRect l="40110" t="20278" r="7143" b="7509"/>
          <a:stretch>
            <a:fillRect/>
          </a:stretch>
        </p:blipFill>
        <p:spPr>
          <a:xfrm>
            <a:off x="3886200" y="1066800"/>
            <a:ext cx="5029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 rot="21013852">
            <a:off x="-235928" y="910427"/>
            <a:ext cx="454659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تعاوني</a:t>
            </a: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+2/</a:t>
            </a:r>
            <a:r>
              <a:rPr lang="ar-SA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بمساعدة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الجدول :</a:t>
            </a:r>
            <a:endParaRPr lang="ar-S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قومي برسم مخطط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لجمع عددين وفق الخطوات الخوارزمية </a:t>
            </a:r>
            <a:r>
              <a:rPr lang="ar-S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التالية: :</a:t>
            </a:r>
            <a:endParaRPr lang="ar-S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1000" y="2590800"/>
            <a:ext cx="32004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ادخل العدد الاول.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ادخل العدد الثاني.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اجمع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العددين     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اطبع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النتيجة      .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النهاية             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 rot="21013852">
            <a:off x="24925" y="620521"/>
            <a:ext cx="19645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للمميزات </a:t>
            </a:r>
            <a:r>
              <a:rPr lang="ar-SA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فقط !</a:t>
            </a:r>
            <a:endParaRPr lang="ar-SA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mages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3810000" cy="5943600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endParaRPr lang="ar-SA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صورة 17" descr="-21-728.jpg"/>
          <p:cNvPicPr>
            <a:picLocks noChangeAspect="1"/>
          </p:cNvPicPr>
          <p:nvPr/>
        </p:nvPicPr>
        <p:blipFill>
          <a:blip r:embed="rId3" cstate="print"/>
          <a:srcRect l="40110" t="20278" r="7143" b="7509"/>
          <a:stretch>
            <a:fillRect/>
          </a:stretch>
        </p:blipFill>
        <p:spPr>
          <a:xfrm>
            <a:off x="3886200" y="1066800"/>
            <a:ext cx="5029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 rot="21013852">
            <a:off x="-156598" y="1363260"/>
            <a:ext cx="4114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فوائد مخططات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وجهة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نظرك ؟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mages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3810000" cy="5943600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مخططات </a:t>
            </a:r>
            <a:r>
              <a:rPr lang="ar-SA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endParaRPr lang="ar-SA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صورة 17" descr="-21-728.jpg"/>
          <p:cNvPicPr>
            <a:picLocks noChangeAspect="1"/>
          </p:cNvPicPr>
          <p:nvPr/>
        </p:nvPicPr>
        <p:blipFill>
          <a:blip r:embed="rId3" cstate="print"/>
          <a:srcRect l="40110" t="20278" r="7143" b="7509"/>
          <a:stretch>
            <a:fillRect/>
          </a:stretch>
        </p:blipFill>
        <p:spPr>
          <a:xfrm>
            <a:off x="3886200" y="1066800"/>
            <a:ext cx="5029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 rot="21013852">
            <a:off x="-156598" y="1363260"/>
            <a:ext cx="4114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فوائد مخططات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الإنسياب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وجهة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نظرك ؟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#مناقشة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0" y="2590800"/>
            <a:ext cx="32004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توضيح الطريق الذي يمر به البرنامج ابتداءً </a:t>
            </a:r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بالمدخلات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وانتهاءً بالمخرجات مروراً بعمليات المعالجة.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توثيق منطق البرنامج للرجوع اليه عند الحاجة.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endParaRPr lang="ar-S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planning_graph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838200"/>
            <a:ext cx="1447800" cy="133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صياغة حل </a:t>
            </a:r>
            <a:r>
              <a:rPr lang="ar-SA" sz="3200" b="1" dirty="0" err="1" smtClean="0"/>
              <a:t>المسائل </a:t>
            </a:r>
            <a:r>
              <a:rPr lang="ar-SA" sz="3200" b="1" dirty="0" smtClean="0"/>
              <a:t>(تصميم البرامج</a:t>
            </a:r>
            <a:r>
              <a:rPr lang="ar-SA" sz="3200" b="1" dirty="0" err="1" smtClean="0"/>
              <a:t>)</a:t>
            </a:r>
            <a:endParaRPr lang="ar-SA" sz="3200" b="1" dirty="0" smtClean="0"/>
          </a:p>
        </p:txBody>
      </p:sp>
      <p:graphicFrame>
        <p:nvGraphicFramePr>
          <p:cNvPr id="10" name="رسم تخطيطي 9"/>
          <p:cNvGraphicFramePr/>
          <p:nvPr/>
        </p:nvGraphicFramePr>
        <p:xfrm>
          <a:off x="1524000" y="9906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صورة 11" descr="Programmer-clip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914400"/>
            <a:ext cx="1600200" cy="1502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صورة 12" descr="imaىىg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6893" y="2209800"/>
            <a:ext cx="1347107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 descr="10170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3657600"/>
            <a:ext cx="1371600" cy="1325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 descr="التخطيط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68436" y="5029200"/>
            <a:ext cx="1375564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الصور توقعي خطوات كتابة البرنامج وتنفيذه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الثلاثة ؟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#استراتيجية قراءة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الصور      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تعاوني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971800" y="1371600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صورة 10" descr="1927b008542fe551d382375fafc0cf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57964"/>
            <a:ext cx="2743200" cy="2300036"/>
          </a:xfrm>
          <a:prstGeom prst="rect">
            <a:avLst/>
          </a:prstGeom>
        </p:spPr>
      </p:pic>
      <p:pic>
        <p:nvPicPr>
          <p:cNvPr id="12" name="صورة 11" descr="bina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2895600"/>
            <a:ext cx="2761449" cy="2207400"/>
          </a:xfrm>
          <a:prstGeom prst="rect">
            <a:avLst/>
          </a:prstGeom>
        </p:spPr>
      </p:pic>
      <p:pic>
        <p:nvPicPr>
          <p:cNvPr id="13" name="صورة 12" descr="responsive-design-co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09600"/>
            <a:ext cx="306610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الصور توقعي خطوات كتابة البرنامج وتنفيذه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الثلاثة ؟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#استراتيجية قراءة </a:t>
            </a:r>
            <a:r>
              <a:rPr lang="ar-S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الصور      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#نشاط تعاوني</a:t>
            </a: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2971800" y="1371600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صورة 10" descr="1927b008542fe551d382375fafc0cf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57964"/>
            <a:ext cx="2743200" cy="2300036"/>
          </a:xfrm>
          <a:prstGeom prst="rect">
            <a:avLst/>
          </a:prstGeom>
        </p:spPr>
      </p:pic>
      <p:pic>
        <p:nvPicPr>
          <p:cNvPr id="12" name="صورة 11" descr="bina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5000" y="2895600"/>
            <a:ext cx="2761449" cy="2207400"/>
          </a:xfrm>
          <a:prstGeom prst="rect">
            <a:avLst/>
          </a:prstGeom>
        </p:spPr>
      </p:pic>
      <p:pic>
        <p:nvPicPr>
          <p:cNvPr id="13" name="صورة 12" descr="responsive-design-co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09600"/>
            <a:ext cx="306610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6134" t="15625" r="8053" b="30208"/>
          <a:stretch>
            <a:fillRect/>
          </a:stretch>
        </p:blipFill>
        <p:spPr bwMode="auto">
          <a:xfrm>
            <a:off x="5943600" y="0"/>
            <a:ext cx="3200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26" t="73958" r="33236" b="9375"/>
          <a:stretch>
            <a:fillRect/>
          </a:stretch>
        </p:blipFill>
        <p:spPr bwMode="auto">
          <a:xfrm>
            <a:off x="47625" y="4800600"/>
            <a:ext cx="90963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 rot="1090566">
            <a:off x="628082" y="773962"/>
            <a:ext cx="527242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الواجب 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رسم الخريطة الذهنية في الكتاب </a:t>
            </a:r>
            <a:r>
              <a:rPr lang="ar-SA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صـ36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المشاركة 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بالهاشتاق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حسابنا بتويتر</a:t>
            </a:r>
            <a:endParaRPr lang="ar-S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3581400"/>
            <a:ext cx="5486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 بحمد </a:t>
            </a:r>
            <a:r>
              <a:rPr lang="ar-S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الله..</a:t>
            </a:r>
            <a:endParaRPr lang="ar-SA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لاتنسونا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صالح 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دعائكم</a:t>
            </a:r>
          </a:p>
          <a:p>
            <a:pPr algn="ct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أ/ آمال ناهس العتيبي</a:t>
            </a:r>
            <a:endParaRPr lang="ar-S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creative-problem-solving-training-co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352800"/>
            <a:ext cx="2819400" cy="2752625"/>
          </a:xfrm>
          <a:prstGeom prst="rect">
            <a:avLst/>
          </a:prstGeom>
        </p:spPr>
      </p:pic>
      <p:pic>
        <p:nvPicPr>
          <p:cNvPr id="9" name="صورة 8" descr="can-stock-photo_csp18548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8280">
            <a:off x="210145" y="3061315"/>
            <a:ext cx="5062328" cy="264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مدخل </a:t>
            </a:r>
            <a:r>
              <a:rPr lang="ar-SA" sz="7200" b="1" cap="all" dirty="0" err="1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الوحدهـ</a:t>
            </a:r>
            <a:r>
              <a:rPr lang="ar-SA" sz="72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 </a:t>
            </a:r>
            <a:r>
              <a:rPr lang="ar-SA" sz="7200" b="1" cap="all" dirty="0" err="1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:</a:t>
            </a:r>
            <a:endParaRPr lang="ar-SA" sz="72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599400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+ 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1/2 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لأفضل </a:t>
            </a:r>
            <a:r>
              <a:rPr lang="ar-SA" sz="4800" b="1" cap="all" dirty="0" err="1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طرح 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#</a:t>
            </a:r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نشاط تعاوني 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76400" y="990600"/>
            <a:ext cx="7467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سـ1ـ</a:t>
            </a:r>
            <a:r>
              <a:rPr lang="ar-S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بالتعاون مع مجموعتكـ اطرحي مشكلة شائعة بمجتمعك المدرسي مع خطوات حل لهذه </a:t>
            </a:r>
            <a:r>
              <a:rPr lang="ar-SA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المشكلة </a:t>
            </a:r>
            <a:r>
              <a:rPr lang="ar-S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ar-SA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26000"/>
            <a:ext cx="9144000" cy="864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أسلوب حل المشكلات في الحياة</a:t>
            </a:r>
            <a:endParaRPr lang="ar-SA" sz="4800" b="1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6" name="صورة 5" descr="صورة9.png"/>
          <p:cNvPicPr>
            <a:picLocks noChangeAspect="1"/>
          </p:cNvPicPr>
          <p:nvPr/>
        </p:nvPicPr>
        <p:blipFill>
          <a:blip r:embed="rId2" cstate="print"/>
          <a:srcRect l="59140"/>
          <a:stretch>
            <a:fillRect/>
          </a:stretch>
        </p:blipFill>
        <p:spPr>
          <a:xfrm>
            <a:off x="2057400" y="1143000"/>
            <a:ext cx="5410200" cy="529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cap="all" dirty="0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بإتباع الخطوات السابقة اوجدي حل للمسألة </a:t>
            </a:r>
            <a:r>
              <a:rPr lang="ar-SA" sz="4800" b="1" cap="all" dirty="0" err="1" smtClean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التالية:</a:t>
            </a:r>
            <a:endParaRPr lang="ar-SA" sz="4800" b="1" cap="all" dirty="0" smtClean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  <a:p>
            <a:pPr algn="ctr"/>
            <a:r>
              <a:rPr lang="ar-SA" sz="4000" b="1" dirty="0" smtClean="0"/>
              <a:t>" </a:t>
            </a:r>
            <a:r>
              <a:rPr lang="ar-SA" sz="4000" b="1" dirty="0" smtClean="0">
                <a:solidFill>
                  <a:srgbClr val="FF0000"/>
                </a:solidFill>
              </a:rPr>
              <a:t>سكة قطار </a:t>
            </a:r>
            <a:r>
              <a:rPr lang="ar-SA" sz="4000" b="1" dirty="0" smtClean="0"/>
              <a:t>وصنع </a:t>
            </a:r>
            <a:r>
              <a:rPr lang="ar-SA" sz="4000" b="1" dirty="0" err="1" smtClean="0"/>
              <a:t>قرار "</a:t>
            </a:r>
            <a:r>
              <a:rPr lang="ar-SA" sz="4000" b="1" dirty="0" smtClean="0"/>
              <a:t> </a:t>
            </a:r>
            <a:endParaRPr lang="ar-SA" sz="5400" b="1" cap="all" dirty="0" smtClean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914400" y="1828800"/>
            <a:ext cx="8229600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مجموعة أطفال يلعبون بالقرب من مسارين منفصلين لسكة الحديد المسار</a:t>
            </a:r>
            <a:r>
              <a:rPr kumimoji="0" lang="ar-S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الاول معطل والآخر يعمل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</a:rPr>
              <a:t>.</a:t>
            </a:r>
            <a:endParaRPr lang="ar-SA" sz="2400" b="1" dirty="0" smtClean="0">
              <a:solidFill>
                <a:schemeClr val="tx1"/>
              </a:solidFill>
            </a:endParaRP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طفل واحد يلعب على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المسارالمعطل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ومجموعة من تسعة أطفال</a:t>
            </a: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يلعبون على المسار </a:t>
            </a:r>
            <a:r>
              <a:rPr lang="ar-SA" sz="2400" b="1" dirty="0" smtClean="0">
                <a:solidFill>
                  <a:schemeClr val="tx1"/>
                </a:solidFill>
              </a:rPr>
              <a:t>الذي يعمل وأنتِ </a:t>
            </a:r>
            <a:r>
              <a:rPr lang="ar-SA" sz="2400" b="1" dirty="0" err="1" smtClean="0">
                <a:solidFill>
                  <a:schemeClr val="tx1"/>
                </a:solidFill>
              </a:rPr>
              <a:t>تقفي</a:t>
            </a:r>
            <a:r>
              <a:rPr lang="ar-SA" sz="2400" b="1" dirty="0" smtClean="0">
                <a:solidFill>
                  <a:schemeClr val="tx1"/>
                </a:solidFill>
              </a:rPr>
              <a:t> بجوار محول</a:t>
            </a:r>
          </a:p>
          <a:p>
            <a:pPr rt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ar-SA" sz="2400" b="1" dirty="0" smtClean="0">
                <a:solidFill>
                  <a:schemeClr val="tx1"/>
                </a:solidFill>
              </a:rPr>
              <a:t> اتجاه </a:t>
            </a:r>
            <a:r>
              <a:rPr lang="ar-SA" sz="2400" b="1" dirty="0" err="1" smtClean="0">
                <a:solidFill>
                  <a:schemeClr val="tx1"/>
                </a:solidFill>
              </a:rPr>
              <a:t>القطار .</a:t>
            </a: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ورأيت الأطفال والقطار قادم وليس أمامك سوى دقائق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قليلة .</a:t>
            </a: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أين يمكنك توجيه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القطار ؟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encrypted-tbn3.gstatic.com/images?q=tbn:ANd9GcSvIUDcNd0qteh9_MEh7fMKr87ck8_IBsTIt8UP2pyz929UWs1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6" r="8289"/>
          <a:stretch/>
        </p:blipFill>
        <p:spPr bwMode="auto">
          <a:xfrm>
            <a:off x="0" y="2743200"/>
            <a:ext cx="2438400" cy="3046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 rot="21227844">
            <a:off x="31006" y="5758798"/>
            <a:ext cx="48768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استراتيجية </a:t>
            </a:r>
            <a:r>
              <a:rPr lang="ar-SA" sz="32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:</a:t>
            </a:r>
            <a:r>
              <a:rPr lang="ar-SA" sz="32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حل </a:t>
            </a:r>
            <a:r>
              <a:rPr lang="ar-SA" sz="3200" b="1" cap="all" dirty="0" err="1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المشكلات      </a:t>
            </a:r>
            <a:r>
              <a:rPr lang="ar-SA" sz="32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#</a:t>
            </a:r>
            <a:r>
              <a:rPr lang="ar-SA" sz="32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GA Aladdin Regular" pitchFamily="2" charset="-78"/>
              </a:rPr>
              <a:t>نشاط تعاوني</a:t>
            </a:r>
            <a:endParaRPr lang="ar-SA" sz="3600" b="1" cap="all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-82511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1200" b="1" dirty="0" err="1" smtClean="0"/>
              <a:t>دوالاقلية</a:t>
            </a:r>
            <a:r>
              <a:rPr lang="ar-SA" sz="1200" b="1" dirty="0" smtClean="0"/>
              <a:t> هي الصحيحة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وهنا نقول ان القرار الصحيح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ليس من العدل تغيير مسار القطار </a:t>
            </a:r>
            <a:endParaRPr lang="ar-SA" sz="1200" dirty="0" smtClean="0"/>
          </a:p>
          <a:p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وذلك للأسباب </a:t>
            </a:r>
            <a:r>
              <a:rPr lang="ar-SA" sz="1200" b="1" dirty="0" err="1" smtClean="0"/>
              <a:t>التالية:</a:t>
            </a:r>
            <a:endParaRPr lang="ar-SA" sz="1200" dirty="0" smtClean="0"/>
          </a:p>
          <a:p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1- الأطفال الذين كان يلعبون في مسار القطار العام يعرفون ذلك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وسوف يهربون بمجرد سماعهم صوت </a:t>
            </a:r>
            <a:r>
              <a:rPr lang="ar-SA" sz="1200" b="1" dirty="0" err="1" smtClean="0"/>
              <a:t>القطار .</a:t>
            </a:r>
            <a:endParaRPr lang="ar-SA" sz="1200" dirty="0" smtClean="0"/>
          </a:p>
          <a:p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2-لو انه تم تغيير مسار القطار فان الطفل الذي كان يعمل في المسار المعطل سوف يموت بالتأكيد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لأنه لن يتحرك من مكانه عندما يسمع صوت </a:t>
            </a:r>
            <a:r>
              <a:rPr lang="ar-SA" sz="1200" b="1" dirty="0" err="1" smtClean="0"/>
              <a:t>القطار ..</a:t>
            </a:r>
            <a:r>
              <a:rPr lang="ar-SA" sz="1200" b="1" dirty="0" smtClean="0"/>
              <a:t> </a:t>
            </a:r>
            <a:r>
              <a:rPr lang="ar-SA" sz="1200" b="1" dirty="0" err="1" smtClean="0"/>
              <a:t>لانه</a:t>
            </a:r>
            <a:r>
              <a:rPr lang="ar-SA" sz="1200" b="1" dirty="0" smtClean="0"/>
              <a:t> يعتقد ان القطار لن يمر بهذا المسار كالعادة.</a:t>
            </a:r>
            <a:endParaRPr lang="ar-SA" sz="1200" dirty="0" smtClean="0"/>
          </a:p>
          <a:p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3- </a:t>
            </a:r>
            <a:r>
              <a:rPr lang="ar-SA" sz="1200" b="1" dirty="0" err="1" smtClean="0"/>
              <a:t>بالاضافة</a:t>
            </a:r>
            <a:r>
              <a:rPr lang="ar-SA" sz="1200" b="1" dirty="0" smtClean="0"/>
              <a:t> انه من المحتمل ان المسار الأخير لم يترك هكذا </a:t>
            </a:r>
            <a:r>
              <a:rPr lang="ar-SA" sz="1200" b="1" dirty="0" err="1" smtClean="0"/>
              <a:t>الا</a:t>
            </a:r>
            <a:r>
              <a:rPr lang="ar-SA" sz="1200" b="1" dirty="0" smtClean="0"/>
              <a:t> لأنه غير آمن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وتغيير مسار القطار الى </a:t>
            </a:r>
            <a:r>
              <a:rPr lang="ar-SA" sz="1200" b="1" dirty="0" err="1" smtClean="0"/>
              <a:t>هذ</a:t>
            </a:r>
            <a:r>
              <a:rPr lang="ar-SA" sz="1200" b="1" dirty="0" smtClean="0"/>
              <a:t> الاتجاه لن يقتل الطفل فقط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بل سوف يؤدي بحياة الركاب الى مخاطر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فبدلا من انقاذ حياة مجموعة من الاطفال فقد يتحول الأمر قتل مئات من الركاب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err="1" smtClean="0"/>
              <a:t>بالاضافة</a:t>
            </a:r>
            <a:r>
              <a:rPr lang="ar-SA" sz="1200" b="1" dirty="0" smtClean="0"/>
              <a:t> الي موت الطفل </a:t>
            </a:r>
            <a:r>
              <a:rPr lang="ar-SA" sz="1200" b="1" dirty="0" err="1" smtClean="0"/>
              <a:t>المحقق؟</a:t>
            </a:r>
            <a:endParaRPr lang="ar-SA" sz="1200" dirty="0" smtClean="0"/>
          </a:p>
          <a:p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مع علمنا ان حياتنا مليئة بالقرارات الصعبة التي يجب ان نتخذها </a:t>
            </a:r>
            <a:r>
              <a:rPr lang="ar-SA" sz="1200" dirty="0" smtClean="0"/>
              <a:t/>
            </a:r>
            <a:br>
              <a:rPr lang="ar-SA" sz="1200" dirty="0" smtClean="0"/>
            </a:br>
            <a:r>
              <a:rPr lang="ar-SA" sz="1200" b="1" dirty="0" smtClean="0"/>
              <a:t>لكننا قد </a:t>
            </a:r>
            <a:r>
              <a:rPr lang="ar-SA" sz="1200" b="1" dirty="0" err="1" smtClean="0"/>
              <a:t>لاندرك</a:t>
            </a:r>
            <a:r>
              <a:rPr lang="ar-SA" sz="1200" b="1" dirty="0" smtClean="0"/>
              <a:t> ان القرار المتسرع عادة </a:t>
            </a:r>
            <a:r>
              <a:rPr lang="ar-SA" sz="1200" b="1" dirty="0" err="1" smtClean="0"/>
              <a:t>مايكون</a:t>
            </a:r>
            <a:r>
              <a:rPr lang="ar-SA" sz="1200" b="1" dirty="0" smtClean="0"/>
              <a:t> غير صائب</a:t>
            </a:r>
            <a:endParaRPr lang="ar-SA" sz="1200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1"/>
            <a:r>
              <a:rPr lang="ar-SA" sz="2000" b="1" dirty="0" smtClean="0">
                <a:latin typeface="Blackadder ITC" pitchFamily="82" charset="0"/>
              </a:rPr>
              <a:t>دعونا نحلل هذا القرار معظمنا يرى انه الافضل التضحية بطفل واحد خير من مجموعة اطفال وهذا على اقل تقدير من الناحية العاطفية فهل  </a:t>
            </a:r>
            <a:r>
              <a:rPr lang="ar-SA" sz="2000" b="1" dirty="0" err="1" smtClean="0">
                <a:latin typeface="Blackadder ITC" pitchFamily="82" charset="0"/>
              </a:rPr>
              <a:t>ياترى</a:t>
            </a:r>
            <a:r>
              <a:rPr lang="ar-SA" sz="2000" b="1" dirty="0" smtClean="0">
                <a:latin typeface="Blackadder ITC" pitchFamily="82" charset="0"/>
              </a:rPr>
              <a:t> هذا القرار </a:t>
            </a:r>
            <a:r>
              <a:rPr lang="ar-SA" sz="2000" b="1" dirty="0" err="1" smtClean="0">
                <a:latin typeface="Blackadder ITC" pitchFamily="82" charset="0"/>
              </a:rPr>
              <a:t>صحيح ؟</a:t>
            </a:r>
            <a:endParaRPr lang="ar-SA" sz="2000" b="1" dirty="0" smtClean="0">
              <a:latin typeface="Blackadder ITC" pitchFamily="82" charset="0"/>
            </a:endParaRPr>
          </a:p>
          <a:p>
            <a:pPr rtl="1"/>
            <a:r>
              <a:rPr lang="ar-SA" sz="2000" b="1" dirty="0" smtClean="0">
                <a:latin typeface="Blackadder ITC" pitchFamily="82" charset="0"/>
              </a:rPr>
              <a:t/>
            </a:r>
            <a:br>
              <a:rPr lang="ar-SA" sz="2000" b="1" dirty="0" smtClean="0">
                <a:latin typeface="Blackadder ITC" pitchFamily="82" charset="0"/>
              </a:rPr>
            </a:br>
            <a:r>
              <a:rPr lang="ar-SA" sz="2000" b="1" dirty="0" smtClean="0">
                <a:solidFill>
                  <a:srgbClr val="FF0000"/>
                </a:solidFill>
                <a:latin typeface="Blackadder ITC" pitchFamily="82" charset="0"/>
              </a:rPr>
              <a:t>هل فكرنا ان الطفل الذي كان يلعب على المسار المعطل قد اختار</a:t>
            </a:r>
          </a:p>
          <a:p>
            <a:pPr rtl="1"/>
            <a:r>
              <a:rPr lang="ar-SA" sz="2000" b="1" dirty="0" smtClean="0">
                <a:solidFill>
                  <a:srgbClr val="FF0000"/>
                </a:solidFill>
                <a:latin typeface="Blackadder ITC" pitchFamily="82" charset="0"/>
              </a:rPr>
              <a:t>اللعب هنا حتى يتجنب مخاطر </a:t>
            </a:r>
            <a:r>
              <a:rPr lang="ar-SA" sz="2000" b="1" dirty="0" err="1" smtClean="0">
                <a:solidFill>
                  <a:srgbClr val="FF0000"/>
                </a:solidFill>
                <a:latin typeface="Blackadder ITC" pitchFamily="82" charset="0"/>
              </a:rPr>
              <a:t>القطار؟</a:t>
            </a:r>
            <a:r>
              <a:rPr lang="ar-SA" sz="2000" b="1" dirty="0" smtClean="0">
                <a:solidFill>
                  <a:srgbClr val="FF0000"/>
                </a:solidFill>
                <a:latin typeface="Blackadder ITC" pitchFamily="82" charset="0"/>
              </a:rPr>
              <a:t> </a:t>
            </a:r>
          </a:p>
          <a:p>
            <a:pPr rtl="1"/>
            <a:r>
              <a:rPr lang="ar-SA" sz="2000" b="1" dirty="0" smtClean="0">
                <a:solidFill>
                  <a:srgbClr val="FF0000"/>
                </a:solidFill>
                <a:latin typeface="Blackadder ITC" pitchFamily="82" charset="0"/>
              </a:rPr>
              <a:t>ومع ذلك يجب عليه ان يكون الضحية  </a:t>
            </a:r>
          </a:p>
          <a:p>
            <a:pPr rtl="1"/>
            <a:r>
              <a:rPr lang="ar-SA" sz="2000" b="1" dirty="0" smtClean="0">
                <a:solidFill>
                  <a:srgbClr val="FF0000"/>
                </a:solidFill>
                <a:latin typeface="Blackadder ITC" pitchFamily="82" charset="0"/>
              </a:rPr>
              <a:t>في مقابل الاطفال الأغلبية المستهترة في المسار </a:t>
            </a:r>
            <a:r>
              <a:rPr lang="ar-SA" sz="2000" b="1" dirty="0" err="1" smtClean="0">
                <a:solidFill>
                  <a:srgbClr val="FF0000"/>
                </a:solidFill>
                <a:latin typeface="Blackadder ITC" pitchFamily="82" charset="0"/>
              </a:rPr>
              <a:t>الآخر؟</a:t>
            </a:r>
            <a:r>
              <a:rPr lang="ar-SA" sz="2000" b="1" dirty="0" smtClean="0">
                <a:latin typeface="Blackadder ITC" pitchFamily="82" charset="0"/>
              </a:rPr>
              <a:t/>
            </a:r>
            <a:br>
              <a:rPr lang="ar-SA" sz="2000" b="1" dirty="0" smtClean="0">
                <a:latin typeface="Blackadder ITC" pitchFamily="82" charset="0"/>
              </a:rPr>
            </a:br>
            <a:r>
              <a:rPr lang="ar-SA" sz="2000" b="1" dirty="0" smtClean="0">
                <a:latin typeface="Blackadder ITC" pitchFamily="82" charset="0"/>
              </a:rPr>
              <a:t/>
            </a:r>
            <a:br>
              <a:rPr lang="ar-SA" sz="2000" b="1" dirty="0" smtClean="0">
                <a:latin typeface="Blackadder ITC" pitchFamily="82" charset="0"/>
              </a:rPr>
            </a:br>
            <a:r>
              <a:rPr lang="ar-SA" sz="2000" b="1" dirty="0" smtClean="0">
                <a:latin typeface="Blackadder ITC" pitchFamily="82" charset="0"/>
              </a:rPr>
              <a:t>هذه الفكرة مسيطرة علينا في كل </a:t>
            </a:r>
            <a:r>
              <a:rPr lang="ar-SA" sz="2000" b="1" dirty="0" err="1" smtClean="0">
                <a:latin typeface="Blackadder ITC" pitchFamily="82" charset="0"/>
              </a:rPr>
              <a:t>يوم </a:t>
            </a:r>
            <a:r>
              <a:rPr lang="ar-SA" sz="2000" b="1" dirty="0" smtClean="0">
                <a:latin typeface="Blackadder ITC" pitchFamily="82" charset="0"/>
              </a:rPr>
              <a:t>، في </a:t>
            </a:r>
            <a:r>
              <a:rPr lang="ar-SA" sz="2000" b="1" dirty="0" err="1" smtClean="0">
                <a:latin typeface="Blackadder ITC" pitchFamily="82" charset="0"/>
              </a:rPr>
              <a:t>المجتمع </a:t>
            </a:r>
            <a:r>
              <a:rPr lang="ar-SA" sz="2000" b="1" dirty="0" smtClean="0">
                <a:latin typeface="Blackadder ITC" pitchFamily="82" charset="0"/>
              </a:rPr>
              <a:t>، وفي العمل  </a:t>
            </a:r>
          </a:p>
          <a:p>
            <a:pPr rtl="1"/>
            <a:r>
              <a:rPr lang="ar-SA" sz="2000" b="1" dirty="0" smtClean="0">
                <a:latin typeface="Blackadder ITC" pitchFamily="82" charset="0"/>
              </a:rPr>
              <a:t>يضحى بمصالح الأقلية مقابل الاكثرية بغض النظر عن قرار </a:t>
            </a:r>
          </a:p>
          <a:p>
            <a:pPr rtl="1"/>
            <a:r>
              <a:rPr lang="ar-SA" sz="2000" b="1" dirty="0" smtClean="0">
                <a:latin typeface="Blackadder ITC" pitchFamily="82" charset="0"/>
              </a:rPr>
              <a:t>الاغلبية حتى ولو كانت هذه الأغلبية على خطأ وغير صالحة </a:t>
            </a:r>
            <a:r>
              <a:rPr lang="ar-SA" sz="2000" b="1" dirty="0" err="1" smtClean="0">
                <a:latin typeface="Blackadder ITC" pitchFamily="82" charset="0"/>
              </a:rPr>
              <a:t>والاقلية</a:t>
            </a:r>
            <a:endParaRPr lang="ar-SA" sz="2000" b="1" dirty="0" smtClean="0">
              <a:latin typeface="Blackadder ITC" pitchFamily="82" charset="0"/>
            </a:endParaRPr>
          </a:p>
          <a:p>
            <a:pPr rtl="1"/>
            <a:r>
              <a:rPr lang="ar-SA" sz="2000" b="1" dirty="0" smtClean="0">
                <a:latin typeface="Blackadder ITC" pitchFamily="82" charset="0"/>
              </a:rPr>
              <a:t> هي الصحيحة.</a:t>
            </a:r>
          </a:p>
          <a:p>
            <a:pPr rtl="1"/>
            <a:r>
              <a:rPr lang="ar-SA" sz="2000" b="1" dirty="0" smtClean="0">
                <a:latin typeface="Blackadder ITC" pitchFamily="82" charset="0"/>
              </a:rPr>
              <a:t>وهنا نقول ان القرار </a:t>
            </a:r>
            <a:r>
              <a:rPr lang="ar-SA" sz="2000" b="1" dirty="0" err="1" smtClean="0">
                <a:latin typeface="Blackadder ITC" pitchFamily="82" charset="0"/>
              </a:rPr>
              <a:t>الصحيح  </a:t>
            </a:r>
            <a:r>
              <a:rPr lang="ar-SA" sz="2000" b="1" dirty="0" smtClean="0">
                <a:latin typeface="Blackadder ITC" pitchFamily="82" charset="0"/>
              </a:rPr>
              <a:t>: ليس من العدل تغيير مسار القطار للجهة المعطلة.</a:t>
            </a:r>
          </a:p>
          <a:p>
            <a:r>
              <a:rPr lang="ar-SA" sz="2000" b="1" dirty="0" smtClean="0">
                <a:latin typeface="Blackadder ITC" pitchFamily="82" charset="0"/>
              </a:rPr>
              <a:t>وذلك للأسباب </a:t>
            </a:r>
            <a:r>
              <a:rPr lang="ar-SA" sz="2000" b="1" dirty="0" err="1" smtClean="0">
                <a:latin typeface="Blackadder ITC" pitchFamily="82" charset="0"/>
              </a:rPr>
              <a:t>التالية:</a:t>
            </a:r>
            <a:r>
              <a:rPr lang="ar-SA" sz="2000" b="1" dirty="0" smtClean="0">
                <a:latin typeface="Blackadder ITC" pitchFamily="82" charset="0"/>
              </a:rPr>
              <a:t/>
            </a:r>
            <a:br>
              <a:rPr lang="ar-SA" sz="2000" b="1" dirty="0" smtClean="0">
                <a:latin typeface="Blackadder ITC" pitchFamily="82" charset="0"/>
              </a:rPr>
            </a:b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1- الأطفال الذين كان يلعبون في مسار القطار العامل يعرفون ذلك وسوف يهربون بمجرد سماعهم صوت القطار.</a:t>
            </a:r>
            <a:endParaRPr lang="ar-SA" sz="2000" b="1" dirty="0" smtClean="0">
              <a:latin typeface="Blackadder ITC" pitchFamily="82" charset="0"/>
            </a:endParaRPr>
          </a:p>
          <a:p>
            <a:pPr rtl="1"/>
            <a:r>
              <a:rPr lang="ar-SA" sz="2000" b="1" dirty="0" smtClean="0">
                <a:solidFill>
                  <a:schemeClr val="bg1"/>
                </a:solidFill>
                <a:latin typeface="Blackadder ITC" pitchFamily="82" charset="0"/>
              </a:rPr>
              <a:t>2-لو انه تم تغيير مسار القطار فان الطفل الذي كان يعمل في المسار المعطل سوف يموت بالتأكيد </a:t>
            </a:r>
            <a:br>
              <a:rPr lang="ar-SA" sz="2000" b="1" dirty="0" smtClean="0">
                <a:solidFill>
                  <a:schemeClr val="bg1"/>
                </a:solidFill>
                <a:latin typeface="Blackadder ITC" pitchFamily="82" charset="0"/>
              </a:rPr>
            </a:br>
            <a:r>
              <a:rPr lang="ar-SA" sz="2000" b="1" dirty="0" smtClean="0">
                <a:solidFill>
                  <a:schemeClr val="bg1"/>
                </a:solidFill>
                <a:latin typeface="Blackadder ITC" pitchFamily="82" charset="0"/>
              </a:rPr>
              <a:t>لأنه لن يتحرك من مكانه عندما يسمع صوت القطار </a:t>
            </a:r>
            <a:r>
              <a:rPr lang="ar-SA" sz="2000" b="1" dirty="0" err="1" smtClean="0">
                <a:solidFill>
                  <a:schemeClr val="bg1"/>
                </a:solidFill>
                <a:latin typeface="Blackadder ITC" pitchFamily="82" charset="0"/>
              </a:rPr>
              <a:t>لانه</a:t>
            </a:r>
            <a:r>
              <a:rPr lang="ar-SA" sz="2000" b="1" dirty="0" smtClean="0">
                <a:solidFill>
                  <a:schemeClr val="bg1"/>
                </a:solidFill>
                <a:latin typeface="Blackadder ITC" pitchFamily="82" charset="0"/>
              </a:rPr>
              <a:t> يعتقد ان القطار لن يمر بهذا المسار </a:t>
            </a:r>
            <a:r>
              <a:rPr lang="ar-SA" sz="2000" b="1" dirty="0" err="1" smtClean="0">
                <a:solidFill>
                  <a:schemeClr val="bg1"/>
                </a:solidFill>
                <a:latin typeface="Blackadder ITC" pitchFamily="82" charset="0"/>
              </a:rPr>
              <a:t>كالعادة .</a:t>
            </a:r>
            <a:r>
              <a:rPr lang="ar-SA" sz="2000" b="1" dirty="0" smtClean="0">
                <a:latin typeface="Blackadder ITC" pitchFamily="82" charset="0"/>
              </a:rPr>
              <a:t/>
            </a:r>
            <a:br>
              <a:rPr lang="ar-SA" sz="2000" b="1" dirty="0" smtClean="0">
                <a:latin typeface="Blackadder ITC" pitchFamily="82" charset="0"/>
              </a:rPr>
            </a:b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3- </a:t>
            </a:r>
            <a:r>
              <a:rPr lang="ar-S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بالاضافة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انه من المحتمل ان المسار المعطل لم يترك هكذا </a:t>
            </a:r>
            <a:r>
              <a:rPr lang="ar-S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الا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لأنه غير آمن </a:t>
            </a:r>
            <a:b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</a:b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وتغيير مسار القطار الى </a:t>
            </a:r>
            <a:r>
              <a:rPr lang="ar-S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هذ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الاتجاه لن يقتل الطفل فقط بل سوف يؤدي بحياة الركاب الى مخاطر </a:t>
            </a:r>
            <a:b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</a:b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فبدلا من انقاذ حياة مجموعة من الاطفال فقد يتحول الأمر قتل مئات من الركاب </a:t>
            </a:r>
            <a:r>
              <a:rPr lang="ar-S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بالاضافة</a:t>
            </a:r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الي موت الطفل المحقق.</a:t>
            </a:r>
            <a:endParaRPr lang="ar-SA" sz="2000" b="1" dirty="0">
              <a:latin typeface="Blackadder ITC" pitchFamily="82" charset="0"/>
            </a:endParaRPr>
          </a:p>
        </p:txBody>
      </p:sp>
      <p:pic>
        <p:nvPicPr>
          <p:cNvPr id="6" name="Picture 2" descr="https://encrypted-tbn3.gstatic.com/images?q=tbn:ANd9GcSvIUDcNd0qteh9_MEh7fMKr87ck8_IBsTIt8UP2pyz929UWs1P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505050"/>
              </a:clrFrom>
              <a:clrTo>
                <a:srgbClr val="505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6" r="8289"/>
          <a:stretch/>
        </p:blipFill>
        <p:spPr bwMode="auto">
          <a:xfrm>
            <a:off x="-126668" y="228600"/>
            <a:ext cx="3713542" cy="3962399"/>
          </a:xfrm>
          <a:prstGeom prst="cloud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مستطيل 6"/>
          <p:cNvSpPr/>
          <p:nvPr/>
        </p:nvSpPr>
        <p:spPr>
          <a:xfrm rot="21226410">
            <a:off x="-107841" y="1638224"/>
            <a:ext cx="356665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لنتذكر </a:t>
            </a:r>
            <a:r>
              <a:rPr lang="ar-SA" sz="2000" dirty="0" smtClean="0">
                <a:solidFill>
                  <a:srgbClr val="FF0000"/>
                </a:solidFill>
              </a:rPr>
              <a:t/>
            </a:r>
            <a:br>
              <a:rPr lang="ar-SA" sz="2000" dirty="0" smtClean="0">
                <a:solidFill>
                  <a:srgbClr val="FF0000"/>
                </a:solidFill>
              </a:rPr>
            </a:br>
            <a:r>
              <a:rPr lang="ar-SA" sz="2000" b="1" dirty="0" smtClean="0">
                <a:solidFill>
                  <a:srgbClr val="FF0000"/>
                </a:solidFill>
              </a:rPr>
              <a:t>ان الصحيح ليس دائماً شائع</a:t>
            </a:r>
            <a:r>
              <a:rPr lang="ar-SA" sz="2000" dirty="0" smtClean="0">
                <a:solidFill>
                  <a:srgbClr val="FF0000"/>
                </a:solidFill>
              </a:rPr>
              <a:t/>
            </a:r>
            <a:br>
              <a:rPr lang="ar-SA" sz="2000" dirty="0" smtClean="0">
                <a:solidFill>
                  <a:srgbClr val="FF0000"/>
                </a:solidFill>
              </a:rPr>
            </a:br>
            <a:r>
              <a:rPr lang="ar-SA" sz="2000" b="1" dirty="0" smtClean="0">
                <a:solidFill>
                  <a:srgbClr val="FF0000"/>
                </a:solidFill>
              </a:rPr>
              <a:t>وان الشائع ليس دائما صحيح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questions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1828800" y="3017520"/>
            <a:ext cx="4800600" cy="3840480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864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#</a:t>
            </a:r>
            <a:r>
              <a:rPr lang="ar-SA" sz="3200" b="1" dirty="0" smtClean="0">
                <a:solidFill>
                  <a:schemeClr val="bg1"/>
                </a:solidFill>
              </a:rPr>
              <a:t>عصف </a:t>
            </a:r>
            <a:r>
              <a:rPr lang="ar-SA" sz="3200" b="1" dirty="0" err="1" smtClean="0">
                <a:solidFill>
                  <a:schemeClr val="bg1"/>
                </a:solidFill>
              </a:rPr>
              <a:t>ذهني                                           </a:t>
            </a:r>
            <a:r>
              <a:rPr lang="ar-SA" sz="3200" b="1" dirty="0" smtClean="0">
                <a:solidFill>
                  <a:srgbClr val="FF0000"/>
                </a:solidFill>
              </a:rPr>
              <a:t>#</a:t>
            </a:r>
            <a:r>
              <a:rPr lang="ar-SA" sz="3200" b="1" dirty="0" smtClean="0"/>
              <a:t> 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نشاط فردي</a:t>
            </a:r>
            <a:endParaRPr lang="ar-SA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400" y="762000"/>
            <a:ext cx="8610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سـ1ـ</a:t>
            </a:r>
            <a:r>
              <a:rPr lang="ar-S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عرضت المسألة السابقة على جهاز الحاسب هل سيقوم </a:t>
            </a:r>
            <a:r>
              <a:rPr lang="ar-S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بحلها </a:t>
            </a:r>
            <a:r>
              <a:rPr lang="ar-SA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؟</a:t>
            </a:r>
            <a:r>
              <a:rPr lang="ar-S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ولماذا</a:t>
            </a:r>
            <a:r>
              <a:rPr lang="ar-SA" sz="48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؟</a:t>
            </a:r>
            <a:endParaRPr lang="ar-SA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s://encrypted-tbn3.gstatic.com/images?q=tbn:ANd9GcSvIUDcNd0qteh9_MEh7fMKr87ck8_IBsTIt8UP2pyz929UWs1P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505050"/>
              </a:clrFrom>
              <a:clrTo>
                <a:srgbClr val="5050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6" r="8289"/>
          <a:stretch/>
        </p:blipFill>
        <p:spPr bwMode="auto">
          <a:xfrm>
            <a:off x="2743200" y="2362200"/>
            <a:ext cx="3077306" cy="2285999"/>
          </a:xfrm>
          <a:prstGeom prst="cloud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LOGO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لايستطيع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جهاز الحاسب بمفرده حل المشاكل أو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إتخاذ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القرار او تحديد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ماتحب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وما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تكره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لأنه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لايملك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endParaRPr lang="ar-S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rtl="1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فالعقل نعمة انعم الله بها على الإنسان والنعم تستلزم الشكر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لتدوم ..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فكيف نشكر الله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نعمة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العقل ؟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اذكري </a:t>
            </a:r>
            <a:r>
              <a:rPr lang="ar-S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نقاط على </a:t>
            </a:r>
            <a:r>
              <a:rPr lang="ar-SA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الأقل 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</a:t>
            </a:r>
            <a:r>
              <a:rPr lang="ar-S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 تعاوني</a:t>
            </a:r>
            <a:endParaRPr lang="ar-SA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 descr="d4f665ad5b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" y="1676400"/>
            <a:ext cx="7315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9451</TotalTime>
  <Words>1068</Words>
  <Application>Microsoft Office PowerPoint</Application>
  <PresentationFormat>عرض على الشاشة (3:4)‏</PresentationFormat>
  <Paragraphs>269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انقلاب</vt:lpstr>
      <vt:lpstr>بسم الله الرحمن الرحيم</vt:lpstr>
      <vt:lpstr>تقييم  الكتاب + ملف الإنجاز</vt:lpstr>
      <vt:lpstr>أسئلة في الدرس السابق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User</cp:lastModifiedBy>
  <cp:revision>552</cp:revision>
  <dcterms:created xsi:type="dcterms:W3CDTF">2005-01-04T06:40:58Z</dcterms:created>
  <dcterms:modified xsi:type="dcterms:W3CDTF">2016-02-15T17:59:45Z</dcterms:modified>
</cp:coreProperties>
</file>