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7"/>
  </p:notesMasterIdLst>
  <p:sldIdLst>
    <p:sldId id="340" r:id="rId2"/>
    <p:sldId id="403" r:id="rId3"/>
    <p:sldId id="404" r:id="rId4"/>
    <p:sldId id="386" r:id="rId5"/>
    <p:sldId id="440" r:id="rId6"/>
    <p:sldId id="441" r:id="rId7"/>
    <p:sldId id="446" r:id="rId8"/>
    <p:sldId id="456" r:id="rId9"/>
    <p:sldId id="387" r:id="rId10"/>
    <p:sldId id="457" r:id="rId11"/>
    <p:sldId id="458" r:id="rId12"/>
    <p:sldId id="443" r:id="rId13"/>
    <p:sldId id="447" r:id="rId14"/>
    <p:sldId id="448" r:id="rId15"/>
    <p:sldId id="449" r:id="rId16"/>
    <p:sldId id="450" r:id="rId17"/>
    <p:sldId id="332" r:id="rId18"/>
    <p:sldId id="451" r:id="rId19"/>
    <p:sldId id="389" r:id="rId20"/>
    <p:sldId id="452" r:id="rId21"/>
    <p:sldId id="453" r:id="rId22"/>
    <p:sldId id="454" r:id="rId23"/>
    <p:sldId id="455" r:id="rId24"/>
    <p:sldId id="459" r:id="rId25"/>
    <p:sldId id="434" r:id="rId26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3300"/>
    <a:srgbClr val="33CCFF"/>
    <a:srgbClr val="03091B"/>
    <a:srgbClr val="FF33CC"/>
    <a:srgbClr val="FFFFCC"/>
    <a:srgbClr val="CD0938"/>
    <a:srgbClr val="333399"/>
    <a:srgbClr val="5F5F5F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598" autoAdjust="0"/>
  </p:normalViewPr>
  <p:slideViewPr>
    <p:cSldViewPr>
      <p:cViewPr varScale="1">
        <p:scale>
          <a:sx n="69" d="100"/>
          <a:sy n="69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C93084-227E-40A3-94A8-86450027DA2E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DF45A60F-F94B-4B6F-80E2-B4E960263D2C}">
      <dgm:prSet phldrT="[نص]"/>
      <dgm:spPr/>
      <dgm:t>
        <a:bodyPr/>
        <a:lstStyle/>
        <a:p>
          <a:pPr rtl="1"/>
          <a:r>
            <a:rPr lang="ar-SA" dirty="0" smtClean="0"/>
            <a:t>هندسة الحاسب</a:t>
          </a:r>
          <a:endParaRPr lang="ar-SA" dirty="0"/>
        </a:p>
      </dgm:t>
    </dgm:pt>
    <dgm:pt modelId="{026EA734-A5B6-4755-A5E0-AD0D6FC30466}" type="parTrans" cxnId="{77CBBC7F-8986-465E-A9C1-33A83B69A4F5}">
      <dgm:prSet/>
      <dgm:spPr/>
      <dgm:t>
        <a:bodyPr/>
        <a:lstStyle/>
        <a:p>
          <a:pPr rtl="1"/>
          <a:endParaRPr lang="ar-SA"/>
        </a:p>
      </dgm:t>
    </dgm:pt>
    <dgm:pt modelId="{99909246-80B8-4E5E-940E-F2E06C970844}" type="sibTrans" cxnId="{77CBBC7F-8986-465E-A9C1-33A83B69A4F5}">
      <dgm:prSet/>
      <dgm:spPr/>
      <dgm:t>
        <a:bodyPr/>
        <a:lstStyle/>
        <a:p>
          <a:pPr rtl="1"/>
          <a:endParaRPr lang="ar-SA"/>
        </a:p>
      </dgm:t>
    </dgm:pt>
    <dgm:pt modelId="{651666DC-EA07-47FA-9E27-EF57E771B1E7}">
      <dgm:prSet phldrT="[نص]"/>
      <dgm:spPr/>
      <dgm:t>
        <a:bodyPr/>
        <a:lstStyle/>
        <a:p>
          <a:pPr rtl="1"/>
          <a:r>
            <a:rPr lang="ar-SA" dirty="0" smtClean="0"/>
            <a:t>علوم الحاسب</a:t>
          </a:r>
          <a:endParaRPr lang="ar-SA" dirty="0"/>
        </a:p>
      </dgm:t>
    </dgm:pt>
    <dgm:pt modelId="{330477AF-AB5D-4A79-98C1-D33AD9C11A2A}" type="parTrans" cxnId="{1F6C9E6A-4E84-4BF6-8065-07E900AF1E7D}">
      <dgm:prSet/>
      <dgm:spPr/>
      <dgm:t>
        <a:bodyPr/>
        <a:lstStyle/>
        <a:p>
          <a:pPr rtl="1"/>
          <a:endParaRPr lang="ar-SA"/>
        </a:p>
      </dgm:t>
    </dgm:pt>
    <dgm:pt modelId="{C9AD106D-BECB-485B-B784-9899891BCABF}" type="sibTrans" cxnId="{1F6C9E6A-4E84-4BF6-8065-07E900AF1E7D}">
      <dgm:prSet/>
      <dgm:spPr/>
      <dgm:t>
        <a:bodyPr/>
        <a:lstStyle/>
        <a:p>
          <a:pPr rtl="1"/>
          <a:endParaRPr lang="ar-SA"/>
        </a:p>
      </dgm:t>
    </dgm:pt>
    <dgm:pt modelId="{E3690033-C1A5-4165-A416-3AAD2DF1E92F}">
      <dgm:prSet phldrT="[نص]"/>
      <dgm:spPr/>
      <dgm:t>
        <a:bodyPr/>
        <a:lstStyle/>
        <a:p>
          <a:pPr rtl="1"/>
          <a:r>
            <a:rPr lang="ar-SA" dirty="0" smtClean="0"/>
            <a:t>نظم المعلومات</a:t>
          </a:r>
          <a:endParaRPr lang="ar-SA" dirty="0"/>
        </a:p>
      </dgm:t>
    </dgm:pt>
    <dgm:pt modelId="{98768F4E-C50F-4E55-A750-740D731E34B9}" type="parTrans" cxnId="{543BB43C-0F46-4CBB-9B08-41553788D569}">
      <dgm:prSet/>
      <dgm:spPr/>
      <dgm:t>
        <a:bodyPr/>
        <a:lstStyle/>
        <a:p>
          <a:pPr rtl="1"/>
          <a:endParaRPr lang="ar-SA"/>
        </a:p>
      </dgm:t>
    </dgm:pt>
    <dgm:pt modelId="{B3936F0D-C6A8-4BE6-8C0C-FAE3B142C29C}" type="sibTrans" cxnId="{543BB43C-0F46-4CBB-9B08-41553788D569}">
      <dgm:prSet/>
      <dgm:spPr/>
      <dgm:t>
        <a:bodyPr/>
        <a:lstStyle/>
        <a:p>
          <a:pPr rtl="1"/>
          <a:endParaRPr lang="ar-SA"/>
        </a:p>
      </dgm:t>
    </dgm:pt>
    <dgm:pt modelId="{42C15DE5-4F5C-4866-86E9-7880D73F1C3C}">
      <dgm:prSet phldrT="[نص]"/>
      <dgm:spPr/>
      <dgm:t>
        <a:bodyPr/>
        <a:lstStyle/>
        <a:p>
          <a:pPr rtl="1"/>
          <a:r>
            <a:rPr lang="ar-SA" dirty="0" smtClean="0"/>
            <a:t>تقنية المعلومات</a:t>
          </a:r>
          <a:endParaRPr lang="ar-SA" dirty="0"/>
        </a:p>
      </dgm:t>
    </dgm:pt>
    <dgm:pt modelId="{EFD1EAC3-E896-4015-A08E-6347D3E182CB}" type="parTrans" cxnId="{E1B8DC4C-D901-4881-AEC6-73280BD0CDE4}">
      <dgm:prSet/>
      <dgm:spPr/>
      <dgm:t>
        <a:bodyPr/>
        <a:lstStyle/>
        <a:p>
          <a:pPr rtl="1"/>
          <a:endParaRPr lang="ar-SA"/>
        </a:p>
      </dgm:t>
    </dgm:pt>
    <dgm:pt modelId="{6D8B747C-CB89-472C-827E-90BF4DAEAB9E}" type="sibTrans" cxnId="{E1B8DC4C-D901-4881-AEC6-73280BD0CDE4}">
      <dgm:prSet/>
      <dgm:spPr/>
      <dgm:t>
        <a:bodyPr/>
        <a:lstStyle/>
        <a:p>
          <a:pPr rtl="1"/>
          <a:endParaRPr lang="ar-SA"/>
        </a:p>
      </dgm:t>
    </dgm:pt>
    <dgm:pt modelId="{60B30F94-2CEB-45B7-BBFC-AF86860EA61B}">
      <dgm:prSet phldrT="[نص]"/>
      <dgm:spPr/>
      <dgm:t>
        <a:bodyPr/>
        <a:lstStyle/>
        <a:p>
          <a:pPr rtl="1"/>
          <a:r>
            <a:rPr lang="ar-SA" dirty="0" smtClean="0"/>
            <a:t>هندسة البرمجيات</a:t>
          </a:r>
          <a:endParaRPr lang="ar-SA" dirty="0"/>
        </a:p>
      </dgm:t>
    </dgm:pt>
    <dgm:pt modelId="{40CE73FA-2A2B-42A2-8BE3-44D876728DDD}" type="parTrans" cxnId="{BFE45485-B8E3-45E3-A5BF-02B87717B3D6}">
      <dgm:prSet/>
      <dgm:spPr/>
      <dgm:t>
        <a:bodyPr/>
        <a:lstStyle/>
        <a:p>
          <a:pPr rtl="1"/>
          <a:endParaRPr lang="ar-SA"/>
        </a:p>
      </dgm:t>
    </dgm:pt>
    <dgm:pt modelId="{94B2A7D3-B999-47B7-8BE4-06D326EFD2F5}" type="sibTrans" cxnId="{BFE45485-B8E3-45E3-A5BF-02B87717B3D6}">
      <dgm:prSet/>
      <dgm:spPr/>
      <dgm:t>
        <a:bodyPr/>
        <a:lstStyle/>
        <a:p>
          <a:pPr rtl="1"/>
          <a:endParaRPr lang="ar-SA"/>
        </a:p>
      </dgm:t>
    </dgm:pt>
    <dgm:pt modelId="{B4EF6E12-A6F4-46E0-9A86-8C745DEECD48}" type="pres">
      <dgm:prSet presAssocID="{60C93084-227E-40A3-94A8-86450027DA2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E0EB734-EC6C-467A-9DBC-3190711E2AB1}" type="pres">
      <dgm:prSet presAssocID="{DF45A60F-F94B-4B6F-80E2-B4E960263D2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A07EA0-D38B-49CA-991D-D51CBF6E7D90}" type="pres">
      <dgm:prSet presAssocID="{99909246-80B8-4E5E-940E-F2E06C970844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53463F87-6344-4356-A768-AEFD618A701A}" type="pres">
      <dgm:prSet presAssocID="{99909246-80B8-4E5E-940E-F2E06C970844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A4CCA777-6A04-418E-B790-0EF27690D3CB}" type="pres">
      <dgm:prSet presAssocID="{651666DC-EA07-47FA-9E27-EF57E771B1E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CE55D3-FAEF-472A-A1FD-51F2E647A0B2}" type="pres">
      <dgm:prSet presAssocID="{C9AD106D-BECB-485B-B784-9899891BCABF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F9062E71-853E-459B-8C04-EFA2A965D406}" type="pres">
      <dgm:prSet presAssocID="{C9AD106D-BECB-485B-B784-9899891BCABF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71A0D03A-AE5A-4653-A0AE-1AE291436B87}" type="pres">
      <dgm:prSet presAssocID="{E3690033-C1A5-4165-A416-3AAD2DF1E92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4C0774-8141-4B7B-8D85-39337D129C32}" type="pres">
      <dgm:prSet presAssocID="{B3936F0D-C6A8-4BE6-8C0C-FAE3B142C29C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F698E677-5A1B-4E32-8190-B31BE2461143}" type="pres">
      <dgm:prSet presAssocID="{B3936F0D-C6A8-4BE6-8C0C-FAE3B142C29C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1461C67A-B13C-43C3-B867-FB649A0F6317}" type="pres">
      <dgm:prSet presAssocID="{42C15DE5-4F5C-4866-86E9-7880D73F1C3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EBF89D-AE20-4BF7-B85A-2225706C715C}" type="pres">
      <dgm:prSet presAssocID="{6D8B747C-CB89-472C-827E-90BF4DAEAB9E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082A13ED-C827-4CCD-AFE4-BC257799ED75}" type="pres">
      <dgm:prSet presAssocID="{6D8B747C-CB89-472C-827E-90BF4DAEAB9E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E8F9E881-E4B4-438B-B8BC-73A903FE98ED}" type="pres">
      <dgm:prSet presAssocID="{60B30F94-2CEB-45B7-BBFC-AF86860EA61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ECE74B-8727-49AC-A2DB-5449DE6EA446}" type="pres">
      <dgm:prSet presAssocID="{94B2A7D3-B999-47B7-8BE4-06D326EFD2F5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AF38D248-C0CA-467B-8080-393C1809A135}" type="pres">
      <dgm:prSet presAssocID="{94B2A7D3-B999-47B7-8BE4-06D326EFD2F5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9953529F-2090-4D60-B3CA-BB79114CD4C4}" type="presOf" srcId="{60C93084-227E-40A3-94A8-86450027DA2E}" destId="{B4EF6E12-A6F4-46E0-9A86-8C745DEECD48}" srcOrd="0" destOrd="0" presId="urn:microsoft.com/office/officeart/2005/8/layout/cycle2"/>
    <dgm:cxn modelId="{543BB43C-0F46-4CBB-9B08-41553788D569}" srcId="{60C93084-227E-40A3-94A8-86450027DA2E}" destId="{E3690033-C1A5-4165-A416-3AAD2DF1E92F}" srcOrd="2" destOrd="0" parTransId="{98768F4E-C50F-4E55-A750-740D731E34B9}" sibTransId="{B3936F0D-C6A8-4BE6-8C0C-FAE3B142C29C}"/>
    <dgm:cxn modelId="{E1B8DC4C-D901-4881-AEC6-73280BD0CDE4}" srcId="{60C93084-227E-40A3-94A8-86450027DA2E}" destId="{42C15DE5-4F5C-4866-86E9-7880D73F1C3C}" srcOrd="3" destOrd="0" parTransId="{EFD1EAC3-E896-4015-A08E-6347D3E182CB}" sibTransId="{6D8B747C-CB89-472C-827E-90BF4DAEAB9E}"/>
    <dgm:cxn modelId="{40903FE3-30F7-49AA-A951-387EA5DCB444}" type="presOf" srcId="{94B2A7D3-B999-47B7-8BE4-06D326EFD2F5}" destId="{81ECE74B-8727-49AC-A2DB-5449DE6EA446}" srcOrd="0" destOrd="0" presId="urn:microsoft.com/office/officeart/2005/8/layout/cycle2"/>
    <dgm:cxn modelId="{55FF2C8C-8C56-4CA7-8550-E7840B716DA4}" type="presOf" srcId="{B3936F0D-C6A8-4BE6-8C0C-FAE3B142C29C}" destId="{0F4C0774-8141-4B7B-8D85-39337D129C32}" srcOrd="0" destOrd="0" presId="urn:microsoft.com/office/officeart/2005/8/layout/cycle2"/>
    <dgm:cxn modelId="{7DFB978E-401D-4118-888E-6F89DD17218F}" type="presOf" srcId="{42C15DE5-4F5C-4866-86E9-7880D73F1C3C}" destId="{1461C67A-B13C-43C3-B867-FB649A0F6317}" srcOrd="0" destOrd="0" presId="urn:microsoft.com/office/officeart/2005/8/layout/cycle2"/>
    <dgm:cxn modelId="{5724AFC8-6E2D-492E-BDA6-29214EACAEE2}" type="presOf" srcId="{94B2A7D3-B999-47B7-8BE4-06D326EFD2F5}" destId="{AF38D248-C0CA-467B-8080-393C1809A135}" srcOrd="1" destOrd="0" presId="urn:microsoft.com/office/officeart/2005/8/layout/cycle2"/>
    <dgm:cxn modelId="{BFE45485-B8E3-45E3-A5BF-02B87717B3D6}" srcId="{60C93084-227E-40A3-94A8-86450027DA2E}" destId="{60B30F94-2CEB-45B7-BBFC-AF86860EA61B}" srcOrd="4" destOrd="0" parTransId="{40CE73FA-2A2B-42A2-8BE3-44D876728DDD}" sibTransId="{94B2A7D3-B999-47B7-8BE4-06D326EFD2F5}"/>
    <dgm:cxn modelId="{84969D9A-00A6-40BA-B192-BC9C18BD6337}" type="presOf" srcId="{C9AD106D-BECB-485B-B784-9899891BCABF}" destId="{F9062E71-853E-459B-8C04-EFA2A965D406}" srcOrd="1" destOrd="0" presId="urn:microsoft.com/office/officeart/2005/8/layout/cycle2"/>
    <dgm:cxn modelId="{F2C3162B-968B-412C-8C17-C4532B319C1D}" type="presOf" srcId="{B3936F0D-C6A8-4BE6-8C0C-FAE3B142C29C}" destId="{F698E677-5A1B-4E32-8190-B31BE2461143}" srcOrd="1" destOrd="0" presId="urn:microsoft.com/office/officeart/2005/8/layout/cycle2"/>
    <dgm:cxn modelId="{F76C3599-7F7B-4DD7-AD81-295A51BC2D49}" type="presOf" srcId="{60B30F94-2CEB-45B7-BBFC-AF86860EA61B}" destId="{E8F9E881-E4B4-438B-B8BC-73A903FE98ED}" srcOrd="0" destOrd="0" presId="urn:microsoft.com/office/officeart/2005/8/layout/cycle2"/>
    <dgm:cxn modelId="{10B0C02F-E82A-4622-BF7A-7764BEA0A424}" type="presOf" srcId="{6D8B747C-CB89-472C-827E-90BF4DAEAB9E}" destId="{082A13ED-C827-4CCD-AFE4-BC257799ED75}" srcOrd="1" destOrd="0" presId="urn:microsoft.com/office/officeart/2005/8/layout/cycle2"/>
    <dgm:cxn modelId="{285605CA-BED6-4380-8889-8A9C94671FD0}" type="presOf" srcId="{DF45A60F-F94B-4B6F-80E2-B4E960263D2C}" destId="{6E0EB734-EC6C-467A-9DBC-3190711E2AB1}" srcOrd="0" destOrd="0" presId="urn:microsoft.com/office/officeart/2005/8/layout/cycle2"/>
    <dgm:cxn modelId="{77CBBC7F-8986-465E-A9C1-33A83B69A4F5}" srcId="{60C93084-227E-40A3-94A8-86450027DA2E}" destId="{DF45A60F-F94B-4B6F-80E2-B4E960263D2C}" srcOrd="0" destOrd="0" parTransId="{026EA734-A5B6-4755-A5E0-AD0D6FC30466}" sibTransId="{99909246-80B8-4E5E-940E-F2E06C970844}"/>
    <dgm:cxn modelId="{E855DA19-9155-425D-AA27-271B397BFD7D}" type="presOf" srcId="{6D8B747C-CB89-472C-827E-90BF4DAEAB9E}" destId="{98EBF89D-AE20-4BF7-B85A-2225706C715C}" srcOrd="0" destOrd="0" presId="urn:microsoft.com/office/officeart/2005/8/layout/cycle2"/>
    <dgm:cxn modelId="{1F6C9E6A-4E84-4BF6-8065-07E900AF1E7D}" srcId="{60C93084-227E-40A3-94A8-86450027DA2E}" destId="{651666DC-EA07-47FA-9E27-EF57E771B1E7}" srcOrd="1" destOrd="0" parTransId="{330477AF-AB5D-4A79-98C1-D33AD9C11A2A}" sibTransId="{C9AD106D-BECB-485B-B784-9899891BCABF}"/>
    <dgm:cxn modelId="{12A5B8DD-D927-4FB2-B6E6-95324C0C700B}" type="presOf" srcId="{E3690033-C1A5-4165-A416-3AAD2DF1E92F}" destId="{71A0D03A-AE5A-4653-A0AE-1AE291436B87}" srcOrd="0" destOrd="0" presId="urn:microsoft.com/office/officeart/2005/8/layout/cycle2"/>
    <dgm:cxn modelId="{C9CEC692-1D9B-4424-A224-3ECDC0C0FA63}" type="presOf" srcId="{651666DC-EA07-47FA-9E27-EF57E771B1E7}" destId="{A4CCA777-6A04-418E-B790-0EF27690D3CB}" srcOrd="0" destOrd="0" presId="urn:microsoft.com/office/officeart/2005/8/layout/cycle2"/>
    <dgm:cxn modelId="{A4556A96-CEB4-4886-BFE8-FE7211BBB999}" type="presOf" srcId="{99909246-80B8-4E5E-940E-F2E06C970844}" destId="{53463F87-6344-4356-A768-AEFD618A701A}" srcOrd="1" destOrd="0" presId="urn:microsoft.com/office/officeart/2005/8/layout/cycle2"/>
    <dgm:cxn modelId="{FCFF046B-4F05-41F1-8B40-9B2B81D02839}" type="presOf" srcId="{C9AD106D-BECB-485B-B784-9899891BCABF}" destId="{75CE55D3-FAEF-472A-A1FD-51F2E647A0B2}" srcOrd="0" destOrd="0" presId="urn:microsoft.com/office/officeart/2005/8/layout/cycle2"/>
    <dgm:cxn modelId="{6817CF70-4766-48E3-AE81-3259B814504F}" type="presOf" srcId="{99909246-80B8-4E5E-940E-F2E06C970844}" destId="{FBA07EA0-D38B-49CA-991D-D51CBF6E7D90}" srcOrd="0" destOrd="0" presId="urn:microsoft.com/office/officeart/2005/8/layout/cycle2"/>
    <dgm:cxn modelId="{5D3E46C7-ADD4-4985-855C-883200EDC5E8}" type="presParOf" srcId="{B4EF6E12-A6F4-46E0-9A86-8C745DEECD48}" destId="{6E0EB734-EC6C-467A-9DBC-3190711E2AB1}" srcOrd="0" destOrd="0" presId="urn:microsoft.com/office/officeart/2005/8/layout/cycle2"/>
    <dgm:cxn modelId="{02E08F07-5F33-4083-8CDC-964C6BD547B1}" type="presParOf" srcId="{B4EF6E12-A6F4-46E0-9A86-8C745DEECD48}" destId="{FBA07EA0-D38B-49CA-991D-D51CBF6E7D90}" srcOrd="1" destOrd="0" presId="urn:microsoft.com/office/officeart/2005/8/layout/cycle2"/>
    <dgm:cxn modelId="{C0CD3E81-1527-4A0C-9798-BC2EA7C9558D}" type="presParOf" srcId="{FBA07EA0-D38B-49CA-991D-D51CBF6E7D90}" destId="{53463F87-6344-4356-A768-AEFD618A701A}" srcOrd="0" destOrd="0" presId="urn:microsoft.com/office/officeart/2005/8/layout/cycle2"/>
    <dgm:cxn modelId="{3A63E768-EBDC-4259-9740-A26CEE4BECD7}" type="presParOf" srcId="{B4EF6E12-A6F4-46E0-9A86-8C745DEECD48}" destId="{A4CCA777-6A04-418E-B790-0EF27690D3CB}" srcOrd="2" destOrd="0" presId="urn:microsoft.com/office/officeart/2005/8/layout/cycle2"/>
    <dgm:cxn modelId="{1F19BB15-42CD-457D-9AAF-5FAC344903C6}" type="presParOf" srcId="{B4EF6E12-A6F4-46E0-9A86-8C745DEECD48}" destId="{75CE55D3-FAEF-472A-A1FD-51F2E647A0B2}" srcOrd="3" destOrd="0" presId="urn:microsoft.com/office/officeart/2005/8/layout/cycle2"/>
    <dgm:cxn modelId="{F9C57402-D949-4A6E-8E9C-42B4D3DDF5FA}" type="presParOf" srcId="{75CE55D3-FAEF-472A-A1FD-51F2E647A0B2}" destId="{F9062E71-853E-459B-8C04-EFA2A965D406}" srcOrd="0" destOrd="0" presId="urn:microsoft.com/office/officeart/2005/8/layout/cycle2"/>
    <dgm:cxn modelId="{CB1C3ECD-7132-4A47-A7B6-0C0BA9143D0A}" type="presParOf" srcId="{B4EF6E12-A6F4-46E0-9A86-8C745DEECD48}" destId="{71A0D03A-AE5A-4653-A0AE-1AE291436B87}" srcOrd="4" destOrd="0" presId="urn:microsoft.com/office/officeart/2005/8/layout/cycle2"/>
    <dgm:cxn modelId="{BF76FEB6-56AF-4AEF-BD45-3431C594DA32}" type="presParOf" srcId="{B4EF6E12-A6F4-46E0-9A86-8C745DEECD48}" destId="{0F4C0774-8141-4B7B-8D85-39337D129C32}" srcOrd="5" destOrd="0" presId="urn:microsoft.com/office/officeart/2005/8/layout/cycle2"/>
    <dgm:cxn modelId="{88B3FCCE-42EB-4A58-B43F-A60BC669D590}" type="presParOf" srcId="{0F4C0774-8141-4B7B-8D85-39337D129C32}" destId="{F698E677-5A1B-4E32-8190-B31BE2461143}" srcOrd="0" destOrd="0" presId="urn:microsoft.com/office/officeart/2005/8/layout/cycle2"/>
    <dgm:cxn modelId="{FBE1F846-A424-45DE-9033-329F7C297BE5}" type="presParOf" srcId="{B4EF6E12-A6F4-46E0-9A86-8C745DEECD48}" destId="{1461C67A-B13C-43C3-B867-FB649A0F6317}" srcOrd="6" destOrd="0" presId="urn:microsoft.com/office/officeart/2005/8/layout/cycle2"/>
    <dgm:cxn modelId="{50461F63-314A-4A70-B3C0-1EFC4D5DAB2D}" type="presParOf" srcId="{B4EF6E12-A6F4-46E0-9A86-8C745DEECD48}" destId="{98EBF89D-AE20-4BF7-B85A-2225706C715C}" srcOrd="7" destOrd="0" presId="urn:microsoft.com/office/officeart/2005/8/layout/cycle2"/>
    <dgm:cxn modelId="{20ECB7D5-E5B2-4AC0-B96D-8C745E28CC5C}" type="presParOf" srcId="{98EBF89D-AE20-4BF7-B85A-2225706C715C}" destId="{082A13ED-C827-4CCD-AFE4-BC257799ED75}" srcOrd="0" destOrd="0" presId="urn:microsoft.com/office/officeart/2005/8/layout/cycle2"/>
    <dgm:cxn modelId="{B303AE85-DBAC-497E-B322-7858F9FE3C72}" type="presParOf" srcId="{B4EF6E12-A6F4-46E0-9A86-8C745DEECD48}" destId="{E8F9E881-E4B4-438B-B8BC-73A903FE98ED}" srcOrd="8" destOrd="0" presId="urn:microsoft.com/office/officeart/2005/8/layout/cycle2"/>
    <dgm:cxn modelId="{8FF9400A-1B06-48C1-91A7-1FA2CF1C04AF}" type="presParOf" srcId="{B4EF6E12-A6F4-46E0-9A86-8C745DEECD48}" destId="{81ECE74B-8727-49AC-A2DB-5449DE6EA446}" srcOrd="9" destOrd="0" presId="urn:microsoft.com/office/officeart/2005/8/layout/cycle2"/>
    <dgm:cxn modelId="{DBC24007-2310-43B4-8A3E-7BC65A55D727}" type="presParOf" srcId="{81ECE74B-8727-49AC-A2DB-5449DE6EA446}" destId="{AF38D248-C0CA-467B-8080-393C1809A13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C93084-227E-40A3-94A8-86450027DA2E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DF45A60F-F94B-4B6F-80E2-B4E960263D2C}">
      <dgm:prSet phldrT="[نص]"/>
      <dgm:spPr/>
      <dgm:t>
        <a:bodyPr/>
        <a:lstStyle/>
        <a:p>
          <a:pPr rtl="1"/>
          <a:r>
            <a:rPr lang="ar-SA" dirty="0" smtClean="0"/>
            <a:t>هندسة الحاسب</a:t>
          </a:r>
          <a:endParaRPr lang="ar-SA" dirty="0"/>
        </a:p>
      </dgm:t>
    </dgm:pt>
    <dgm:pt modelId="{026EA734-A5B6-4755-A5E0-AD0D6FC30466}" type="parTrans" cxnId="{77CBBC7F-8986-465E-A9C1-33A83B69A4F5}">
      <dgm:prSet/>
      <dgm:spPr/>
      <dgm:t>
        <a:bodyPr/>
        <a:lstStyle/>
        <a:p>
          <a:pPr rtl="1"/>
          <a:endParaRPr lang="ar-SA"/>
        </a:p>
      </dgm:t>
    </dgm:pt>
    <dgm:pt modelId="{99909246-80B8-4E5E-940E-F2E06C970844}" type="sibTrans" cxnId="{77CBBC7F-8986-465E-A9C1-33A83B69A4F5}">
      <dgm:prSet/>
      <dgm:spPr/>
      <dgm:t>
        <a:bodyPr/>
        <a:lstStyle/>
        <a:p>
          <a:pPr rtl="1"/>
          <a:endParaRPr lang="ar-SA"/>
        </a:p>
      </dgm:t>
    </dgm:pt>
    <dgm:pt modelId="{651666DC-EA07-47FA-9E27-EF57E771B1E7}">
      <dgm:prSet phldrT="[نص]"/>
      <dgm:spPr/>
      <dgm:t>
        <a:bodyPr/>
        <a:lstStyle/>
        <a:p>
          <a:pPr rtl="1"/>
          <a:r>
            <a:rPr lang="ar-SA" dirty="0" smtClean="0"/>
            <a:t>علوم الحاسب</a:t>
          </a:r>
          <a:endParaRPr lang="ar-SA" dirty="0"/>
        </a:p>
      </dgm:t>
    </dgm:pt>
    <dgm:pt modelId="{330477AF-AB5D-4A79-98C1-D33AD9C11A2A}" type="parTrans" cxnId="{1F6C9E6A-4E84-4BF6-8065-07E900AF1E7D}">
      <dgm:prSet/>
      <dgm:spPr/>
      <dgm:t>
        <a:bodyPr/>
        <a:lstStyle/>
        <a:p>
          <a:pPr rtl="1"/>
          <a:endParaRPr lang="ar-SA"/>
        </a:p>
      </dgm:t>
    </dgm:pt>
    <dgm:pt modelId="{C9AD106D-BECB-485B-B784-9899891BCABF}" type="sibTrans" cxnId="{1F6C9E6A-4E84-4BF6-8065-07E900AF1E7D}">
      <dgm:prSet/>
      <dgm:spPr/>
      <dgm:t>
        <a:bodyPr/>
        <a:lstStyle/>
        <a:p>
          <a:pPr rtl="1"/>
          <a:endParaRPr lang="ar-SA"/>
        </a:p>
      </dgm:t>
    </dgm:pt>
    <dgm:pt modelId="{E3690033-C1A5-4165-A416-3AAD2DF1E92F}">
      <dgm:prSet phldrT="[نص]"/>
      <dgm:spPr/>
      <dgm:t>
        <a:bodyPr/>
        <a:lstStyle/>
        <a:p>
          <a:pPr rtl="1"/>
          <a:r>
            <a:rPr lang="ar-SA" dirty="0" smtClean="0"/>
            <a:t>نظم المعلومات</a:t>
          </a:r>
          <a:endParaRPr lang="ar-SA" dirty="0"/>
        </a:p>
      </dgm:t>
    </dgm:pt>
    <dgm:pt modelId="{98768F4E-C50F-4E55-A750-740D731E34B9}" type="parTrans" cxnId="{543BB43C-0F46-4CBB-9B08-41553788D569}">
      <dgm:prSet/>
      <dgm:spPr/>
      <dgm:t>
        <a:bodyPr/>
        <a:lstStyle/>
        <a:p>
          <a:pPr rtl="1"/>
          <a:endParaRPr lang="ar-SA"/>
        </a:p>
      </dgm:t>
    </dgm:pt>
    <dgm:pt modelId="{B3936F0D-C6A8-4BE6-8C0C-FAE3B142C29C}" type="sibTrans" cxnId="{543BB43C-0F46-4CBB-9B08-41553788D569}">
      <dgm:prSet/>
      <dgm:spPr/>
      <dgm:t>
        <a:bodyPr/>
        <a:lstStyle/>
        <a:p>
          <a:pPr rtl="1"/>
          <a:endParaRPr lang="ar-SA"/>
        </a:p>
      </dgm:t>
    </dgm:pt>
    <dgm:pt modelId="{42C15DE5-4F5C-4866-86E9-7880D73F1C3C}">
      <dgm:prSet phldrT="[نص]"/>
      <dgm:spPr/>
      <dgm:t>
        <a:bodyPr/>
        <a:lstStyle/>
        <a:p>
          <a:pPr rtl="1"/>
          <a:r>
            <a:rPr lang="ar-SA" dirty="0" smtClean="0"/>
            <a:t>تقنية المعلومات</a:t>
          </a:r>
          <a:endParaRPr lang="ar-SA" dirty="0"/>
        </a:p>
      </dgm:t>
    </dgm:pt>
    <dgm:pt modelId="{EFD1EAC3-E896-4015-A08E-6347D3E182CB}" type="parTrans" cxnId="{E1B8DC4C-D901-4881-AEC6-73280BD0CDE4}">
      <dgm:prSet/>
      <dgm:spPr/>
      <dgm:t>
        <a:bodyPr/>
        <a:lstStyle/>
        <a:p>
          <a:pPr rtl="1"/>
          <a:endParaRPr lang="ar-SA"/>
        </a:p>
      </dgm:t>
    </dgm:pt>
    <dgm:pt modelId="{6D8B747C-CB89-472C-827E-90BF4DAEAB9E}" type="sibTrans" cxnId="{E1B8DC4C-D901-4881-AEC6-73280BD0CDE4}">
      <dgm:prSet/>
      <dgm:spPr/>
      <dgm:t>
        <a:bodyPr/>
        <a:lstStyle/>
        <a:p>
          <a:pPr rtl="1"/>
          <a:endParaRPr lang="ar-SA"/>
        </a:p>
      </dgm:t>
    </dgm:pt>
    <dgm:pt modelId="{60B30F94-2CEB-45B7-BBFC-AF86860EA61B}">
      <dgm:prSet phldrT="[نص]"/>
      <dgm:spPr/>
      <dgm:t>
        <a:bodyPr/>
        <a:lstStyle/>
        <a:p>
          <a:pPr rtl="1"/>
          <a:r>
            <a:rPr lang="ar-SA" dirty="0" smtClean="0"/>
            <a:t>هندسة البرمجيات</a:t>
          </a:r>
          <a:endParaRPr lang="ar-SA" dirty="0"/>
        </a:p>
      </dgm:t>
    </dgm:pt>
    <dgm:pt modelId="{40CE73FA-2A2B-42A2-8BE3-44D876728DDD}" type="parTrans" cxnId="{BFE45485-B8E3-45E3-A5BF-02B87717B3D6}">
      <dgm:prSet/>
      <dgm:spPr/>
      <dgm:t>
        <a:bodyPr/>
        <a:lstStyle/>
        <a:p>
          <a:pPr rtl="1"/>
          <a:endParaRPr lang="ar-SA"/>
        </a:p>
      </dgm:t>
    </dgm:pt>
    <dgm:pt modelId="{94B2A7D3-B999-47B7-8BE4-06D326EFD2F5}" type="sibTrans" cxnId="{BFE45485-B8E3-45E3-A5BF-02B87717B3D6}">
      <dgm:prSet/>
      <dgm:spPr/>
      <dgm:t>
        <a:bodyPr/>
        <a:lstStyle/>
        <a:p>
          <a:pPr rtl="1"/>
          <a:endParaRPr lang="ar-SA"/>
        </a:p>
      </dgm:t>
    </dgm:pt>
    <dgm:pt modelId="{B4EF6E12-A6F4-46E0-9A86-8C745DEECD48}" type="pres">
      <dgm:prSet presAssocID="{60C93084-227E-40A3-94A8-86450027DA2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E0EB734-EC6C-467A-9DBC-3190711E2AB1}" type="pres">
      <dgm:prSet presAssocID="{DF45A60F-F94B-4B6F-80E2-B4E960263D2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A07EA0-D38B-49CA-991D-D51CBF6E7D90}" type="pres">
      <dgm:prSet presAssocID="{99909246-80B8-4E5E-940E-F2E06C970844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53463F87-6344-4356-A768-AEFD618A701A}" type="pres">
      <dgm:prSet presAssocID="{99909246-80B8-4E5E-940E-F2E06C970844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A4CCA777-6A04-418E-B790-0EF27690D3CB}" type="pres">
      <dgm:prSet presAssocID="{651666DC-EA07-47FA-9E27-EF57E771B1E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CE55D3-FAEF-472A-A1FD-51F2E647A0B2}" type="pres">
      <dgm:prSet presAssocID="{C9AD106D-BECB-485B-B784-9899891BCABF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F9062E71-853E-459B-8C04-EFA2A965D406}" type="pres">
      <dgm:prSet presAssocID="{C9AD106D-BECB-485B-B784-9899891BCABF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71A0D03A-AE5A-4653-A0AE-1AE291436B87}" type="pres">
      <dgm:prSet presAssocID="{E3690033-C1A5-4165-A416-3AAD2DF1E92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4C0774-8141-4B7B-8D85-39337D129C32}" type="pres">
      <dgm:prSet presAssocID="{B3936F0D-C6A8-4BE6-8C0C-FAE3B142C29C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F698E677-5A1B-4E32-8190-B31BE2461143}" type="pres">
      <dgm:prSet presAssocID="{B3936F0D-C6A8-4BE6-8C0C-FAE3B142C29C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1461C67A-B13C-43C3-B867-FB649A0F6317}" type="pres">
      <dgm:prSet presAssocID="{42C15DE5-4F5C-4866-86E9-7880D73F1C3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EBF89D-AE20-4BF7-B85A-2225706C715C}" type="pres">
      <dgm:prSet presAssocID="{6D8B747C-CB89-472C-827E-90BF4DAEAB9E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082A13ED-C827-4CCD-AFE4-BC257799ED75}" type="pres">
      <dgm:prSet presAssocID="{6D8B747C-CB89-472C-827E-90BF4DAEAB9E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E8F9E881-E4B4-438B-B8BC-73A903FE98ED}" type="pres">
      <dgm:prSet presAssocID="{60B30F94-2CEB-45B7-BBFC-AF86860EA61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ECE74B-8727-49AC-A2DB-5449DE6EA446}" type="pres">
      <dgm:prSet presAssocID="{94B2A7D3-B999-47B7-8BE4-06D326EFD2F5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AF38D248-C0CA-467B-8080-393C1809A135}" type="pres">
      <dgm:prSet presAssocID="{94B2A7D3-B999-47B7-8BE4-06D326EFD2F5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E6023163-7264-48B4-A4AB-0F7A3B9E844B}" type="presOf" srcId="{B3936F0D-C6A8-4BE6-8C0C-FAE3B142C29C}" destId="{F698E677-5A1B-4E32-8190-B31BE2461143}" srcOrd="1" destOrd="0" presId="urn:microsoft.com/office/officeart/2005/8/layout/cycle2"/>
    <dgm:cxn modelId="{543BB43C-0F46-4CBB-9B08-41553788D569}" srcId="{60C93084-227E-40A3-94A8-86450027DA2E}" destId="{E3690033-C1A5-4165-A416-3AAD2DF1E92F}" srcOrd="2" destOrd="0" parTransId="{98768F4E-C50F-4E55-A750-740D731E34B9}" sibTransId="{B3936F0D-C6A8-4BE6-8C0C-FAE3B142C29C}"/>
    <dgm:cxn modelId="{E1B8DC4C-D901-4881-AEC6-73280BD0CDE4}" srcId="{60C93084-227E-40A3-94A8-86450027DA2E}" destId="{42C15DE5-4F5C-4866-86E9-7880D73F1C3C}" srcOrd="3" destOrd="0" parTransId="{EFD1EAC3-E896-4015-A08E-6347D3E182CB}" sibTransId="{6D8B747C-CB89-472C-827E-90BF4DAEAB9E}"/>
    <dgm:cxn modelId="{98BEB95D-6643-4FE3-8F2C-FA7EE81FFD85}" type="presOf" srcId="{99909246-80B8-4E5E-940E-F2E06C970844}" destId="{FBA07EA0-D38B-49CA-991D-D51CBF6E7D90}" srcOrd="0" destOrd="0" presId="urn:microsoft.com/office/officeart/2005/8/layout/cycle2"/>
    <dgm:cxn modelId="{BFE45485-B8E3-45E3-A5BF-02B87717B3D6}" srcId="{60C93084-227E-40A3-94A8-86450027DA2E}" destId="{60B30F94-2CEB-45B7-BBFC-AF86860EA61B}" srcOrd="4" destOrd="0" parTransId="{40CE73FA-2A2B-42A2-8BE3-44D876728DDD}" sibTransId="{94B2A7D3-B999-47B7-8BE4-06D326EFD2F5}"/>
    <dgm:cxn modelId="{4743EA83-740F-4240-ABE1-9607BBEEFBCB}" type="presOf" srcId="{C9AD106D-BECB-485B-B784-9899891BCABF}" destId="{F9062E71-853E-459B-8C04-EFA2A965D406}" srcOrd="1" destOrd="0" presId="urn:microsoft.com/office/officeart/2005/8/layout/cycle2"/>
    <dgm:cxn modelId="{029DA9B7-2BDE-46CD-8D80-38EC6DE752BD}" type="presOf" srcId="{42C15DE5-4F5C-4866-86E9-7880D73F1C3C}" destId="{1461C67A-B13C-43C3-B867-FB649A0F6317}" srcOrd="0" destOrd="0" presId="urn:microsoft.com/office/officeart/2005/8/layout/cycle2"/>
    <dgm:cxn modelId="{EC12DE34-FBAD-4834-B886-9F979D47028C}" type="presOf" srcId="{60C93084-227E-40A3-94A8-86450027DA2E}" destId="{B4EF6E12-A6F4-46E0-9A86-8C745DEECD48}" srcOrd="0" destOrd="0" presId="urn:microsoft.com/office/officeart/2005/8/layout/cycle2"/>
    <dgm:cxn modelId="{F2915C77-E58E-4692-B501-E23326445495}" type="presOf" srcId="{6D8B747C-CB89-472C-827E-90BF4DAEAB9E}" destId="{082A13ED-C827-4CCD-AFE4-BC257799ED75}" srcOrd="1" destOrd="0" presId="urn:microsoft.com/office/officeart/2005/8/layout/cycle2"/>
    <dgm:cxn modelId="{B1CD7DCA-0B63-464D-9D2C-A7A706D9ECF4}" type="presOf" srcId="{C9AD106D-BECB-485B-B784-9899891BCABF}" destId="{75CE55D3-FAEF-472A-A1FD-51F2E647A0B2}" srcOrd="0" destOrd="0" presId="urn:microsoft.com/office/officeart/2005/8/layout/cycle2"/>
    <dgm:cxn modelId="{BCD1FBFC-7609-48CD-8EE9-7F2F40934157}" type="presOf" srcId="{DF45A60F-F94B-4B6F-80E2-B4E960263D2C}" destId="{6E0EB734-EC6C-467A-9DBC-3190711E2AB1}" srcOrd="0" destOrd="0" presId="urn:microsoft.com/office/officeart/2005/8/layout/cycle2"/>
    <dgm:cxn modelId="{77CBBC7F-8986-465E-A9C1-33A83B69A4F5}" srcId="{60C93084-227E-40A3-94A8-86450027DA2E}" destId="{DF45A60F-F94B-4B6F-80E2-B4E960263D2C}" srcOrd="0" destOrd="0" parTransId="{026EA734-A5B6-4755-A5E0-AD0D6FC30466}" sibTransId="{99909246-80B8-4E5E-940E-F2E06C970844}"/>
    <dgm:cxn modelId="{FF64EE7E-442C-42A4-BCED-4983F3F234DB}" type="presOf" srcId="{99909246-80B8-4E5E-940E-F2E06C970844}" destId="{53463F87-6344-4356-A768-AEFD618A701A}" srcOrd="1" destOrd="0" presId="urn:microsoft.com/office/officeart/2005/8/layout/cycle2"/>
    <dgm:cxn modelId="{3DC380F2-F9B1-463B-AB2B-9408E34B0576}" type="presOf" srcId="{94B2A7D3-B999-47B7-8BE4-06D326EFD2F5}" destId="{81ECE74B-8727-49AC-A2DB-5449DE6EA446}" srcOrd="0" destOrd="0" presId="urn:microsoft.com/office/officeart/2005/8/layout/cycle2"/>
    <dgm:cxn modelId="{91CB26BC-2346-41D0-8EC0-90FFCA7FFC24}" type="presOf" srcId="{60B30F94-2CEB-45B7-BBFC-AF86860EA61B}" destId="{E8F9E881-E4B4-438B-B8BC-73A903FE98ED}" srcOrd="0" destOrd="0" presId="urn:microsoft.com/office/officeart/2005/8/layout/cycle2"/>
    <dgm:cxn modelId="{1F6C9E6A-4E84-4BF6-8065-07E900AF1E7D}" srcId="{60C93084-227E-40A3-94A8-86450027DA2E}" destId="{651666DC-EA07-47FA-9E27-EF57E771B1E7}" srcOrd="1" destOrd="0" parTransId="{330477AF-AB5D-4A79-98C1-D33AD9C11A2A}" sibTransId="{C9AD106D-BECB-485B-B784-9899891BCABF}"/>
    <dgm:cxn modelId="{961B5D46-C389-4563-B061-79F2E4E9C525}" type="presOf" srcId="{94B2A7D3-B999-47B7-8BE4-06D326EFD2F5}" destId="{AF38D248-C0CA-467B-8080-393C1809A135}" srcOrd="1" destOrd="0" presId="urn:microsoft.com/office/officeart/2005/8/layout/cycle2"/>
    <dgm:cxn modelId="{39FBC2CF-5E76-4BAC-9EBA-818AC46CCFE3}" type="presOf" srcId="{6D8B747C-CB89-472C-827E-90BF4DAEAB9E}" destId="{98EBF89D-AE20-4BF7-B85A-2225706C715C}" srcOrd="0" destOrd="0" presId="urn:microsoft.com/office/officeart/2005/8/layout/cycle2"/>
    <dgm:cxn modelId="{05193129-E04F-48D7-97E1-028AE486D113}" type="presOf" srcId="{651666DC-EA07-47FA-9E27-EF57E771B1E7}" destId="{A4CCA777-6A04-418E-B790-0EF27690D3CB}" srcOrd="0" destOrd="0" presId="urn:microsoft.com/office/officeart/2005/8/layout/cycle2"/>
    <dgm:cxn modelId="{AB8C9110-1B64-489F-9088-7E481BE37952}" type="presOf" srcId="{E3690033-C1A5-4165-A416-3AAD2DF1E92F}" destId="{71A0D03A-AE5A-4653-A0AE-1AE291436B87}" srcOrd="0" destOrd="0" presId="urn:microsoft.com/office/officeart/2005/8/layout/cycle2"/>
    <dgm:cxn modelId="{27ACFC1F-8FC3-4A7E-9458-C704CA3A096D}" type="presOf" srcId="{B3936F0D-C6A8-4BE6-8C0C-FAE3B142C29C}" destId="{0F4C0774-8141-4B7B-8D85-39337D129C32}" srcOrd="0" destOrd="0" presId="urn:microsoft.com/office/officeart/2005/8/layout/cycle2"/>
    <dgm:cxn modelId="{1BC93C5C-A715-438E-99B0-8576A173092A}" type="presParOf" srcId="{B4EF6E12-A6F4-46E0-9A86-8C745DEECD48}" destId="{6E0EB734-EC6C-467A-9DBC-3190711E2AB1}" srcOrd="0" destOrd="0" presId="urn:microsoft.com/office/officeart/2005/8/layout/cycle2"/>
    <dgm:cxn modelId="{6007483B-28FE-46BC-8462-D0FA7EEA3F56}" type="presParOf" srcId="{B4EF6E12-A6F4-46E0-9A86-8C745DEECD48}" destId="{FBA07EA0-D38B-49CA-991D-D51CBF6E7D90}" srcOrd="1" destOrd="0" presId="urn:microsoft.com/office/officeart/2005/8/layout/cycle2"/>
    <dgm:cxn modelId="{DC5C09A6-078E-4A08-8C89-B4B9AA246D2B}" type="presParOf" srcId="{FBA07EA0-D38B-49CA-991D-D51CBF6E7D90}" destId="{53463F87-6344-4356-A768-AEFD618A701A}" srcOrd="0" destOrd="0" presId="urn:microsoft.com/office/officeart/2005/8/layout/cycle2"/>
    <dgm:cxn modelId="{092C47DF-4546-45C0-8A99-AF401306C69D}" type="presParOf" srcId="{B4EF6E12-A6F4-46E0-9A86-8C745DEECD48}" destId="{A4CCA777-6A04-418E-B790-0EF27690D3CB}" srcOrd="2" destOrd="0" presId="urn:microsoft.com/office/officeart/2005/8/layout/cycle2"/>
    <dgm:cxn modelId="{11083476-4538-44D5-9DB3-52A9AB5915C9}" type="presParOf" srcId="{B4EF6E12-A6F4-46E0-9A86-8C745DEECD48}" destId="{75CE55D3-FAEF-472A-A1FD-51F2E647A0B2}" srcOrd="3" destOrd="0" presId="urn:microsoft.com/office/officeart/2005/8/layout/cycle2"/>
    <dgm:cxn modelId="{64DB19B5-3F19-4DC1-8099-7FB9B746B6F1}" type="presParOf" srcId="{75CE55D3-FAEF-472A-A1FD-51F2E647A0B2}" destId="{F9062E71-853E-459B-8C04-EFA2A965D406}" srcOrd="0" destOrd="0" presId="urn:microsoft.com/office/officeart/2005/8/layout/cycle2"/>
    <dgm:cxn modelId="{46B1AB19-F4B4-4F0A-B546-B5F7CA58E4BA}" type="presParOf" srcId="{B4EF6E12-A6F4-46E0-9A86-8C745DEECD48}" destId="{71A0D03A-AE5A-4653-A0AE-1AE291436B87}" srcOrd="4" destOrd="0" presId="urn:microsoft.com/office/officeart/2005/8/layout/cycle2"/>
    <dgm:cxn modelId="{B3C3AC91-2059-41AE-B02E-3CA7F00FB26A}" type="presParOf" srcId="{B4EF6E12-A6F4-46E0-9A86-8C745DEECD48}" destId="{0F4C0774-8141-4B7B-8D85-39337D129C32}" srcOrd="5" destOrd="0" presId="urn:microsoft.com/office/officeart/2005/8/layout/cycle2"/>
    <dgm:cxn modelId="{0EF70401-A482-403F-BBAA-418F03A303DC}" type="presParOf" srcId="{0F4C0774-8141-4B7B-8D85-39337D129C32}" destId="{F698E677-5A1B-4E32-8190-B31BE2461143}" srcOrd="0" destOrd="0" presId="urn:microsoft.com/office/officeart/2005/8/layout/cycle2"/>
    <dgm:cxn modelId="{69F527FA-1923-47EC-951B-5DAD16F62078}" type="presParOf" srcId="{B4EF6E12-A6F4-46E0-9A86-8C745DEECD48}" destId="{1461C67A-B13C-43C3-B867-FB649A0F6317}" srcOrd="6" destOrd="0" presId="urn:microsoft.com/office/officeart/2005/8/layout/cycle2"/>
    <dgm:cxn modelId="{E59F9497-E297-4A79-8F07-3B8BDE17DE48}" type="presParOf" srcId="{B4EF6E12-A6F4-46E0-9A86-8C745DEECD48}" destId="{98EBF89D-AE20-4BF7-B85A-2225706C715C}" srcOrd="7" destOrd="0" presId="urn:microsoft.com/office/officeart/2005/8/layout/cycle2"/>
    <dgm:cxn modelId="{138C202F-7AD0-47F0-8335-2004327ED42A}" type="presParOf" srcId="{98EBF89D-AE20-4BF7-B85A-2225706C715C}" destId="{082A13ED-C827-4CCD-AFE4-BC257799ED75}" srcOrd="0" destOrd="0" presId="urn:microsoft.com/office/officeart/2005/8/layout/cycle2"/>
    <dgm:cxn modelId="{1A8BE960-9EE9-4CF4-BE12-D6D62877D11D}" type="presParOf" srcId="{B4EF6E12-A6F4-46E0-9A86-8C745DEECD48}" destId="{E8F9E881-E4B4-438B-B8BC-73A903FE98ED}" srcOrd="8" destOrd="0" presId="urn:microsoft.com/office/officeart/2005/8/layout/cycle2"/>
    <dgm:cxn modelId="{985B4818-69CE-43C2-817B-816ECDDCFDA4}" type="presParOf" srcId="{B4EF6E12-A6F4-46E0-9A86-8C745DEECD48}" destId="{81ECE74B-8727-49AC-A2DB-5449DE6EA446}" srcOrd="9" destOrd="0" presId="urn:microsoft.com/office/officeart/2005/8/layout/cycle2"/>
    <dgm:cxn modelId="{FA7006CA-E16B-4B6D-AA50-9E76ED0A639B}" type="presParOf" srcId="{81ECE74B-8727-49AC-A2DB-5449DE6EA446}" destId="{AF38D248-C0CA-467B-8080-393C1809A13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C93084-227E-40A3-94A8-86450027DA2E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DF45A60F-F94B-4B6F-80E2-B4E960263D2C}">
      <dgm:prSet phldrT="[نص]"/>
      <dgm:spPr/>
      <dgm:t>
        <a:bodyPr/>
        <a:lstStyle/>
        <a:p>
          <a:pPr rtl="1"/>
          <a:r>
            <a:rPr lang="ar-SA" dirty="0" smtClean="0"/>
            <a:t>هندسة الحاسب</a:t>
          </a:r>
          <a:endParaRPr lang="ar-SA" dirty="0"/>
        </a:p>
      </dgm:t>
    </dgm:pt>
    <dgm:pt modelId="{026EA734-A5B6-4755-A5E0-AD0D6FC30466}" type="parTrans" cxnId="{77CBBC7F-8986-465E-A9C1-33A83B69A4F5}">
      <dgm:prSet/>
      <dgm:spPr/>
      <dgm:t>
        <a:bodyPr/>
        <a:lstStyle/>
        <a:p>
          <a:pPr rtl="1"/>
          <a:endParaRPr lang="ar-SA"/>
        </a:p>
      </dgm:t>
    </dgm:pt>
    <dgm:pt modelId="{99909246-80B8-4E5E-940E-F2E06C970844}" type="sibTrans" cxnId="{77CBBC7F-8986-465E-A9C1-33A83B69A4F5}">
      <dgm:prSet/>
      <dgm:spPr/>
      <dgm:t>
        <a:bodyPr/>
        <a:lstStyle/>
        <a:p>
          <a:pPr rtl="1"/>
          <a:endParaRPr lang="ar-SA"/>
        </a:p>
      </dgm:t>
    </dgm:pt>
    <dgm:pt modelId="{651666DC-EA07-47FA-9E27-EF57E771B1E7}">
      <dgm:prSet phldrT="[نص]"/>
      <dgm:spPr/>
      <dgm:t>
        <a:bodyPr/>
        <a:lstStyle/>
        <a:p>
          <a:pPr rtl="1"/>
          <a:r>
            <a:rPr lang="ar-SA" dirty="0" smtClean="0"/>
            <a:t>علوم الحاسب</a:t>
          </a:r>
          <a:endParaRPr lang="ar-SA" dirty="0"/>
        </a:p>
      </dgm:t>
    </dgm:pt>
    <dgm:pt modelId="{330477AF-AB5D-4A79-98C1-D33AD9C11A2A}" type="parTrans" cxnId="{1F6C9E6A-4E84-4BF6-8065-07E900AF1E7D}">
      <dgm:prSet/>
      <dgm:spPr/>
      <dgm:t>
        <a:bodyPr/>
        <a:lstStyle/>
        <a:p>
          <a:pPr rtl="1"/>
          <a:endParaRPr lang="ar-SA"/>
        </a:p>
      </dgm:t>
    </dgm:pt>
    <dgm:pt modelId="{C9AD106D-BECB-485B-B784-9899891BCABF}" type="sibTrans" cxnId="{1F6C9E6A-4E84-4BF6-8065-07E900AF1E7D}">
      <dgm:prSet/>
      <dgm:spPr/>
      <dgm:t>
        <a:bodyPr/>
        <a:lstStyle/>
        <a:p>
          <a:pPr rtl="1"/>
          <a:endParaRPr lang="ar-SA"/>
        </a:p>
      </dgm:t>
    </dgm:pt>
    <dgm:pt modelId="{E3690033-C1A5-4165-A416-3AAD2DF1E92F}">
      <dgm:prSet phldrT="[نص]"/>
      <dgm:spPr/>
      <dgm:t>
        <a:bodyPr/>
        <a:lstStyle/>
        <a:p>
          <a:pPr rtl="1"/>
          <a:r>
            <a:rPr lang="ar-SA" dirty="0" smtClean="0"/>
            <a:t>نظم المعلومات</a:t>
          </a:r>
          <a:endParaRPr lang="ar-SA" dirty="0"/>
        </a:p>
      </dgm:t>
    </dgm:pt>
    <dgm:pt modelId="{98768F4E-C50F-4E55-A750-740D731E34B9}" type="parTrans" cxnId="{543BB43C-0F46-4CBB-9B08-41553788D569}">
      <dgm:prSet/>
      <dgm:spPr/>
      <dgm:t>
        <a:bodyPr/>
        <a:lstStyle/>
        <a:p>
          <a:pPr rtl="1"/>
          <a:endParaRPr lang="ar-SA"/>
        </a:p>
      </dgm:t>
    </dgm:pt>
    <dgm:pt modelId="{B3936F0D-C6A8-4BE6-8C0C-FAE3B142C29C}" type="sibTrans" cxnId="{543BB43C-0F46-4CBB-9B08-41553788D569}">
      <dgm:prSet/>
      <dgm:spPr/>
      <dgm:t>
        <a:bodyPr/>
        <a:lstStyle/>
        <a:p>
          <a:pPr rtl="1"/>
          <a:endParaRPr lang="ar-SA"/>
        </a:p>
      </dgm:t>
    </dgm:pt>
    <dgm:pt modelId="{42C15DE5-4F5C-4866-86E9-7880D73F1C3C}">
      <dgm:prSet phldrT="[نص]"/>
      <dgm:spPr/>
      <dgm:t>
        <a:bodyPr/>
        <a:lstStyle/>
        <a:p>
          <a:pPr rtl="1"/>
          <a:r>
            <a:rPr lang="ar-SA" dirty="0" smtClean="0"/>
            <a:t>تقنية المعلومات</a:t>
          </a:r>
          <a:endParaRPr lang="ar-SA" dirty="0"/>
        </a:p>
      </dgm:t>
    </dgm:pt>
    <dgm:pt modelId="{EFD1EAC3-E896-4015-A08E-6347D3E182CB}" type="parTrans" cxnId="{E1B8DC4C-D901-4881-AEC6-73280BD0CDE4}">
      <dgm:prSet/>
      <dgm:spPr/>
      <dgm:t>
        <a:bodyPr/>
        <a:lstStyle/>
        <a:p>
          <a:pPr rtl="1"/>
          <a:endParaRPr lang="ar-SA"/>
        </a:p>
      </dgm:t>
    </dgm:pt>
    <dgm:pt modelId="{6D8B747C-CB89-472C-827E-90BF4DAEAB9E}" type="sibTrans" cxnId="{E1B8DC4C-D901-4881-AEC6-73280BD0CDE4}">
      <dgm:prSet/>
      <dgm:spPr/>
      <dgm:t>
        <a:bodyPr/>
        <a:lstStyle/>
        <a:p>
          <a:pPr rtl="1"/>
          <a:endParaRPr lang="ar-SA"/>
        </a:p>
      </dgm:t>
    </dgm:pt>
    <dgm:pt modelId="{60B30F94-2CEB-45B7-BBFC-AF86860EA61B}">
      <dgm:prSet phldrT="[نص]"/>
      <dgm:spPr/>
      <dgm:t>
        <a:bodyPr/>
        <a:lstStyle/>
        <a:p>
          <a:pPr rtl="1"/>
          <a:r>
            <a:rPr lang="ar-SA" dirty="0" smtClean="0"/>
            <a:t>هندسة البرمجيات</a:t>
          </a:r>
          <a:endParaRPr lang="ar-SA" dirty="0"/>
        </a:p>
      </dgm:t>
    </dgm:pt>
    <dgm:pt modelId="{40CE73FA-2A2B-42A2-8BE3-44D876728DDD}" type="parTrans" cxnId="{BFE45485-B8E3-45E3-A5BF-02B87717B3D6}">
      <dgm:prSet/>
      <dgm:spPr/>
      <dgm:t>
        <a:bodyPr/>
        <a:lstStyle/>
        <a:p>
          <a:pPr rtl="1"/>
          <a:endParaRPr lang="ar-SA"/>
        </a:p>
      </dgm:t>
    </dgm:pt>
    <dgm:pt modelId="{94B2A7D3-B999-47B7-8BE4-06D326EFD2F5}" type="sibTrans" cxnId="{BFE45485-B8E3-45E3-A5BF-02B87717B3D6}">
      <dgm:prSet/>
      <dgm:spPr/>
      <dgm:t>
        <a:bodyPr/>
        <a:lstStyle/>
        <a:p>
          <a:pPr rtl="1"/>
          <a:endParaRPr lang="ar-SA"/>
        </a:p>
      </dgm:t>
    </dgm:pt>
    <dgm:pt modelId="{B4EF6E12-A6F4-46E0-9A86-8C745DEECD48}" type="pres">
      <dgm:prSet presAssocID="{60C93084-227E-40A3-94A8-86450027DA2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E0EB734-EC6C-467A-9DBC-3190711E2AB1}" type="pres">
      <dgm:prSet presAssocID="{DF45A60F-F94B-4B6F-80E2-B4E960263D2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A07EA0-D38B-49CA-991D-D51CBF6E7D90}" type="pres">
      <dgm:prSet presAssocID="{99909246-80B8-4E5E-940E-F2E06C970844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53463F87-6344-4356-A768-AEFD618A701A}" type="pres">
      <dgm:prSet presAssocID="{99909246-80B8-4E5E-940E-F2E06C970844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A4CCA777-6A04-418E-B790-0EF27690D3CB}" type="pres">
      <dgm:prSet presAssocID="{651666DC-EA07-47FA-9E27-EF57E771B1E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CE55D3-FAEF-472A-A1FD-51F2E647A0B2}" type="pres">
      <dgm:prSet presAssocID="{C9AD106D-BECB-485B-B784-9899891BCABF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F9062E71-853E-459B-8C04-EFA2A965D406}" type="pres">
      <dgm:prSet presAssocID="{C9AD106D-BECB-485B-B784-9899891BCABF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71A0D03A-AE5A-4653-A0AE-1AE291436B87}" type="pres">
      <dgm:prSet presAssocID="{E3690033-C1A5-4165-A416-3AAD2DF1E92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4C0774-8141-4B7B-8D85-39337D129C32}" type="pres">
      <dgm:prSet presAssocID="{B3936F0D-C6A8-4BE6-8C0C-FAE3B142C29C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F698E677-5A1B-4E32-8190-B31BE2461143}" type="pres">
      <dgm:prSet presAssocID="{B3936F0D-C6A8-4BE6-8C0C-FAE3B142C29C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1461C67A-B13C-43C3-B867-FB649A0F6317}" type="pres">
      <dgm:prSet presAssocID="{42C15DE5-4F5C-4866-86E9-7880D73F1C3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EBF89D-AE20-4BF7-B85A-2225706C715C}" type="pres">
      <dgm:prSet presAssocID="{6D8B747C-CB89-472C-827E-90BF4DAEAB9E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082A13ED-C827-4CCD-AFE4-BC257799ED75}" type="pres">
      <dgm:prSet presAssocID="{6D8B747C-CB89-472C-827E-90BF4DAEAB9E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E8F9E881-E4B4-438B-B8BC-73A903FE98ED}" type="pres">
      <dgm:prSet presAssocID="{60B30F94-2CEB-45B7-BBFC-AF86860EA61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ECE74B-8727-49AC-A2DB-5449DE6EA446}" type="pres">
      <dgm:prSet presAssocID="{94B2A7D3-B999-47B7-8BE4-06D326EFD2F5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AF38D248-C0CA-467B-8080-393C1809A135}" type="pres">
      <dgm:prSet presAssocID="{94B2A7D3-B999-47B7-8BE4-06D326EFD2F5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0265762E-47C8-44BA-BC5A-510E9CED8732}" type="presOf" srcId="{6D8B747C-CB89-472C-827E-90BF4DAEAB9E}" destId="{98EBF89D-AE20-4BF7-B85A-2225706C715C}" srcOrd="0" destOrd="0" presId="urn:microsoft.com/office/officeart/2005/8/layout/cycle2"/>
    <dgm:cxn modelId="{31DFF5D8-23A4-4A81-983B-CFF3C0B5737D}" type="presOf" srcId="{B3936F0D-C6A8-4BE6-8C0C-FAE3B142C29C}" destId="{0F4C0774-8141-4B7B-8D85-39337D129C32}" srcOrd="0" destOrd="0" presId="urn:microsoft.com/office/officeart/2005/8/layout/cycle2"/>
    <dgm:cxn modelId="{01B96521-8798-422E-B2BD-D9102F695F01}" type="presOf" srcId="{94B2A7D3-B999-47B7-8BE4-06D326EFD2F5}" destId="{AF38D248-C0CA-467B-8080-393C1809A135}" srcOrd="1" destOrd="0" presId="urn:microsoft.com/office/officeart/2005/8/layout/cycle2"/>
    <dgm:cxn modelId="{543BB43C-0F46-4CBB-9B08-41553788D569}" srcId="{60C93084-227E-40A3-94A8-86450027DA2E}" destId="{E3690033-C1A5-4165-A416-3AAD2DF1E92F}" srcOrd="2" destOrd="0" parTransId="{98768F4E-C50F-4E55-A750-740D731E34B9}" sibTransId="{B3936F0D-C6A8-4BE6-8C0C-FAE3B142C29C}"/>
    <dgm:cxn modelId="{E1B8DC4C-D901-4881-AEC6-73280BD0CDE4}" srcId="{60C93084-227E-40A3-94A8-86450027DA2E}" destId="{42C15DE5-4F5C-4866-86E9-7880D73F1C3C}" srcOrd="3" destOrd="0" parTransId="{EFD1EAC3-E896-4015-A08E-6347D3E182CB}" sibTransId="{6D8B747C-CB89-472C-827E-90BF4DAEAB9E}"/>
    <dgm:cxn modelId="{21C5D54C-955C-4AFF-AE8A-A4F76B3A0D65}" type="presOf" srcId="{6D8B747C-CB89-472C-827E-90BF4DAEAB9E}" destId="{082A13ED-C827-4CCD-AFE4-BC257799ED75}" srcOrd="1" destOrd="0" presId="urn:microsoft.com/office/officeart/2005/8/layout/cycle2"/>
    <dgm:cxn modelId="{3F225717-0524-49D4-B023-8316E6AFCE8F}" type="presOf" srcId="{42C15DE5-4F5C-4866-86E9-7880D73F1C3C}" destId="{1461C67A-B13C-43C3-B867-FB649A0F6317}" srcOrd="0" destOrd="0" presId="urn:microsoft.com/office/officeart/2005/8/layout/cycle2"/>
    <dgm:cxn modelId="{D0BEF408-649D-4669-B570-DFAA31B816D2}" type="presOf" srcId="{60C93084-227E-40A3-94A8-86450027DA2E}" destId="{B4EF6E12-A6F4-46E0-9A86-8C745DEECD48}" srcOrd="0" destOrd="0" presId="urn:microsoft.com/office/officeart/2005/8/layout/cycle2"/>
    <dgm:cxn modelId="{BFE45485-B8E3-45E3-A5BF-02B87717B3D6}" srcId="{60C93084-227E-40A3-94A8-86450027DA2E}" destId="{60B30F94-2CEB-45B7-BBFC-AF86860EA61B}" srcOrd="4" destOrd="0" parTransId="{40CE73FA-2A2B-42A2-8BE3-44D876728DDD}" sibTransId="{94B2A7D3-B999-47B7-8BE4-06D326EFD2F5}"/>
    <dgm:cxn modelId="{5ED40A83-0538-453A-BD71-6181C402B2F0}" type="presOf" srcId="{60B30F94-2CEB-45B7-BBFC-AF86860EA61B}" destId="{E8F9E881-E4B4-438B-B8BC-73A903FE98ED}" srcOrd="0" destOrd="0" presId="urn:microsoft.com/office/officeart/2005/8/layout/cycle2"/>
    <dgm:cxn modelId="{B0B84C10-B037-446D-AF38-8E2CCD498F45}" type="presOf" srcId="{94B2A7D3-B999-47B7-8BE4-06D326EFD2F5}" destId="{81ECE74B-8727-49AC-A2DB-5449DE6EA446}" srcOrd="0" destOrd="0" presId="urn:microsoft.com/office/officeart/2005/8/layout/cycle2"/>
    <dgm:cxn modelId="{ED4B8822-1963-43A8-AFBE-4EC09C9717BA}" type="presOf" srcId="{E3690033-C1A5-4165-A416-3AAD2DF1E92F}" destId="{71A0D03A-AE5A-4653-A0AE-1AE291436B87}" srcOrd="0" destOrd="0" presId="urn:microsoft.com/office/officeart/2005/8/layout/cycle2"/>
    <dgm:cxn modelId="{34EABFF0-EB83-47A1-ADB7-377C825CA40E}" type="presOf" srcId="{C9AD106D-BECB-485B-B784-9899891BCABF}" destId="{75CE55D3-FAEF-472A-A1FD-51F2E647A0B2}" srcOrd="0" destOrd="0" presId="urn:microsoft.com/office/officeart/2005/8/layout/cycle2"/>
    <dgm:cxn modelId="{7FEDEB69-CD4E-46C9-8901-7D6E3743E1F4}" type="presOf" srcId="{99909246-80B8-4E5E-940E-F2E06C970844}" destId="{53463F87-6344-4356-A768-AEFD618A701A}" srcOrd="1" destOrd="0" presId="urn:microsoft.com/office/officeart/2005/8/layout/cycle2"/>
    <dgm:cxn modelId="{77CBBC7F-8986-465E-A9C1-33A83B69A4F5}" srcId="{60C93084-227E-40A3-94A8-86450027DA2E}" destId="{DF45A60F-F94B-4B6F-80E2-B4E960263D2C}" srcOrd="0" destOrd="0" parTransId="{026EA734-A5B6-4755-A5E0-AD0D6FC30466}" sibTransId="{99909246-80B8-4E5E-940E-F2E06C970844}"/>
    <dgm:cxn modelId="{43C68487-B161-4C98-A948-BDA4CADF0F12}" type="presOf" srcId="{C9AD106D-BECB-485B-B784-9899891BCABF}" destId="{F9062E71-853E-459B-8C04-EFA2A965D406}" srcOrd="1" destOrd="0" presId="urn:microsoft.com/office/officeart/2005/8/layout/cycle2"/>
    <dgm:cxn modelId="{8F57EBD7-9458-4138-AEE8-7C5004202168}" type="presOf" srcId="{99909246-80B8-4E5E-940E-F2E06C970844}" destId="{FBA07EA0-D38B-49CA-991D-D51CBF6E7D90}" srcOrd="0" destOrd="0" presId="urn:microsoft.com/office/officeart/2005/8/layout/cycle2"/>
    <dgm:cxn modelId="{76BE1EC6-3E0E-4E86-B2EE-AC5AB901E7E1}" type="presOf" srcId="{B3936F0D-C6A8-4BE6-8C0C-FAE3B142C29C}" destId="{F698E677-5A1B-4E32-8190-B31BE2461143}" srcOrd="1" destOrd="0" presId="urn:microsoft.com/office/officeart/2005/8/layout/cycle2"/>
    <dgm:cxn modelId="{1F6C9E6A-4E84-4BF6-8065-07E900AF1E7D}" srcId="{60C93084-227E-40A3-94A8-86450027DA2E}" destId="{651666DC-EA07-47FA-9E27-EF57E771B1E7}" srcOrd="1" destOrd="0" parTransId="{330477AF-AB5D-4A79-98C1-D33AD9C11A2A}" sibTransId="{C9AD106D-BECB-485B-B784-9899891BCABF}"/>
    <dgm:cxn modelId="{3C640EF9-A7A1-43DB-9228-E1A8B9183F37}" type="presOf" srcId="{651666DC-EA07-47FA-9E27-EF57E771B1E7}" destId="{A4CCA777-6A04-418E-B790-0EF27690D3CB}" srcOrd="0" destOrd="0" presId="urn:microsoft.com/office/officeart/2005/8/layout/cycle2"/>
    <dgm:cxn modelId="{948F8D2A-903E-497D-9CEF-7E240DF28644}" type="presOf" srcId="{DF45A60F-F94B-4B6F-80E2-B4E960263D2C}" destId="{6E0EB734-EC6C-467A-9DBC-3190711E2AB1}" srcOrd="0" destOrd="0" presId="urn:microsoft.com/office/officeart/2005/8/layout/cycle2"/>
    <dgm:cxn modelId="{8C8FD4F1-56A5-466B-8617-1457284BD6CC}" type="presParOf" srcId="{B4EF6E12-A6F4-46E0-9A86-8C745DEECD48}" destId="{6E0EB734-EC6C-467A-9DBC-3190711E2AB1}" srcOrd="0" destOrd="0" presId="urn:microsoft.com/office/officeart/2005/8/layout/cycle2"/>
    <dgm:cxn modelId="{21B13137-EA82-438E-8FD0-BE61D19B1B6F}" type="presParOf" srcId="{B4EF6E12-A6F4-46E0-9A86-8C745DEECD48}" destId="{FBA07EA0-D38B-49CA-991D-D51CBF6E7D90}" srcOrd="1" destOrd="0" presId="urn:microsoft.com/office/officeart/2005/8/layout/cycle2"/>
    <dgm:cxn modelId="{E4AB7F5F-42BD-4629-B6BF-5B910E98795F}" type="presParOf" srcId="{FBA07EA0-D38B-49CA-991D-D51CBF6E7D90}" destId="{53463F87-6344-4356-A768-AEFD618A701A}" srcOrd="0" destOrd="0" presId="urn:microsoft.com/office/officeart/2005/8/layout/cycle2"/>
    <dgm:cxn modelId="{0565F3E6-EFE4-4083-B289-45EE119D03ED}" type="presParOf" srcId="{B4EF6E12-A6F4-46E0-9A86-8C745DEECD48}" destId="{A4CCA777-6A04-418E-B790-0EF27690D3CB}" srcOrd="2" destOrd="0" presId="urn:microsoft.com/office/officeart/2005/8/layout/cycle2"/>
    <dgm:cxn modelId="{AE5E4068-E70D-465C-9546-718E8CCC8EB6}" type="presParOf" srcId="{B4EF6E12-A6F4-46E0-9A86-8C745DEECD48}" destId="{75CE55D3-FAEF-472A-A1FD-51F2E647A0B2}" srcOrd="3" destOrd="0" presId="urn:microsoft.com/office/officeart/2005/8/layout/cycle2"/>
    <dgm:cxn modelId="{13EA0389-CF09-4308-9677-39F16223B960}" type="presParOf" srcId="{75CE55D3-FAEF-472A-A1FD-51F2E647A0B2}" destId="{F9062E71-853E-459B-8C04-EFA2A965D406}" srcOrd="0" destOrd="0" presId="urn:microsoft.com/office/officeart/2005/8/layout/cycle2"/>
    <dgm:cxn modelId="{BF245710-480D-4984-A894-E7A30337BCE3}" type="presParOf" srcId="{B4EF6E12-A6F4-46E0-9A86-8C745DEECD48}" destId="{71A0D03A-AE5A-4653-A0AE-1AE291436B87}" srcOrd="4" destOrd="0" presId="urn:microsoft.com/office/officeart/2005/8/layout/cycle2"/>
    <dgm:cxn modelId="{85175B02-EFF9-48F6-AA35-55B88F39ED46}" type="presParOf" srcId="{B4EF6E12-A6F4-46E0-9A86-8C745DEECD48}" destId="{0F4C0774-8141-4B7B-8D85-39337D129C32}" srcOrd="5" destOrd="0" presId="urn:microsoft.com/office/officeart/2005/8/layout/cycle2"/>
    <dgm:cxn modelId="{ACFC75A7-49EA-4C15-8AC5-A8F76B0FD6E1}" type="presParOf" srcId="{0F4C0774-8141-4B7B-8D85-39337D129C32}" destId="{F698E677-5A1B-4E32-8190-B31BE2461143}" srcOrd="0" destOrd="0" presId="urn:microsoft.com/office/officeart/2005/8/layout/cycle2"/>
    <dgm:cxn modelId="{BFB6648C-285A-4360-B62F-6AF7AC496030}" type="presParOf" srcId="{B4EF6E12-A6F4-46E0-9A86-8C745DEECD48}" destId="{1461C67A-B13C-43C3-B867-FB649A0F6317}" srcOrd="6" destOrd="0" presId="urn:microsoft.com/office/officeart/2005/8/layout/cycle2"/>
    <dgm:cxn modelId="{B786B6F7-F917-45C4-A84E-482CE2A22305}" type="presParOf" srcId="{B4EF6E12-A6F4-46E0-9A86-8C745DEECD48}" destId="{98EBF89D-AE20-4BF7-B85A-2225706C715C}" srcOrd="7" destOrd="0" presId="urn:microsoft.com/office/officeart/2005/8/layout/cycle2"/>
    <dgm:cxn modelId="{E0BCAB4B-CDFA-49BA-AF5B-E678C399838F}" type="presParOf" srcId="{98EBF89D-AE20-4BF7-B85A-2225706C715C}" destId="{082A13ED-C827-4CCD-AFE4-BC257799ED75}" srcOrd="0" destOrd="0" presId="urn:microsoft.com/office/officeart/2005/8/layout/cycle2"/>
    <dgm:cxn modelId="{42E2459D-17B1-4EDE-8269-64CDD19CC519}" type="presParOf" srcId="{B4EF6E12-A6F4-46E0-9A86-8C745DEECD48}" destId="{E8F9E881-E4B4-438B-B8BC-73A903FE98ED}" srcOrd="8" destOrd="0" presId="urn:microsoft.com/office/officeart/2005/8/layout/cycle2"/>
    <dgm:cxn modelId="{E6E92E90-6B95-46C2-862B-3046EA770815}" type="presParOf" srcId="{B4EF6E12-A6F4-46E0-9A86-8C745DEECD48}" destId="{81ECE74B-8727-49AC-A2DB-5449DE6EA446}" srcOrd="9" destOrd="0" presId="urn:microsoft.com/office/officeart/2005/8/layout/cycle2"/>
    <dgm:cxn modelId="{8B532323-7CE4-417A-B91D-09244A9D5BD8}" type="presParOf" srcId="{81ECE74B-8727-49AC-A2DB-5449DE6EA446}" destId="{AF38D248-C0CA-467B-8080-393C1809A13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C93084-227E-40A3-94A8-86450027DA2E}" type="doc">
      <dgm:prSet loTypeId="urn:microsoft.com/office/officeart/2005/8/layout/cycle2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pPr rtl="1"/>
          <a:endParaRPr lang="ar-SA"/>
        </a:p>
      </dgm:t>
    </dgm:pt>
    <dgm:pt modelId="{60B30F94-2CEB-45B7-BBFC-AF86860EA61B}">
      <dgm:prSet phldrT="[نص]"/>
      <dgm:spPr/>
      <dgm:t>
        <a:bodyPr/>
        <a:lstStyle/>
        <a:p>
          <a:pPr rtl="1"/>
          <a:r>
            <a:rPr lang="ar-SA" dirty="0" smtClean="0"/>
            <a:t>هندسة البرمجيات</a:t>
          </a:r>
          <a:endParaRPr lang="ar-SA" dirty="0"/>
        </a:p>
      </dgm:t>
    </dgm:pt>
    <dgm:pt modelId="{40CE73FA-2A2B-42A2-8BE3-44D876728DDD}" type="parTrans" cxnId="{BFE45485-B8E3-45E3-A5BF-02B87717B3D6}">
      <dgm:prSet/>
      <dgm:spPr/>
      <dgm:t>
        <a:bodyPr/>
        <a:lstStyle/>
        <a:p>
          <a:pPr rtl="1"/>
          <a:endParaRPr lang="ar-SA"/>
        </a:p>
      </dgm:t>
    </dgm:pt>
    <dgm:pt modelId="{94B2A7D3-B999-47B7-8BE4-06D326EFD2F5}" type="sibTrans" cxnId="{BFE45485-B8E3-45E3-A5BF-02B87717B3D6}">
      <dgm:prSet/>
      <dgm:spPr/>
      <dgm:t>
        <a:bodyPr/>
        <a:lstStyle/>
        <a:p>
          <a:pPr rtl="1"/>
          <a:endParaRPr lang="ar-SA"/>
        </a:p>
      </dgm:t>
    </dgm:pt>
    <dgm:pt modelId="{B4EF6E12-A6F4-46E0-9A86-8C745DEECD48}" type="pres">
      <dgm:prSet presAssocID="{60C93084-227E-40A3-94A8-86450027DA2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8F9E881-E4B4-438B-B8BC-73A903FE98ED}" type="pres">
      <dgm:prSet presAssocID="{60B30F94-2CEB-45B7-BBFC-AF86860EA61B}" presName="node" presStyleLbl="node1" presStyleIdx="0" presStyleCnt="1" custScaleX="88469" custScaleY="90060" custRadScaleRad="118460" custRadScaleInc="16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DB8C1D4-8FCA-4425-A828-228E06C2E4E2}" type="presOf" srcId="{60B30F94-2CEB-45B7-BBFC-AF86860EA61B}" destId="{E8F9E881-E4B4-438B-B8BC-73A903FE98ED}" srcOrd="0" destOrd="0" presId="urn:microsoft.com/office/officeart/2005/8/layout/cycle2"/>
    <dgm:cxn modelId="{BFE45485-B8E3-45E3-A5BF-02B87717B3D6}" srcId="{60C93084-227E-40A3-94A8-86450027DA2E}" destId="{60B30F94-2CEB-45B7-BBFC-AF86860EA61B}" srcOrd="0" destOrd="0" parTransId="{40CE73FA-2A2B-42A2-8BE3-44D876728DDD}" sibTransId="{94B2A7D3-B999-47B7-8BE4-06D326EFD2F5}"/>
    <dgm:cxn modelId="{35A07B2C-CE7D-4772-9EF1-5CFDD0BB55DD}" type="presOf" srcId="{60C93084-227E-40A3-94A8-86450027DA2E}" destId="{B4EF6E12-A6F4-46E0-9A86-8C745DEECD48}" srcOrd="0" destOrd="0" presId="urn:microsoft.com/office/officeart/2005/8/layout/cycle2"/>
    <dgm:cxn modelId="{91766A55-1DA7-440A-9E96-19C13CBDCBFD}" type="presParOf" srcId="{B4EF6E12-A6F4-46E0-9A86-8C745DEECD48}" destId="{E8F9E881-E4B4-438B-B8BC-73A903FE98E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0EB734-EC6C-467A-9DBC-3190711E2AB1}">
      <dsp:nvSpPr>
        <dsp:cNvPr id="0" name=""/>
        <dsp:cNvSpPr/>
      </dsp:nvSpPr>
      <dsp:spPr>
        <a:xfrm>
          <a:off x="3313900" y="1461"/>
          <a:ext cx="1449399" cy="144939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هندسة الحاسب</a:t>
          </a:r>
          <a:endParaRPr lang="ar-SA" sz="2300" kern="1200" dirty="0"/>
        </a:p>
      </dsp:txBody>
      <dsp:txXfrm>
        <a:off x="3313900" y="1461"/>
        <a:ext cx="1449399" cy="1449399"/>
      </dsp:txXfrm>
    </dsp:sp>
    <dsp:sp modelId="{FBA07EA0-D38B-49CA-991D-D51CBF6E7D90}">
      <dsp:nvSpPr>
        <dsp:cNvPr id="0" name=""/>
        <dsp:cNvSpPr/>
      </dsp:nvSpPr>
      <dsp:spPr>
        <a:xfrm rot="2160000">
          <a:off x="4717423" y="1114634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2160000">
        <a:off x="4717423" y="1114634"/>
        <a:ext cx="385014" cy="489172"/>
      </dsp:txXfrm>
    </dsp:sp>
    <dsp:sp modelId="{A4CCA777-6A04-418E-B790-0EF27690D3CB}">
      <dsp:nvSpPr>
        <dsp:cNvPr id="0" name=""/>
        <dsp:cNvSpPr/>
      </dsp:nvSpPr>
      <dsp:spPr>
        <a:xfrm>
          <a:off x="5074193" y="1280389"/>
          <a:ext cx="1449399" cy="1449399"/>
        </a:xfrm>
        <a:prstGeom prst="ellipse">
          <a:avLst/>
        </a:prstGeom>
        <a:solidFill>
          <a:schemeClr val="accent2">
            <a:hueOff val="4752210"/>
            <a:satOff val="-9171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علوم الحاسب</a:t>
          </a:r>
          <a:endParaRPr lang="ar-SA" sz="2300" kern="1200" dirty="0"/>
        </a:p>
      </dsp:txBody>
      <dsp:txXfrm>
        <a:off x="5074193" y="1280389"/>
        <a:ext cx="1449399" cy="1449399"/>
      </dsp:txXfrm>
    </dsp:sp>
    <dsp:sp modelId="{75CE55D3-FAEF-472A-A1FD-51F2E647A0B2}">
      <dsp:nvSpPr>
        <dsp:cNvPr id="0" name=""/>
        <dsp:cNvSpPr/>
      </dsp:nvSpPr>
      <dsp:spPr>
        <a:xfrm rot="6480000">
          <a:off x="5273567" y="2784814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752210"/>
            <a:satOff val="-9171"/>
            <a:lumOff val="-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6480000">
        <a:off x="5273567" y="2784814"/>
        <a:ext cx="385014" cy="489172"/>
      </dsp:txXfrm>
    </dsp:sp>
    <dsp:sp modelId="{71A0D03A-AE5A-4653-A0AE-1AE291436B87}">
      <dsp:nvSpPr>
        <dsp:cNvPr id="0" name=""/>
        <dsp:cNvSpPr/>
      </dsp:nvSpPr>
      <dsp:spPr>
        <a:xfrm>
          <a:off x="4401821" y="3349738"/>
          <a:ext cx="1449399" cy="1449399"/>
        </a:xfrm>
        <a:prstGeom prst="ellipse">
          <a:avLst/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نظم المعلومات</a:t>
          </a:r>
          <a:endParaRPr lang="ar-SA" sz="2300" kern="1200" dirty="0"/>
        </a:p>
      </dsp:txBody>
      <dsp:txXfrm>
        <a:off x="4401821" y="3349738"/>
        <a:ext cx="1449399" cy="1449399"/>
      </dsp:txXfrm>
    </dsp:sp>
    <dsp:sp modelId="{0F4C0774-8141-4B7B-8D85-39337D129C32}">
      <dsp:nvSpPr>
        <dsp:cNvPr id="0" name=""/>
        <dsp:cNvSpPr/>
      </dsp:nvSpPr>
      <dsp:spPr>
        <a:xfrm rot="10800000">
          <a:off x="3856989" y="3829852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3856989" y="3829852"/>
        <a:ext cx="385014" cy="489172"/>
      </dsp:txXfrm>
    </dsp:sp>
    <dsp:sp modelId="{1461C67A-B13C-43C3-B867-FB649A0F6317}">
      <dsp:nvSpPr>
        <dsp:cNvPr id="0" name=""/>
        <dsp:cNvSpPr/>
      </dsp:nvSpPr>
      <dsp:spPr>
        <a:xfrm>
          <a:off x="2225978" y="3349738"/>
          <a:ext cx="1449399" cy="1449399"/>
        </a:xfrm>
        <a:prstGeom prst="ellipse">
          <a:avLst/>
        </a:prstGeom>
        <a:solidFill>
          <a:schemeClr val="accent2">
            <a:hueOff val="14256631"/>
            <a:satOff val="-27514"/>
            <a:lumOff val="-35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تقنية المعلومات</a:t>
          </a:r>
          <a:endParaRPr lang="ar-SA" sz="2300" kern="1200" dirty="0"/>
        </a:p>
      </dsp:txBody>
      <dsp:txXfrm>
        <a:off x="2225978" y="3349738"/>
        <a:ext cx="1449399" cy="1449399"/>
      </dsp:txXfrm>
    </dsp:sp>
    <dsp:sp modelId="{98EBF89D-AE20-4BF7-B85A-2225706C715C}">
      <dsp:nvSpPr>
        <dsp:cNvPr id="0" name=""/>
        <dsp:cNvSpPr/>
      </dsp:nvSpPr>
      <dsp:spPr>
        <a:xfrm rot="15120000">
          <a:off x="2425352" y="2805541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4256631"/>
            <a:satOff val="-27514"/>
            <a:lumOff val="-35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5120000">
        <a:off x="2425352" y="2805541"/>
        <a:ext cx="385014" cy="489172"/>
      </dsp:txXfrm>
    </dsp:sp>
    <dsp:sp modelId="{E8F9E881-E4B4-438B-B8BC-73A903FE98ED}">
      <dsp:nvSpPr>
        <dsp:cNvPr id="0" name=""/>
        <dsp:cNvSpPr/>
      </dsp:nvSpPr>
      <dsp:spPr>
        <a:xfrm>
          <a:off x="1553606" y="1280389"/>
          <a:ext cx="1449399" cy="1449399"/>
        </a:xfrm>
        <a:prstGeom prst="ellipse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هندسة البرمجيات</a:t>
          </a:r>
          <a:endParaRPr lang="ar-SA" sz="2300" kern="1200" dirty="0"/>
        </a:p>
      </dsp:txBody>
      <dsp:txXfrm>
        <a:off x="1553606" y="1280389"/>
        <a:ext cx="1449399" cy="1449399"/>
      </dsp:txXfrm>
    </dsp:sp>
    <dsp:sp modelId="{81ECE74B-8727-49AC-A2DB-5449DE6EA446}">
      <dsp:nvSpPr>
        <dsp:cNvPr id="0" name=""/>
        <dsp:cNvSpPr/>
      </dsp:nvSpPr>
      <dsp:spPr>
        <a:xfrm rot="19440000">
          <a:off x="2957130" y="1127443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9440000">
        <a:off x="2957130" y="1127443"/>
        <a:ext cx="385014" cy="48917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0EB734-EC6C-467A-9DBC-3190711E2AB1}">
      <dsp:nvSpPr>
        <dsp:cNvPr id="0" name=""/>
        <dsp:cNvSpPr/>
      </dsp:nvSpPr>
      <dsp:spPr>
        <a:xfrm>
          <a:off x="3313900" y="1461"/>
          <a:ext cx="1449399" cy="144939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هندسة الحاسب</a:t>
          </a:r>
          <a:endParaRPr lang="ar-SA" sz="2300" kern="1200" dirty="0"/>
        </a:p>
      </dsp:txBody>
      <dsp:txXfrm>
        <a:off x="3313900" y="1461"/>
        <a:ext cx="1449399" cy="1449399"/>
      </dsp:txXfrm>
    </dsp:sp>
    <dsp:sp modelId="{FBA07EA0-D38B-49CA-991D-D51CBF6E7D90}">
      <dsp:nvSpPr>
        <dsp:cNvPr id="0" name=""/>
        <dsp:cNvSpPr/>
      </dsp:nvSpPr>
      <dsp:spPr>
        <a:xfrm rot="2160000">
          <a:off x="4717423" y="1114634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2160000">
        <a:off x="4717423" y="1114634"/>
        <a:ext cx="385014" cy="489172"/>
      </dsp:txXfrm>
    </dsp:sp>
    <dsp:sp modelId="{A4CCA777-6A04-418E-B790-0EF27690D3CB}">
      <dsp:nvSpPr>
        <dsp:cNvPr id="0" name=""/>
        <dsp:cNvSpPr/>
      </dsp:nvSpPr>
      <dsp:spPr>
        <a:xfrm>
          <a:off x="5074193" y="1280389"/>
          <a:ext cx="1449399" cy="1449399"/>
        </a:xfrm>
        <a:prstGeom prst="ellipse">
          <a:avLst/>
        </a:prstGeom>
        <a:solidFill>
          <a:schemeClr val="accent2">
            <a:hueOff val="4752210"/>
            <a:satOff val="-9171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علوم الحاسب</a:t>
          </a:r>
          <a:endParaRPr lang="ar-SA" sz="2300" kern="1200" dirty="0"/>
        </a:p>
      </dsp:txBody>
      <dsp:txXfrm>
        <a:off x="5074193" y="1280389"/>
        <a:ext cx="1449399" cy="1449399"/>
      </dsp:txXfrm>
    </dsp:sp>
    <dsp:sp modelId="{75CE55D3-FAEF-472A-A1FD-51F2E647A0B2}">
      <dsp:nvSpPr>
        <dsp:cNvPr id="0" name=""/>
        <dsp:cNvSpPr/>
      </dsp:nvSpPr>
      <dsp:spPr>
        <a:xfrm rot="6480000">
          <a:off x="5273567" y="2784814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752210"/>
            <a:satOff val="-9171"/>
            <a:lumOff val="-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6480000">
        <a:off x="5273567" y="2784814"/>
        <a:ext cx="385014" cy="489172"/>
      </dsp:txXfrm>
    </dsp:sp>
    <dsp:sp modelId="{71A0D03A-AE5A-4653-A0AE-1AE291436B87}">
      <dsp:nvSpPr>
        <dsp:cNvPr id="0" name=""/>
        <dsp:cNvSpPr/>
      </dsp:nvSpPr>
      <dsp:spPr>
        <a:xfrm>
          <a:off x="4401821" y="3349738"/>
          <a:ext cx="1449399" cy="1449399"/>
        </a:xfrm>
        <a:prstGeom prst="ellipse">
          <a:avLst/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نظم المعلومات</a:t>
          </a:r>
          <a:endParaRPr lang="ar-SA" sz="2300" kern="1200" dirty="0"/>
        </a:p>
      </dsp:txBody>
      <dsp:txXfrm>
        <a:off x="4401821" y="3349738"/>
        <a:ext cx="1449399" cy="1449399"/>
      </dsp:txXfrm>
    </dsp:sp>
    <dsp:sp modelId="{0F4C0774-8141-4B7B-8D85-39337D129C32}">
      <dsp:nvSpPr>
        <dsp:cNvPr id="0" name=""/>
        <dsp:cNvSpPr/>
      </dsp:nvSpPr>
      <dsp:spPr>
        <a:xfrm rot="10800000">
          <a:off x="3856989" y="3829852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3856989" y="3829852"/>
        <a:ext cx="385014" cy="489172"/>
      </dsp:txXfrm>
    </dsp:sp>
    <dsp:sp modelId="{1461C67A-B13C-43C3-B867-FB649A0F6317}">
      <dsp:nvSpPr>
        <dsp:cNvPr id="0" name=""/>
        <dsp:cNvSpPr/>
      </dsp:nvSpPr>
      <dsp:spPr>
        <a:xfrm>
          <a:off x="2225978" y="3349738"/>
          <a:ext cx="1449399" cy="1449399"/>
        </a:xfrm>
        <a:prstGeom prst="ellipse">
          <a:avLst/>
        </a:prstGeom>
        <a:solidFill>
          <a:schemeClr val="accent2">
            <a:hueOff val="14256631"/>
            <a:satOff val="-27514"/>
            <a:lumOff val="-35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تقنية المعلومات</a:t>
          </a:r>
          <a:endParaRPr lang="ar-SA" sz="2300" kern="1200" dirty="0"/>
        </a:p>
      </dsp:txBody>
      <dsp:txXfrm>
        <a:off x="2225978" y="3349738"/>
        <a:ext cx="1449399" cy="1449399"/>
      </dsp:txXfrm>
    </dsp:sp>
    <dsp:sp modelId="{98EBF89D-AE20-4BF7-B85A-2225706C715C}">
      <dsp:nvSpPr>
        <dsp:cNvPr id="0" name=""/>
        <dsp:cNvSpPr/>
      </dsp:nvSpPr>
      <dsp:spPr>
        <a:xfrm rot="15120000">
          <a:off x="2425352" y="2805541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4256631"/>
            <a:satOff val="-27514"/>
            <a:lumOff val="-35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5120000">
        <a:off x="2425352" y="2805541"/>
        <a:ext cx="385014" cy="489172"/>
      </dsp:txXfrm>
    </dsp:sp>
    <dsp:sp modelId="{E8F9E881-E4B4-438B-B8BC-73A903FE98ED}">
      <dsp:nvSpPr>
        <dsp:cNvPr id="0" name=""/>
        <dsp:cNvSpPr/>
      </dsp:nvSpPr>
      <dsp:spPr>
        <a:xfrm>
          <a:off x="1553606" y="1280389"/>
          <a:ext cx="1449399" cy="1449399"/>
        </a:xfrm>
        <a:prstGeom prst="ellipse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هندسة البرمجيات</a:t>
          </a:r>
          <a:endParaRPr lang="ar-SA" sz="2300" kern="1200" dirty="0"/>
        </a:p>
      </dsp:txBody>
      <dsp:txXfrm>
        <a:off x="1553606" y="1280389"/>
        <a:ext cx="1449399" cy="1449399"/>
      </dsp:txXfrm>
    </dsp:sp>
    <dsp:sp modelId="{81ECE74B-8727-49AC-A2DB-5449DE6EA446}">
      <dsp:nvSpPr>
        <dsp:cNvPr id="0" name=""/>
        <dsp:cNvSpPr/>
      </dsp:nvSpPr>
      <dsp:spPr>
        <a:xfrm rot="19440000">
          <a:off x="2957130" y="1127443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9440000">
        <a:off x="2957130" y="1127443"/>
        <a:ext cx="385014" cy="48917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0EB734-EC6C-467A-9DBC-3190711E2AB1}">
      <dsp:nvSpPr>
        <dsp:cNvPr id="0" name=""/>
        <dsp:cNvSpPr/>
      </dsp:nvSpPr>
      <dsp:spPr>
        <a:xfrm>
          <a:off x="3313900" y="1461"/>
          <a:ext cx="1449399" cy="144939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هندسة الحاسب</a:t>
          </a:r>
          <a:endParaRPr lang="ar-SA" sz="2300" kern="1200" dirty="0"/>
        </a:p>
      </dsp:txBody>
      <dsp:txXfrm>
        <a:off x="3313900" y="1461"/>
        <a:ext cx="1449399" cy="1449399"/>
      </dsp:txXfrm>
    </dsp:sp>
    <dsp:sp modelId="{FBA07EA0-D38B-49CA-991D-D51CBF6E7D90}">
      <dsp:nvSpPr>
        <dsp:cNvPr id="0" name=""/>
        <dsp:cNvSpPr/>
      </dsp:nvSpPr>
      <dsp:spPr>
        <a:xfrm rot="2160000">
          <a:off x="4717423" y="1114634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2160000">
        <a:off x="4717423" y="1114634"/>
        <a:ext cx="385014" cy="489172"/>
      </dsp:txXfrm>
    </dsp:sp>
    <dsp:sp modelId="{A4CCA777-6A04-418E-B790-0EF27690D3CB}">
      <dsp:nvSpPr>
        <dsp:cNvPr id="0" name=""/>
        <dsp:cNvSpPr/>
      </dsp:nvSpPr>
      <dsp:spPr>
        <a:xfrm>
          <a:off x="5074193" y="1280389"/>
          <a:ext cx="1449399" cy="1449399"/>
        </a:xfrm>
        <a:prstGeom prst="ellipse">
          <a:avLst/>
        </a:prstGeom>
        <a:solidFill>
          <a:schemeClr val="accent2">
            <a:hueOff val="4752210"/>
            <a:satOff val="-9171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علوم الحاسب</a:t>
          </a:r>
          <a:endParaRPr lang="ar-SA" sz="2300" kern="1200" dirty="0"/>
        </a:p>
      </dsp:txBody>
      <dsp:txXfrm>
        <a:off x="5074193" y="1280389"/>
        <a:ext cx="1449399" cy="1449399"/>
      </dsp:txXfrm>
    </dsp:sp>
    <dsp:sp modelId="{75CE55D3-FAEF-472A-A1FD-51F2E647A0B2}">
      <dsp:nvSpPr>
        <dsp:cNvPr id="0" name=""/>
        <dsp:cNvSpPr/>
      </dsp:nvSpPr>
      <dsp:spPr>
        <a:xfrm rot="6480000">
          <a:off x="5273567" y="2784814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752210"/>
            <a:satOff val="-9171"/>
            <a:lumOff val="-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6480000">
        <a:off x="5273567" y="2784814"/>
        <a:ext cx="385014" cy="489172"/>
      </dsp:txXfrm>
    </dsp:sp>
    <dsp:sp modelId="{71A0D03A-AE5A-4653-A0AE-1AE291436B87}">
      <dsp:nvSpPr>
        <dsp:cNvPr id="0" name=""/>
        <dsp:cNvSpPr/>
      </dsp:nvSpPr>
      <dsp:spPr>
        <a:xfrm>
          <a:off x="4401821" y="3349738"/>
          <a:ext cx="1449399" cy="1449399"/>
        </a:xfrm>
        <a:prstGeom prst="ellipse">
          <a:avLst/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نظم المعلومات</a:t>
          </a:r>
          <a:endParaRPr lang="ar-SA" sz="2300" kern="1200" dirty="0"/>
        </a:p>
      </dsp:txBody>
      <dsp:txXfrm>
        <a:off x="4401821" y="3349738"/>
        <a:ext cx="1449399" cy="1449399"/>
      </dsp:txXfrm>
    </dsp:sp>
    <dsp:sp modelId="{0F4C0774-8141-4B7B-8D85-39337D129C32}">
      <dsp:nvSpPr>
        <dsp:cNvPr id="0" name=""/>
        <dsp:cNvSpPr/>
      </dsp:nvSpPr>
      <dsp:spPr>
        <a:xfrm rot="10800000">
          <a:off x="3856989" y="3829852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0800000">
        <a:off x="3856989" y="3829852"/>
        <a:ext cx="385014" cy="489172"/>
      </dsp:txXfrm>
    </dsp:sp>
    <dsp:sp modelId="{1461C67A-B13C-43C3-B867-FB649A0F6317}">
      <dsp:nvSpPr>
        <dsp:cNvPr id="0" name=""/>
        <dsp:cNvSpPr/>
      </dsp:nvSpPr>
      <dsp:spPr>
        <a:xfrm>
          <a:off x="2225978" y="3349738"/>
          <a:ext cx="1449399" cy="1449399"/>
        </a:xfrm>
        <a:prstGeom prst="ellipse">
          <a:avLst/>
        </a:prstGeom>
        <a:solidFill>
          <a:schemeClr val="accent2">
            <a:hueOff val="14256631"/>
            <a:satOff val="-27514"/>
            <a:lumOff val="-35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تقنية المعلومات</a:t>
          </a:r>
          <a:endParaRPr lang="ar-SA" sz="2300" kern="1200" dirty="0"/>
        </a:p>
      </dsp:txBody>
      <dsp:txXfrm>
        <a:off x="2225978" y="3349738"/>
        <a:ext cx="1449399" cy="1449399"/>
      </dsp:txXfrm>
    </dsp:sp>
    <dsp:sp modelId="{98EBF89D-AE20-4BF7-B85A-2225706C715C}">
      <dsp:nvSpPr>
        <dsp:cNvPr id="0" name=""/>
        <dsp:cNvSpPr/>
      </dsp:nvSpPr>
      <dsp:spPr>
        <a:xfrm rot="15120000">
          <a:off x="2425352" y="2805541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4256631"/>
            <a:satOff val="-27514"/>
            <a:lumOff val="-35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5120000">
        <a:off x="2425352" y="2805541"/>
        <a:ext cx="385014" cy="489172"/>
      </dsp:txXfrm>
    </dsp:sp>
    <dsp:sp modelId="{E8F9E881-E4B4-438B-B8BC-73A903FE98ED}">
      <dsp:nvSpPr>
        <dsp:cNvPr id="0" name=""/>
        <dsp:cNvSpPr/>
      </dsp:nvSpPr>
      <dsp:spPr>
        <a:xfrm>
          <a:off x="1553606" y="1280389"/>
          <a:ext cx="1449399" cy="1449399"/>
        </a:xfrm>
        <a:prstGeom prst="ellipse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هندسة البرمجيات</a:t>
          </a:r>
          <a:endParaRPr lang="ar-SA" sz="2300" kern="1200" dirty="0"/>
        </a:p>
      </dsp:txBody>
      <dsp:txXfrm>
        <a:off x="1553606" y="1280389"/>
        <a:ext cx="1449399" cy="1449399"/>
      </dsp:txXfrm>
    </dsp:sp>
    <dsp:sp modelId="{81ECE74B-8727-49AC-A2DB-5449DE6EA446}">
      <dsp:nvSpPr>
        <dsp:cNvPr id="0" name=""/>
        <dsp:cNvSpPr/>
      </dsp:nvSpPr>
      <dsp:spPr>
        <a:xfrm rot="19440000">
          <a:off x="2957130" y="1127443"/>
          <a:ext cx="385014" cy="4891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19440000">
        <a:off x="2957130" y="1127443"/>
        <a:ext cx="385014" cy="48917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F9E881-E4B4-438B-B8BC-73A903FE98ED}">
      <dsp:nvSpPr>
        <dsp:cNvPr id="0" name=""/>
        <dsp:cNvSpPr/>
      </dsp:nvSpPr>
      <dsp:spPr>
        <a:xfrm>
          <a:off x="0" y="0"/>
          <a:ext cx="2830374" cy="2881274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هندسة البرمجيات</a:t>
          </a:r>
          <a:endParaRPr lang="ar-SA" sz="4500" kern="1200" dirty="0"/>
        </a:p>
      </dsp:txBody>
      <dsp:txXfrm>
        <a:off x="0" y="0"/>
        <a:ext cx="2830374" cy="2881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E5C31F-8D0F-42B1-BEEF-CFD0805550FB}" type="datetimeFigureOut">
              <a:rPr lang="ar-SA" smtClean="0"/>
              <a:pPr/>
              <a:t>08/05/37</a:t>
            </a:fld>
            <a:endParaRPr lang="ar-S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02A991F-4B84-4884-A689-04E13592E4F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09CF4C9-8302-4D4B-BB8C-9852F49A93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857272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ar-SA" sz="6600" dirty="0" smtClean="0">
                <a:solidFill>
                  <a:srgbClr val="002060"/>
                </a:solidFill>
                <a:cs typeface="Akhbar MT" pitchFamily="2" charset="-78"/>
              </a:rPr>
              <a:t>بسم الله الرحمن الرحيم</a:t>
            </a:r>
            <a:endParaRPr lang="ar-SA" sz="6600" dirty="0">
              <a:solidFill>
                <a:srgbClr val="002060"/>
              </a:solidFill>
              <a:cs typeface="Akhbar MT" pitchFamily="2" charset="-78"/>
            </a:endParaRPr>
          </a:p>
        </p:txBody>
      </p:sp>
      <p:pic>
        <p:nvPicPr>
          <p:cNvPr id="11267" name="صورة 7" descr="c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79613"/>
            <a:ext cx="8477247" cy="4135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268" name="مربع نص 9"/>
          <p:cNvSpPr txBox="1">
            <a:spLocks noChangeArrowheads="1"/>
          </p:cNvSpPr>
          <p:nvPr/>
        </p:nvSpPr>
        <p:spPr bwMode="auto">
          <a:xfrm>
            <a:off x="1142976" y="5214950"/>
            <a:ext cx="7715304" cy="70788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ar-SA" sz="4000" dirty="0">
                <a:solidFill>
                  <a:schemeClr val="bg1"/>
                </a:solidFill>
              </a:rPr>
              <a:t>             </a:t>
            </a:r>
            <a:r>
              <a:rPr lang="ar-SA" sz="4000" dirty="0">
                <a:solidFill>
                  <a:srgbClr val="002060"/>
                </a:solidFill>
              </a:rPr>
              <a:t>كُن ذا أثَر وأَسعِد </a:t>
            </a:r>
            <a:r>
              <a:rPr lang="ar-SA" sz="4000" dirty="0">
                <a:solidFill>
                  <a:srgbClr val="FF0066"/>
                </a:solidFill>
              </a:rPr>
              <a:t>تُسعَد </a:t>
            </a:r>
            <a:r>
              <a:rPr lang="ar-SA" sz="4000" dirty="0">
                <a:solidFill>
                  <a:srgbClr val="002060"/>
                </a:solidFill>
              </a:rPr>
              <a:t>,, = )</a:t>
            </a:r>
          </a:p>
        </p:txBody>
      </p:sp>
      <p:pic>
        <p:nvPicPr>
          <p:cNvPr id="5" name="صورة 4" descr="TuV3Aot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29200"/>
            <a:ext cx="1657350" cy="1657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864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مهن وتخصصات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الحاسب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-1371600" y="914400"/>
          <a:ext cx="8077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5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مالفرق 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بين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تخصص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نظم المعلومات وتقنية المعلومات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؟#تعاوني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srgbClr val="FF0000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724400" y="990600"/>
            <a:ext cx="4419600" cy="8640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تخصصات الحاسب  الـ 5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هي :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           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864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نظم المعلومات                                   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تقنية المعلومات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114800" y="838200"/>
            <a:ext cx="5029200" cy="6019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يجمع بين الحاسب والإدارة.</a:t>
            </a:r>
          </a:p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يلبي احتياجات المؤسسات والشركات الإدارية والتنظيمية عن  </a:t>
            </a:r>
            <a:r>
              <a:rPr kumimoji="0" lang="ar-SA" alt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طريق </a:t>
            </a:r>
            <a:r>
              <a:rPr kumimoji="0" lang="ar-SA" alt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إيجاد حلول تقنية لأنظمتها ومشكلاتها تتسم بالفعالية والكفاءة العالية.</a:t>
            </a:r>
          </a:p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يدرس الطلاب فيه مواد متنوعة من الحاسب تجعلهم على قدر كبير من المعرفة التقنية بالإضافة إلى دراستهم مواد تتبع تخصص  الإدارة تمكنهم من العمل الإداري.</a:t>
            </a:r>
          </a:p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ar-SA" altLang="ar-SA" sz="2400" b="1" dirty="0" smtClean="0">
                <a:latin typeface="Microsoft Uighur" pitchFamily="2" charset="-78"/>
              </a:rPr>
              <a:t>مع التوسع في استخدام انظمة المعلومات ظهرت العديد من الأنظمة </a:t>
            </a:r>
            <a:r>
              <a:rPr lang="ar-SA" altLang="ar-SA" sz="2400" b="1" dirty="0" smtClean="0">
                <a:latin typeface="Microsoft Uighur" pitchFamily="2" charset="-78"/>
              </a:rPr>
              <a:t>المعلوماتية</a:t>
            </a:r>
            <a:endParaRPr kumimoji="0" lang="ar-SA" altLang="ar-SA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Uighur" pitchFamily="2" charset="-78"/>
              <a:ea typeface="+mn-ea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191000" y="5257800"/>
            <a:ext cx="4953000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1"/>
            <a:r>
              <a:rPr lang="ar-S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معلومة </a:t>
            </a:r>
            <a:r>
              <a:rPr lang="ar-SA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سابقة ؟</a:t>
            </a:r>
            <a:r>
              <a:rPr lang="ar-S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#نشاط فردي</a:t>
            </a:r>
          </a:p>
          <a:p>
            <a:pPr lvl="0" algn="ctr" rtl="1"/>
            <a:r>
              <a:rPr lang="ar-SA" altLang="ar-SA" sz="2800" b="1" dirty="0" smtClean="0">
                <a:solidFill>
                  <a:schemeClr val="tx1"/>
                </a:solidFill>
                <a:latin typeface="Microsoft Uighur" pitchFamily="2" charset="-78"/>
              </a:rPr>
              <a:t>ماهي ابرز انواع نظم المعلومات التي درستيها </a:t>
            </a:r>
            <a:r>
              <a:rPr lang="ar-SA" altLang="ar-SA" sz="2800" b="1" dirty="0" err="1" smtClean="0">
                <a:solidFill>
                  <a:schemeClr val="tx1"/>
                </a:solidFill>
                <a:latin typeface="Microsoft Uighur" pitchFamily="2" charset="-78"/>
              </a:rPr>
              <a:t>سابقاً </a:t>
            </a:r>
            <a:r>
              <a:rPr lang="ar-SA" altLang="ar-SA" sz="2800" b="1" dirty="0" err="1" smtClean="0">
                <a:solidFill>
                  <a:schemeClr val="tx1"/>
                </a:solidFill>
                <a:latin typeface="Microsoft Uighur" pitchFamily="2" charset="-78"/>
              </a:rPr>
              <a:t>؟</a:t>
            </a:r>
            <a:endParaRPr lang="ar-SA" altLang="ar-SA" sz="2800" b="1" dirty="0" smtClean="0">
              <a:solidFill>
                <a:schemeClr val="tx1"/>
              </a:solidFill>
              <a:latin typeface="Microsoft Uighur" pitchFamily="2" charset="-78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838200"/>
            <a:ext cx="4191000" cy="6019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يشير مصطلح تقنية المعلومات إلى علم الحاسب بشكل عام.</a:t>
            </a:r>
          </a:p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علم يهتم ببناء التكامل بين المعدات الحاسوبية والبرمجيات</a:t>
            </a:r>
          </a:p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ar-SA" altLang="ar-SA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 واحتياجات المستفيد في الأنشطة الإنسانية </a:t>
            </a:r>
            <a:r>
              <a:rPr kumimoji="0" lang="ar-SA" altLang="ar-SA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والإجتماعية.</a:t>
            </a:r>
            <a:endParaRPr kumimoji="0" lang="ar-SA" altLang="ar-SA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Uighur" pitchFamily="2" charset="-78"/>
              <a:ea typeface="+mn-ea"/>
            </a:endParaRPr>
          </a:p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يدرس الطلاب فيه أجزاء الحاسب المادية والبرمجة والشبكات وأمن المعلومات </a:t>
            </a:r>
            <a:r>
              <a:rPr kumimoji="0" lang="ar-SA" altLang="ar-SA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وتكنلوجيا</a:t>
            </a:r>
            <a:r>
              <a:rPr kumimoji="0" lang="ar-SA" altLang="ar-SA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 المعلومات.</a:t>
            </a:r>
          </a:p>
          <a:p>
            <a:pPr marL="365760" indent="-283464" rtl="1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ar-SA" altLang="ar-SA" sz="2200" b="1" dirty="0" smtClean="0">
                <a:solidFill>
                  <a:schemeClr val="tx1"/>
                </a:solidFill>
                <a:latin typeface="Microsoft Uighur" pitchFamily="2" charset="-78"/>
              </a:rPr>
              <a:t>يركز تخصص </a:t>
            </a:r>
            <a:r>
              <a:rPr lang="ar-SA" altLang="ar-SA" sz="2200" b="1" dirty="0" smtClean="0">
                <a:solidFill>
                  <a:schemeClr val="accent3">
                    <a:lumMod val="75000"/>
                  </a:schemeClr>
                </a:solidFill>
                <a:latin typeface="Microsoft Uighur" pitchFamily="2" charset="-78"/>
              </a:rPr>
              <a:t>نظم المعلومات </a:t>
            </a:r>
            <a:r>
              <a:rPr lang="ar-SA" altLang="ar-SA" sz="2200" b="1" dirty="0" smtClean="0">
                <a:solidFill>
                  <a:schemeClr val="tx1"/>
                </a:solidFill>
                <a:latin typeface="Microsoft Uighur" pitchFamily="2" charset="-78"/>
              </a:rPr>
              <a:t>على نظام المعلومات الإداري وكيفية استخدامه وتطويره بينما تخصص </a:t>
            </a:r>
            <a:r>
              <a:rPr lang="ar-SA" altLang="ar-SA" sz="2200" b="1" dirty="0" smtClean="0">
                <a:solidFill>
                  <a:schemeClr val="accent3">
                    <a:lumMod val="75000"/>
                  </a:schemeClr>
                </a:solidFill>
                <a:latin typeface="Microsoft Uighur" pitchFamily="2" charset="-78"/>
              </a:rPr>
              <a:t>تقنية المعلومات </a:t>
            </a:r>
            <a:r>
              <a:rPr lang="ar-SA" altLang="ar-SA" sz="2200" b="1" dirty="0" smtClean="0">
                <a:solidFill>
                  <a:schemeClr val="tx1"/>
                </a:solidFill>
                <a:latin typeface="Microsoft Uighur" pitchFamily="2" charset="-78"/>
              </a:rPr>
              <a:t>يهتم بالتقنية المستخدمة لكافة القطاعات الإنسانية.</a:t>
            </a:r>
          </a:p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ar-SA" altLang="ar-SA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Uighur" pitchFamily="2" charset="-78"/>
              <a:ea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Teknik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56310">
            <a:off x="5990530" y="884406"/>
            <a:ext cx="2496409" cy="250972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3124200"/>
            <a:ext cx="8451850" cy="3530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96646" marR="0" lvl="0" indent="-51435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يهتم بإنتاج وصيانة أنظمة وبرامج متقدمة ذات قدرات </a:t>
            </a:r>
          </a:p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عالية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ومعقدة.</a:t>
            </a:r>
            <a:endParaRPr kumimoji="0" lang="ar-SA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Uighur" pitchFamily="2" charset="-78"/>
              <a:ea typeface="+mn-ea"/>
              <a:cs typeface="+mj-cs"/>
            </a:endParaRPr>
          </a:p>
          <a:p>
            <a:pPr marL="596646" marR="0" lvl="0" indent="-514350" algn="r" defTabSz="914400" rtl="1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يدرس الطلاب مبادئ الرياضيات والفيزياء وعلوم الحاسب بالإضافة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إلى التعمق في البرمجة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وكيفية بناء النظام البرمجي والمراحل التي يمر بها والأدوات الهندسية لبناء المشاريع.</a:t>
            </a: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8640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مهن وتخصصات الحاسب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0" y="381000"/>
          <a:ext cx="38862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864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مهن وتخصصات الحاسب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8804632" cy="601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1676400" y="762000"/>
            <a:ext cx="5257800" cy="52578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أدى التوسع الكبير لاستخدامات الحاسب الى تعدد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وظائفها ؟</a:t>
            </a:r>
            <a:endParaRPr lang="ar-SA" sz="4800" b="1" cap="all" dirty="0" smtClean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اذكري 5 على الأقل منها</a:t>
            </a:r>
            <a:endParaRPr lang="ar-SA" sz="4800" b="1" cap="all" dirty="0" smtClean="0">
              <a:ln w="9000" cmpd="sng">
                <a:noFill/>
                <a:prstDash val="solid"/>
              </a:ln>
              <a:solidFill>
                <a:srgbClr val="FF0000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  <a:p>
            <a:pPr algn="ctr" rtl="1"/>
            <a:r>
              <a:rPr lang="ar-SA" sz="3600" b="1" dirty="0" smtClean="0">
                <a:solidFill>
                  <a:srgbClr val="C00000"/>
                </a:solidFill>
              </a:rPr>
              <a:t>#للأذكياء فقط</a:t>
            </a:r>
            <a:endParaRPr lang="ar-SA" sz="3600" b="1" dirty="0">
              <a:solidFill>
                <a:srgbClr val="C00000"/>
              </a:solidFill>
            </a:endParaRPr>
          </a:p>
        </p:txBody>
      </p:sp>
      <p:pic>
        <p:nvPicPr>
          <p:cNvPr id="10" name="صورة 9" descr="aa86714f2bf53087f7e84ca9c5506d7b_400x4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876800"/>
            <a:ext cx="2209800" cy="2209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صورة 11" descr="easy-to-learn.jpg"/>
          <p:cNvPicPr>
            <a:picLocks noChangeAspect="1"/>
          </p:cNvPicPr>
          <p:nvPr/>
        </p:nvPicPr>
        <p:blipFill>
          <a:blip r:embed="rId3" cstate="print"/>
          <a:srcRect l="62129"/>
          <a:stretch>
            <a:fillRect/>
          </a:stretch>
        </p:blipFill>
        <p:spPr>
          <a:xfrm>
            <a:off x="152400" y="1600200"/>
            <a:ext cx="1371600" cy="1957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صورة 12" descr="images-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81400"/>
            <a:ext cx="1856589" cy="1390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مستطيل 3"/>
          <p:cNvSpPr/>
          <p:nvPr/>
        </p:nvSpPr>
        <p:spPr>
          <a:xfrm>
            <a:off x="0" y="126000"/>
            <a:ext cx="9144000" cy="86400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مهن وتخصصات الحاسب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pic>
        <p:nvPicPr>
          <p:cNvPr id="9" name="صورة 8" descr="20771423-girl-with-a-lapto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9400" y="1143000"/>
            <a:ext cx="2514600" cy="548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صورة 7" descr="0511-0809-1916-1272_computer_repairman_fixing_a_computer_clip_art_clipart_imag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1905000" cy="16382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صورة 10" descr="codin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26938" y="4822489"/>
            <a:ext cx="3017062" cy="20355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1676400" y="762000"/>
            <a:ext cx="5638800" cy="52578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ar-SA" sz="3200" b="1" dirty="0" smtClean="0">
                <a:solidFill>
                  <a:srgbClr val="C00000"/>
                </a:solidFill>
              </a:rPr>
              <a:t>تنقسم الوظائف الى </a:t>
            </a:r>
            <a:r>
              <a:rPr lang="ar-SA" sz="3200" b="1" dirty="0" err="1" smtClean="0">
                <a:solidFill>
                  <a:srgbClr val="C00000"/>
                </a:solidFill>
              </a:rPr>
              <a:t>قسمين:</a:t>
            </a:r>
            <a:endParaRPr lang="ar-SA" sz="3200" b="1" dirty="0" smtClean="0">
              <a:solidFill>
                <a:srgbClr val="C00000"/>
              </a:solidFill>
            </a:endParaRPr>
          </a:p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C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وظائف للمتخصصين بالحاسب</a:t>
            </a:r>
          </a:p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C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وظائف لغير المتخصصين بالحاسب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srgbClr val="FFC000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pic>
        <p:nvPicPr>
          <p:cNvPr id="10" name="صورة 9" descr="aa86714f2bf53087f7e84ca9c5506d7b_400x4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876800"/>
            <a:ext cx="2209800" cy="2209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صورة 11" descr="easy-to-learn.jpg"/>
          <p:cNvPicPr>
            <a:picLocks noChangeAspect="1"/>
          </p:cNvPicPr>
          <p:nvPr/>
        </p:nvPicPr>
        <p:blipFill>
          <a:blip r:embed="rId3" cstate="print"/>
          <a:srcRect l="62129"/>
          <a:stretch>
            <a:fillRect/>
          </a:stretch>
        </p:blipFill>
        <p:spPr>
          <a:xfrm>
            <a:off x="152400" y="1600200"/>
            <a:ext cx="1371600" cy="1957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صورة 12" descr="images-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81400"/>
            <a:ext cx="1856589" cy="1390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مستطيل 3"/>
          <p:cNvSpPr/>
          <p:nvPr/>
        </p:nvSpPr>
        <p:spPr>
          <a:xfrm>
            <a:off x="0" y="126000"/>
            <a:ext cx="9144000" cy="86400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مهن وتخصصات الحاسب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pic>
        <p:nvPicPr>
          <p:cNvPr id="8" name="صورة 7" descr="0511-0809-1916-1272_computer_repairman_fixing_a_computer_clip_art_clipart_imag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905000" cy="16382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صورة 10" descr="codi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26938" y="4822489"/>
            <a:ext cx="3017062" cy="20355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-304800" y="1371600"/>
            <a:ext cx="9448800" cy="4572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ar-SA" sz="3200" b="1" dirty="0" smtClean="0">
                <a:solidFill>
                  <a:schemeClr val="accent4">
                    <a:lumMod val="50000"/>
                  </a:schemeClr>
                </a:solidFill>
              </a:rPr>
              <a:t>بالتعاون مع زميلاتك صنفي </a:t>
            </a:r>
            <a:r>
              <a:rPr lang="ar-SA" sz="3200" b="1" dirty="0" err="1" smtClean="0">
                <a:solidFill>
                  <a:schemeClr val="accent4">
                    <a:lumMod val="50000"/>
                  </a:schemeClr>
                </a:solidFill>
              </a:rPr>
              <a:t>ال14وظيفة</a:t>
            </a:r>
            <a:r>
              <a:rPr lang="ar-SA" sz="3200" b="1" dirty="0" smtClean="0">
                <a:solidFill>
                  <a:schemeClr val="accent4">
                    <a:lumMod val="50000"/>
                  </a:schemeClr>
                </a:solidFill>
              </a:rPr>
              <a:t> التالية الى </a:t>
            </a:r>
          </a:p>
          <a:p>
            <a:pPr algn="ctr" rtl="1"/>
            <a:r>
              <a:rPr lang="ar-SA" sz="3200" b="1" dirty="0" smtClean="0">
                <a:solidFill>
                  <a:schemeClr val="accent4">
                    <a:lumMod val="50000"/>
                  </a:schemeClr>
                </a:solidFill>
              </a:rPr>
              <a:t>مختص أو </a:t>
            </a:r>
            <a:r>
              <a:rPr lang="ar-SA" sz="3200" b="1" dirty="0" smtClean="0">
                <a:solidFill>
                  <a:schemeClr val="accent5">
                    <a:lumMod val="75000"/>
                  </a:schemeClr>
                </a:solidFill>
              </a:rPr>
              <a:t>غير مختص </a:t>
            </a:r>
            <a:r>
              <a:rPr lang="ar-SA" sz="3200" b="1" dirty="0" err="1" smtClean="0">
                <a:solidFill>
                  <a:schemeClr val="accent4">
                    <a:lumMod val="50000"/>
                  </a:schemeClr>
                </a:solidFill>
              </a:rPr>
              <a:t>بالحاسب :</a:t>
            </a:r>
            <a:endParaRPr lang="ar-SA" sz="3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C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(</a:t>
            </a:r>
            <a:r>
              <a:rPr lang="ar-SA" sz="3200" b="1" dirty="0" smtClean="0"/>
              <a:t>مشغل أجهزة معتمدة على الحاسب،</a:t>
            </a:r>
            <a:r>
              <a:rPr lang="ar-SA" sz="3200" b="1" dirty="0" smtClean="0">
                <a:solidFill>
                  <a:srgbClr val="C00000"/>
                </a:solidFill>
              </a:rPr>
              <a:t>مصمم </a:t>
            </a:r>
            <a:r>
              <a:rPr lang="ar-SA" sz="3200" b="1" dirty="0" err="1" smtClean="0">
                <a:solidFill>
                  <a:srgbClr val="C00000"/>
                </a:solidFill>
              </a:rPr>
              <a:t>بالحاسب</a:t>
            </a:r>
            <a:r>
              <a:rPr lang="ar-SA" sz="3200" b="1" dirty="0" err="1" smtClean="0"/>
              <a:t>،</a:t>
            </a:r>
            <a:endParaRPr lang="ar-SA" sz="3200" b="1" dirty="0" smtClean="0"/>
          </a:p>
          <a:p>
            <a:pPr algn="ctr" rtl="1"/>
            <a:r>
              <a:rPr lang="ar-SA" sz="3200" b="1" dirty="0" smtClean="0"/>
              <a:t> </a:t>
            </a:r>
            <a:r>
              <a:rPr lang="ar-SA" sz="3200" b="1" dirty="0" err="1" smtClean="0"/>
              <a:t>مسؤول</a:t>
            </a:r>
            <a:r>
              <a:rPr lang="ar-SA" sz="3200" b="1" dirty="0" smtClean="0"/>
              <a:t> امن </a:t>
            </a:r>
            <a:r>
              <a:rPr lang="ar-SA" sz="3200" b="1" dirty="0" err="1" smtClean="0"/>
              <a:t>المعلومات </a:t>
            </a:r>
            <a:r>
              <a:rPr lang="ar-SA" sz="3200" b="1" dirty="0" smtClean="0"/>
              <a:t>، </a:t>
            </a:r>
            <a:r>
              <a:rPr lang="ar-SA" sz="3200" b="1" dirty="0" smtClean="0">
                <a:solidFill>
                  <a:srgbClr val="C00000"/>
                </a:solidFill>
              </a:rPr>
              <a:t>معلم </a:t>
            </a:r>
            <a:r>
              <a:rPr lang="ar-SA" sz="3200" b="1" dirty="0" err="1" smtClean="0">
                <a:solidFill>
                  <a:srgbClr val="C00000"/>
                </a:solidFill>
              </a:rPr>
              <a:t>الحاسب </a:t>
            </a:r>
            <a:r>
              <a:rPr lang="ar-SA" sz="3200" b="1" dirty="0" smtClean="0"/>
              <a:t>، فني تصميم </a:t>
            </a:r>
            <a:r>
              <a:rPr lang="ar-SA" sz="3200" b="1" dirty="0" err="1" smtClean="0"/>
              <a:t>وادارة</a:t>
            </a:r>
            <a:r>
              <a:rPr lang="ar-SA" sz="3200" b="1" dirty="0" smtClean="0"/>
              <a:t> المواقع، </a:t>
            </a:r>
            <a:r>
              <a:rPr lang="ar-SA" sz="3200" b="1" dirty="0" smtClean="0">
                <a:solidFill>
                  <a:srgbClr val="C00000"/>
                </a:solidFill>
              </a:rPr>
              <a:t>الناشر </a:t>
            </a:r>
            <a:r>
              <a:rPr lang="ar-SA" sz="3200" b="1" dirty="0" err="1" smtClean="0">
                <a:solidFill>
                  <a:srgbClr val="C00000"/>
                </a:solidFill>
              </a:rPr>
              <a:t>الإليكتروني </a:t>
            </a:r>
            <a:r>
              <a:rPr lang="ar-SA" sz="3200" b="1" dirty="0" smtClean="0"/>
              <a:t>،فني رسم </a:t>
            </a:r>
            <a:r>
              <a:rPr lang="ar-SA" sz="3200" b="1" dirty="0" err="1" smtClean="0"/>
              <a:t>بالحاسب،</a:t>
            </a:r>
            <a:r>
              <a:rPr lang="ar-SA" sz="3200" b="1" dirty="0" smtClean="0"/>
              <a:t> </a:t>
            </a:r>
          </a:p>
          <a:p>
            <a:pPr algn="ctr" rtl="1"/>
            <a:r>
              <a:rPr lang="ar-SA" sz="3200" b="1" dirty="0" smtClean="0">
                <a:solidFill>
                  <a:srgbClr val="C00000"/>
                </a:solidFill>
              </a:rPr>
              <a:t>اداري مستخدم للحاسب</a:t>
            </a:r>
            <a:r>
              <a:rPr lang="ar-SA" sz="3200" b="1" dirty="0" smtClean="0"/>
              <a:t>،مبرمج،</a:t>
            </a:r>
            <a:r>
              <a:rPr lang="ar-SA" sz="3200" b="1" dirty="0" smtClean="0">
                <a:solidFill>
                  <a:srgbClr val="C00000"/>
                </a:solidFill>
              </a:rPr>
              <a:t>محلل ومصمم </a:t>
            </a:r>
            <a:r>
              <a:rPr lang="ar-SA" sz="3200" b="1" dirty="0" err="1" smtClean="0">
                <a:solidFill>
                  <a:srgbClr val="C00000"/>
                </a:solidFill>
              </a:rPr>
              <a:t>نظم </a:t>
            </a:r>
            <a:r>
              <a:rPr lang="ar-SA" sz="3200" b="1" dirty="0" err="1" smtClean="0"/>
              <a:t>،</a:t>
            </a:r>
            <a:endParaRPr lang="ar-SA" sz="3200" b="1" dirty="0" smtClean="0"/>
          </a:p>
          <a:p>
            <a:pPr algn="ctr" rtl="1"/>
            <a:r>
              <a:rPr lang="ar-SA" sz="3200" b="1" dirty="0" smtClean="0"/>
              <a:t>اخصائي قاعدة </a:t>
            </a:r>
            <a:r>
              <a:rPr lang="ar-SA" sz="3200" b="1" dirty="0" err="1" smtClean="0"/>
              <a:t>بيانات </a:t>
            </a:r>
            <a:r>
              <a:rPr lang="ar-SA" sz="3200" b="1" dirty="0" smtClean="0"/>
              <a:t>، </a:t>
            </a:r>
            <a:r>
              <a:rPr lang="ar-SA" sz="3200" b="1" dirty="0" smtClean="0">
                <a:solidFill>
                  <a:srgbClr val="C00000"/>
                </a:solidFill>
              </a:rPr>
              <a:t>مهندس </a:t>
            </a:r>
            <a:r>
              <a:rPr lang="ar-SA" sz="3200" b="1" dirty="0" err="1" smtClean="0">
                <a:solidFill>
                  <a:srgbClr val="C00000"/>
                </a:solidFill>
              </a:rPr>
              <a:t>حاسب </a:t>
            </a:r>
            <a:r>
              <a:rPr lang="ar-SA" sz="3200" b="1" dirty="0" smtClean="0"/>
              <a:t>،فني حاسب،</a:t>
            </a:r>
            <a:r>
              <a:rPr lang="ar-SA" sz="3200" b="1" dirty="0" smtClean="0">
                <a:solidFill>
                  <a:srgbClr val="C00000"/>
                </a:solidFill>
              </a:rPr>
              <a:t>فني </a:t>
            </a:r>
            <a:r>
              <a:rPr lang="ar-SA" sz="3200" b="1" dirty="0" err="1" smtClean="0">
                <a:solidFill>
                  <a:srgbClr val="C00000"/>
                </a:solidFill>
              </a:rPr>
              <a:t>شبكات</a:t>
            </a:r>
            <a:r>
              <a:rPr lang="ar-SA" sz="3200" b="1" dirty="0" err="1" smtClean="0"/>
              <a:t>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srgbClr val="FFC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)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srgbClr val="FFC000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0" y="126000"/>
            <a:ext cx="9144000" cy="86400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مهن وتخصصات الحاسب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sp>
        <p:nvSpPr>
          <p:cNvPr id="15" name="مستطيل 14"/>
          <p:cNvSpPr/>
          <p:nvPr/>
        </p:nvSpPr>
        <p:spPr>
          <a:xfrm rot="21227595">
            <a:off x="28305" y="5709793"/>
            <a:ext cx="5791200" cy="83760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#جائزة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قيمة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للإجابة الصحيحة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فقط !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"/>
            <a:ext cx="3316368" cy="44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-1" y="571480"/>
          <a:ext cx="9144001" cy="6286518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1689228"/>
                <a:gridCol w="2850342"/>
                <a:gridCol w="4604431"/>
              </a:tblGrid>
              <a:tr h="38403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المهنة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الوصف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متطلبات</a:t>
                      </a:r>
                      <a:r>
                        <a:rPr lang="ar-SA" sz="1600" b="1" baseline="0" dirty="0" smtClean="0"/>
                        <a:t> الحصول على المهنة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599718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مبرمج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كتابة البرامج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شهادة جامعية في تخصص علوم الحاسب – احد</a:t>
                      </a:r>
                      <a:r>
                        <a:rPr lang="ar-SA" sz="1600" b="1" baseline="0" dirty="0" smtClean="0"/>
                        <a:t> الشهادات العالمية </a:t>
                      </a:r>
                      <a:r>
                        <a:rPr lang="en-US" sz="1600" b="1" baseline="0" dirty="0" err="1" smtClean="0"/>
                        <a:t>Mcsd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599718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محلل ومصمم نظم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دراسة وتحليل</a:t>
                      </a:r>
                      <a:r>
                        <a:rPr lang="ar-SA" sz="1600" b="1" baseline="0" dirty="0" smtClean="0"/>
                        <a:t> النظام ووضع التصميم الكامل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شهادة</a:t>
                      </a:r>
                      <a:r>
                        <a:rPr lang="ar-SA" sz="1600" b="1" baseline="0" dirty="0" smtClean="0"/>
                        <a:t> جامعية في تخصص نظم المعلومات – شهادة عالمية في مجال تحليل النظم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599718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أخصائي قاعدة البيانات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بناء وتطوير وصيانة قاعدة البيانات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شهادة متخصصة في احد أنظمة قاعدة البيانات المعروفة</a:t>
                      </a:r>
                      <a:r>
                        <a:rPr lang="ar-SA" sz="1600" b="1" baseline="0" dirty="0" smtClean="0"/>
                        <a:t>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852231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مهندس حاسب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بناء وتطوير الأجزاء</a:t>
                      </a:r>
                      <a:r>
                        <a:rPr lang="ar-SA" sz="1600" b="1" baseline="0" dirty="0" smtClean="0"/>
                        <a:t> المادية لجهاز الحاسب والشبكات والتحكم الرقمي والإشراف عليها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شهادة جامعية في هندسة الحاسب –</a:t>
                      </a:r>
                      <a:r>
                        <a:rPr lang="ar-SA" sz="1600" b="1" baseline="0" dirty="0" smtClean="0"/>
                        <a:t> شهادة عالمية في مجال هندسة الحاسب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852231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فني حاسب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تهيئة أجهزة الحاسب وتحميل نظام التشغيل</a:t>
                      </a:r>
                      <a:r>
                        <a:rPr lang="ar-SA" sz="1600" b="1" baseline="0" dirty="0" smtClean="0"/>
                        <a:t> والبرمجيات المط</a:t>
                      </a:r>
                    </a:p>
                    <a:p>
                      <a:pPr algn="ctr" rtl="1"/>
                      <a:r>
                        <a:rPr lang="ar-SA" sz="1600" b="1" baseline="0" dirty="0" err="1" smtClean="0"/>
                        <a:t>لوبة</a:t>
                      </a:r>
                      <a:r>
                        <a:rPr lang="ar-SA" sz="1600" b="1" baseline="0" dirty="0" smtClean="0"/>
                        <a:t>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دبلوم دعم فني</a:t>
                      </a:r>
                      <a:r>
                        <a:rPr lang="ar-SA" sz="1600" b="1" baseline="0" dirty="0" smtClean="0"/>
                        <a:t> – شهادة عالمية </a:t>
                      </a:r>
                      <a:r>
                        <a:rPr lang="en-US" sz="1600" b="1" baseline="0" dirty="0" err="1" smtClean="0"/>
                        <a:t>CompTla</a:t>
                      </a:r>
                      <a:r>
                        <a:rPr lang="en-US" sz="1600" b="1" baseline="0" dirty="0" smtClean="0"/>
                        <a:t> a+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599718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فني شبكات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تركيب وتشغيل وصيانة الشبكات التي تربط</a:t>
                      </a:r>
                      <a:r>
                        <a:rPr lang="ar-SA" sz="1600" b="1" baseline="0" dirty="0" smtClean="0"/>
                        <a:t> أجهزة الحاسب ببعض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دبلوم شبكات – </a:t>
                      </a:r>
                      <a:r>
                        <a:rPr lang="ar-SA" sz="1600" b="1" dirty="0" err="1" smtClean="0"/>
                        <a:t>احدى</a:t>
                      </a:r>
                      <a:r>
                        <a:rPr lang="ar-SA" sz="1600" b="1" dirty="0" smtClean="0"/>
                        <a:t> الشهادات العالمية</a:t>
                      </a:r>
                      <a:r>
                        <a:rPr lang="ar-SA" sz="1600" b="1" baseline="0" dirty="0" smtClean="0"/>
                        <a:t>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599718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فني تصميم وإدارة</a:t>
                      </a:r>
                      <a:r>
                        <a:rPr lang="ar-SA" sz="1600" b="1" baseline="0" dirty="0" smtClean="0"/>
                        <a:t> المواقع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بتصميم</a:t>
                      </a:r>
                      <a:r>
                        <a:rPr lang="ar-SA" sz="1600" b="1" baseline="0" dirty="0" smtClean="0"/>
                        <a:t> وإدارة المواقع في شبكة العنكبوتية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-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599718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معلم حاسب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بنشر الوعي</a:t>
                      </a:r>
                      <a:r>
                        <a:rPr lang="ar-SA" sz="1600" b="1" baseline="0" dirty="0" smtClean="0"/>
                        <a:t> العلمي وثقافة الحاسب في المجتمع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-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599718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err="1" smtClean="0"/>
                        <a:t>مسؤول</a:t>
                      </a:r>
                      <a:r>
                        <a:rPr lang="ar-SA" sz="1600" b="1" dirty="0" smtClean="0"/>
                        <a:t> أمن المعلومات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متابعة سير المعلومات داخل القطاع والمحافظة على سريتها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 smtClean="0"/>
                        <a:t>شهادة في تخصص</a:t>
                      </a:r>
                      <a:r>
                        <a:rPr lang="ar-SA" sz="1600" b="1" baseline="0" dirty="0" smtClean="0"/>
                        <a:t> علوم الحاسب </a:t>
                      </a:r>
                      <a:endParaRPr lang="ar-SA" sz="16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1240" y="0"/>
            <a:ext cx="447276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285720" y="571480"/>
          <a:ext cx="8572561" cy="5572164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189952"/>
                <a:gridCol w="5382609"/>
              </a:tblGrid>
              <a:tr h="725145"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المهنة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الوصف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725145"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المصمم بالحاسب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التصميمات الهندسية والمعمارية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725145"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الناشر الالكتروني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إعداد</a:t>
                      </a:r>
                      <a:r>
                        <a:rPr lang="ar-SA" sz="1600" b="1" baseline="0" dirty="0" smtClean="0"/>
                        <a:t> الوثائق والصحف والمؤلفات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725145"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فني</a:t>
                      </a:r>
                      <a:r>
                        <a:rPr lang="ar-SA" sz="1600" b="1" baseline="0" dirty="0" smtClean="0"/>
                        <a:t> رسم بالحاسب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إخراج الرسوم المعمارية</a:t>
                      </a:r>
                      <a:r>
                        <a:rPr lang="ar-SA" sz="1600" b="1" baseline="0" dirty="0" smtClean="0"/>
                        <a:t> والهندسية </a:t>
                      </a:r>
                      <a:r>
                        <a:rPr lang="ar-SA" sz="1600" b="1" baseline="0" dirty="0" err="1" smtClean="0"/>
                        <a:t>والفيديوية</a:t>
                      </a:r>
                      <a:r>
                        <a:rPr lang="ar-SA" sz="1600" b="1" baseline="0" dirty="0" smtClean="0"/>
                        <a:t> باستخدام الحاسب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1335792"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مشغل أجهزة </a:t>
                      </a:r>
                      <a:r>
                        <a:rPr lang="ar-SA" sz="1600" b="1" dirty="0" err="1" smtClean="0"/>
                        <a:t>معنمدة</a:t>
                      </a:r>
                      <a:r>
                        <a:rPr lang="ar-SA" sz="1600" b="1" dirty="0" smtClean="0"/>
                        <a:t> على الحاسب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مسؤولية تشغيل الأجهزة التي تعتمد على الحاسب </a:t>
                      </a:r>
                      <a:endParaRPr lang="ar-SA" sz="1600" b="1" dirty="0"/>
                    </a:p>
                  </a:txBody>
                  <a:tcPr anchor="ctr"/>
                </a:tc>
              </a:tr>
              <a:tr h="1335792"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err="1" smtClean="0"/>
                        <a:t>اداريي</a:t>
                      </a:r>
                      <a:r>
                        <a:rPr lang="ar-SA" sz="1600" b="1" dirty="0" smtClean="0"/>
                        <a:t> مستخدم الحاسب 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ar-SA" sz="1600" b="1" dirty="0" smtClean="0"/>
                        <a:t>الموظفين</a:t>
                      </a:r>
                      <a:r>
                        <a:rPr lang="ar-SA" sz="1600" b="1" baseline="0" dirty="0" smtClean="0"/>
                        <a:t> الذين يعملون على وظائف معالجة النصوص وأعمال المحاسبة </a:t>
                      </a:r>
                      <a:r>
                        <a:rPr lang="ar-SA" sz="1600" b="1" baseline="0" dirty="0" err="1" smtClean="0"/>
                        <a:t>او</a:t>
                      </a:r>
                      <a:r>
                        <a:rPr lang="ar-SA" sz="1600" b="1" baseline="0" dirty="0" smtClean="0"/>
                        <a:t> العمل مبشرة على برامج موجودة على شبكة الانترنت </a:t>
                      </a:r>
                      <a:endParaRPr lang="ar-SA" sz="16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PICSOnline-Test-certificate-S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08864">
            <a:off x="-66015" y="204922"/>
            <a:ext cx="9322075" cy="669205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أنواع الشهادات العالمية التي تمنح في مجال </a:t>
            </a:r>
            <a:r>
              <a:rPr lang="ar-SA" sz="4400" b="1" dirty="0" err="1" smtClean="0">
                <a:solidFill>
                  <a:srgbClr val="FF0000"/>
                </a:solidFill>
              </a:rPr>
              <a:t>الحاسب :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228600" y="2286000"/>
            <a:ext cx="8686800" cy="1143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1- الرخص الدولية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228600" y="3581400"/>
            <a:ext cx="8686800" cy="1143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2- الشهادات التخصصية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depositphotos_38971593-Data-concept-Information-Systems-on-computer-keyboard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5429264"/>
            <a:ext cx="74676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تقييم </a:t>
            </a:r>
            <a:br>
              <a:rPr lang="ar-SA" b="1" dirty="0" smtClean="0"/>
            </a:br>
            <a:r>
              <a:rPr lang="ar-SA" b="1" dirty="0" smtClean="0"/>
              <a:t>الكتاب </a:t>
            </a:r>
            <a:r>
              <a:rPr lang="ar-SA" b="1" dirty="0" smtClean="0">
                <a:solidFill>
                  <a:schemeClr val="tx1"/>
                </a:solidFill>
              </a:rPr>
              <a:t>+</a:t>
            </a:r>
            <a:r>
              <a:rPr lang="ar-SA" b="1" dirty="0" smtClean="0"/>
              <a:t> الفهرس</a:t>
            </a:r>
            <a:endParaRPr lang="ar-SA" b="1" dirty="0"/>
          </a:p>
        </p:txBody>
      </p:sp>
      <p:pic>
        <p:nvPicPr>
          <p:cNvPr id="4" name="صورة 3" descr="di7o7My7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0"/>
            <a:ext cx="5286388" cy="5286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PICSOnline-Test-certificate-S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08864">
            <a:off x="-66015" y="204922"/>
            <a:ext cx="9322075" cy="669205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أنواع الشهادات العالمية التي تمنح في مجال </a:t>
            </a:r>
            <a:r>
              <a:rPr lang="ar-SA" sz="4400" b="1" dirty="0" err="1" smtClean="0">
                <a:solidFill>
                  <a:srgbClr val="FF0000"/>
                </a:solidFill>
              </a:rPr>
              <a:t>الحاسب :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228600" y="2667000"/>
            <a:ext cx="8686800" cy="1295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 rtl="1" fontAlgn="auto">
              <a:spcAft>
                <a:spcPts val="0"/>
              </a:spcAft>
              <a:defRPr/>
            </a:pP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algn="ctr" rtl="1" fontAlgn="auto">
              <a:spcAft>
                <a:spcPts val="0"/>
              </a:spcAft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1- الرخص الدولية:</a:t>
            </a:r>
            <a:r>
              <a:rPr lang="ar-SA" sz="4400" b="1" dirty="0" smtClean="0">
                <a:solidFill>
                  <a:srgbClr val="FF0000"/>
                </a:solidFill>
              </a:rPr>
              <a:t>تهتم بمهارات الحاسب وتطبيقاته </a:t>
            </a:r>
            <a:r>
              <a:rPr lang="ar-SA" sz="4400" b="1" dirty="0" err="1" smtClean="0">
                <a:solidFill>
                  <a:srgbClr val="FF0000"/>
                </a:solidFill>
              </a:rPr>
              <a:t>الأساسية .</a:t>
            </a:r>
            <a:endParaRPr lang="ar-SA" sz="4400" b="1" dirty="0" smtClean="0">
              <a:solidFill>
                <a:srgbClr val="FF0000"/>
              </a:solidFill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228600" y="4114800"/>
            <a:ext cx="8686800" cy="1066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 rtl="1" fontAlgn="auto">
              <a:spcAft>
                <a:spcPts val="0"/>
              </a:spcAft>
              <a:defRPr/>
            </a:pP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2- الشهادات التخصصية:</a:t>
            </a: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rgbClr val="FF0000"/>
                </a:solidFill>
              </a:rPr>
              <a:t>:- تهتم بتخصص واحد يكون حاملها ذو خبرة عالية في </a:t>
            </a:r>
            <a:r>
              <a:rPr lang="ar-SA" sz="3200" b="1" dirty="0" err="1" smtClean="0">
                <a:solidFill>
                  <a:srgbClr val="FF0000"/>
                </a:solidFill>
              </a:rPr>
              <a:t>مجاله .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PICSOnline-Test-certificate-S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08864">
            <a:off x="-66015" y="204922"/>
            <a:ext cx="9322075" cy="669205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أنواع الشهادات العالمية التي تمنح في مجال </a:t>
            </a:r>
            <a:r>
              <a:rPr lang="ar-SA" sz="4400" b="1" dirty="0" err="1" smtClean="0">
                <a:solidFill>
                  <a:srgbClr val="FF0000"/>
                </a:solidFill>
              </a:rPr>
              <a:t>الحاسب :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0" y="1676400"/>
            <a:ext cx="9144000" cy="1295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 rtl="1" fontAlgn="auto">
              <a:spcAft>
                <a:spcPts val="0"/>
              </a:spcAft>
              <a:defRPr/>
            </a:pP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algn="ctr" rtl="1" fontAlgn="auto">
              <a:spcAft>
                <a:spcPts val="0"/>
              </a:spcAft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1- الرخص الدولية:</a:t>
            </a:r>
            <a:r>
              <a:rPr lang="ar-SA" sz="4400" b="1" dirty="0" smtClean="0">
                <a:solidFill>
                  <a:srgbClr val="FF0000"/>
                </a:solidFill>
              </a:rPr>
              <a:t>وهناك جهتان تشرفان على منح الرخص </a:t>
            </a:r>
            <a:r>
              <a:rPr lang="ar-SA" sz="4400" b="1" dirty="0" err="1" smtClean="0">
                <a:solidFill>
                  <a:srgbClr val="FF0000"/>
                </a:solidFill>
              </a:rPr>
              <a:t>وهما :</a:t>
            </a:r>
            <a:endParaRPr lang="ar-SA" sz="4400" b="1" dirty="0" smtClean="0">
              <a:solidFill>
                <a:srgbClr val="FF0000"/>
              </a:solidFill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52400" y="4953000"/>
            <a:ext cx="8686800" cy="13636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ar-SA" altLang="ar-SA" sz="3200" b="1" dirty="0" smtClean="0">
                <a:solidFill>
                  <a:srgbClr val="0070C0"/>
                </a:solidFill>
              </a:rPr>
              <a:t>2- شهادة </a:t>
            </a:r>
            <a:r>
              <a:rPr lang="ar-SA" altLang="ar-SA" sz="3200" b="1" dirty="0" err="1" smtClean="0">
                <a:solidFill>
                  <a:srgbClr val="0070C0"/>
                </a:solidFill>
              </a:rPr>
              <a:t>كامبردج</a:t>
            </a:r>
            <a:r>
              <a:rPr lang="ar-SA" altLang="ar-SA" sz="3200" b="1" dirty="0" smtClean="0">
                <a:solidFill>
                  <a:srgbClr val="0070C0"/>
                </a:solidFill>
              </a:rPr>
              <a:t> الدولية في مهارات تقنية </a:t>
            </a:r>
            <a:r>
              <a:rPr lang="ar-SA" altLang="ar-SA" sz="3200" b="1" dirty="0" err="1" smtClean="0">
                <a:solidFill>
                  <a:srgbClr val="0070C0"/>
                </a:solidFill>
              </a:rPr>
              <a:t>المعلومات (</a:t>
            </a:r>
            <a:r>
              <a:rPr lang="en-US" altLang="ar-SA" sz="3200" b="1" dirty="0" smtClean="0">
                <a:solidFill>
                  <a:srgbClr val="0070C0"/>
                </a:solidFill>
              </a:rPr>
              <a:t>CIT</a:t>
            </a:r>
            <a:r>
              <a:rPr lang="ar-SA" altLang="ar-SA" sz="3200" b="1" dirty="0" err="1" smtClean="0">
                <a:solidFill>
                  <a:srgbClr val="0070C0"/>
                </a:solidFill>
              </a:rPr>
              <a:t>):</a:t>
            </a:r>
            <a:endParaRPr lang="ar-SA" altLang="ar-SA" sz="3200" b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ar-SA" altLang="ar-SA" sz="3200" dirty="0" smtClean="0"/>
              <a:t> وتمنح من قبل هيئة امتحانات </a:t>
            </a:r>
            <a:r>
              <a:rPr lang="ar-SA" altLang="ar-SA" sz="3200" dirty="0" err="1" smtClean="0"/>
              <a:t>كامبردج</a:t>
            </a:r>
            <a:r>
              <a:rPr lang="ar-SA" altLang="ar-SA" sz="3200" dirty="0" smtClean="0"/>
              <a:t> الدولية وهي جزء من جامعة </a:t>
            </a:r>
            <a:r>
              <a:rPr lang="ar-SA" altLang="ar-SA" sz="3200" dirty="0" err="1" smtClean="0"/>
              <a:t>كامبردج.</a:t>
            </a:r>
            <a:endParaRPr lang="ar-SA" altLang="ar-SA" sz="3200" dirty="0" smtClean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28600" y="3048000"/>
            <a:ext cx="8610600" cy="17811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514350" marR="0" lvl="0" indent="-514350" algn="just" defTabSz="914400" rtl="1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ar-SA" altLang="ar-SA" sz="32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1- الرخصة الدولية لقيادة الحاسب (</a:t>
            </a:r>
            <a:r>
              <a:rPr kumimoji="0" lang="en-US" altLang="ar-SA" sz="32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ICDL</a:t>
            </a:r>
            <a:r>
              <a:rPr kumimoji="0" lang="ar-SA" altLang="ar-SA" sz="32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):</a:t>
            </a:r>
          </a:p>
          <a:p>
            <a:pPr marL="514350" marR="0" lvl="0" indent="-514350" algn="just" defTabSz="914400" rtl="1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ar-SA" altLang="ar-S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مملوكة ومنسقة من قبل مؤسسة الرخصة الأوروبية لقيادة الحاسب المحدودة (</a:t>
            </a:r>
            <a:r>
              <a:rPr kumimoji="0" lang="en-US" altLang="ar-S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ECDL-F</a:t>
            </a:r>
            <a:r>
              <a:rPr kumimoji="0" lang="ar-SA" altLang="ar-S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وهي تنظيم غير ربحي في دبلن (ايرلندا).</a:t>
            </a:r>
            <a:endParaRPr kumimoji="0" lang="ar-SA" alt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PICSOnline-Test-certificate-S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08864">
            <a:off x="-66015" y="204922"/>
            <a:ext cx="9322075" cy="669205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أنواع الشهادات العالمية التي تمنح في مجال </a:t>
            </a:r>
            <a:r>
              <a:rPr lang="ar-SA" sz="4400" b="1" dirty="0" err="1" smtClean="0">
                <a:solidFill>
                  <a:srgbClr val="FF0000"/>
                </a:solidFill>
              </a:rPr>
              <a:t>الحاسب :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-381000" y="1524000"/>
            <a:ext cx="9525000" cy="1066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 rtl="1" fontAlgn="auto">
              <a:spcAft>
                <a:spcPts val="0"/>
              </a:spcAft>
              <a:defRPr/>
            </a:pP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2- الشهادات التخصصية:</a:t>
            </a: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rgbClr val="FF0000"/>
                </a:solidFill>
              </a:rPr>
              <a:t>تمنح من جهات غير ربحية مثل</a:t>
            </a:r>
            <a:r>
              <a:rPr lang="en-US" sz="3200" b="1" dirty="0" err="1" smtClean="0">
                <a:solidFill>
                  <a:srgbClr val="FF0000"/>
                </a:solidFill>
              </a:rPr>
              <a:t>compti</a:t>
            </a:r>
            <a:r>
              <a:rPr lang="en-US" sz="3200" b="1" dirty="0" smtClean="0">
                <a:solidFill>
                  <a:srgbClr val="FF0000"/>
                </a:solidFill>
              </a:rPr>
              <a:t> :</a:t>
            </a:r>
            <a:r>
              <a:rPr lang="ar-SA" sz="3200" b="1" dirty="0" err="1" smtClean="0">
                <a:solidFill>
                  <a:srgbClr val="FF0000"/>
                </a:solidFill>
              </a:rPr>
              <a:t>.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33400" y="2322513"/>
            <a:ext cx="8229600" cy="5762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ar-SA" altLang="ar-SA" sz="3200" b="1" smtClean="0">
                <a:solidFill>
                  <a:srgbClr val="0070C0"/>
                </a:solidFill>
              </a:rPr>
              <a:t>1-الشهادات الصادرة من منظمة (</a:t>
            </a:r>
            <a:r>
              <a:rPr lang="en-US" altLang="ar-SA" sz="3200" b="1" smtClean="0">
                <a:solidFill>
                  <a:srgbClr val="0070C0"/>
                </a:solidFill>
              </a:rPr>
              <a:t>CompTIA</a:t>
            </a:r>
            <a:r>
              <a:rPr lang="ar-SA" altLang="ar-SA" sz="3200" b="1" smtClean="0">
                <a:solidFill>
                  <a:srgbClr val="0070C0"/>
                </a:solidFill>
              </a:rPr>
              <a:t>) : </a:t>
            </a:r>
          </a:p>
          <a:p>
            <a:pPr eaLnBrk="1" hangingPunct="1">
              <a:buFont typeface="Wingdings 2" pitchFamily="18" charset="2"/>
              <a:buNone/>
            </a:pPr>
            <a:endParaRPr lang="ar-SA" altLang="ar-SA" sz="3200" smtClean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10521" t="36504" r="28171" b="25232"/>
          <a:stretch>
            <a:fillRect/>
          </a:stretch>
        </p:blipFill>
        <p:spPr bwMode="auto">
          <a:xfrm>
            <a:off x="604838" y="2970213"/>
            <a:ext cx="7921625" cy="30241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2" name="Picture 4" descr="Logo-large_JPEG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863" y="6138863"/>
            <a:ext cx="2976562" cy="7191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PICSOnline-Test-certificate-S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08864">
            <a:off x="-66015" y="204922"/>
            <a:ext cx="9322075" cy="669205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أنواع الشهادات العالمية التي تمنح في مجال </a:t>
            </a:r>
            <a:r>
              <a:rPr lang="ar-SA" sz="4400" b="1" dirty="0" err="1" smtClean="0">
                <a:solidFill>
                  <a:srgbClr val="FF0000"/>
                </a:solidFill>
              </a:rPr>
              <a:t>الحاسب :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-381000" y="1524000"/>
            <a:ext cx="9525000" cy="1066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 rtl="1" fontAlgn="auto">
              <a:spcAft>
                <a:spcPts val="0"/>
              </a:spcAft>
              <a:defRPr/>
            </a:pP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2- الشهادات التخصصية:</a:t>
            </a:r>
            <a:r>
              <a:rPr lang="ar-SA" sz="3200" b="1" dirty="0" smtClean="0"/>
              <a:t> او </a:t>
            </a:r>
            <a:r>
              <a:rPr lang="ar-SA" sz="3200" b="1" dirty="0" smtClean="0">
                <a:solidFill>
                  <a:srgbClr val="FF0000"/>
                </a:solidFill>
              </a:rPr>
              <a:t>تمنح من جهات ربحية مثل: </a:t>
            </a:r>
            <a:r>
              <a:rPr lang="ar-SA" sz="3200" b="1" dirty="0" err="1" smtClean="0">
                <a:solidFill>
                  <a:srgbClr val="FF0000"/>
                </a:solidFill>
              </a:rPr>
              <a:t>سيسكو</a:t>
            </a:r>
            <a:r>
              <a:rPr lang="ar-SA" sz="3200" b="1" smtClean="0">
                <a:solidFill>
                  <a:srgbClr val="FF0000"/>
                </a:solidFill>
              </a:rPr>
              <a:t> و </a:t>
            </a:r>
            <a:r>
              <a:rPr lang="ar-SA" sz="3200" b="1" smtClean="0">
                <a:solidFill>
                  <a:schemeClr val="bg1"/>
                </a:solidFill>
              </a:rPr>
              <a:t>مايكروسوفت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81000" y="2609850"/>
            <a:ext cx="8229600" cy="7921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ar-SA" altLang="ar-SA" sz="3200" b="1" dirty="0" smtClean="0">
                <a:solidFill>
                  <a:srgbClr val="0070C0"/>
                </a:solidFill>
              </a:rPr>
              <a:t>2- الشهادات الصادرة من </a:t>
            </a:r>
            <a:r>
              <a:rPr lang="ar-SA" altLang="ar-SA" sz="3200" b="1" dirty="0" err="1" smtClean="0">
                <a:solidFill>
                  <a:srgbClr val="0070C0"/>
                </a:solidFill>
              </a:rPr>
              <a:t>مايكروسوفت (</a:t>
            </a:r>
            <a:r>
              <a:rPr lang="en-US" altLang="ar-SA" sz="3200" b="1" dirty="0" smtClean="0">
                <a:solidFill>
                  <a:srgbClr val="0070C0"/>
                </a:solidFill>
              </a:rPr>
              <a:t>Microsoft</a:t>
            </a:r>
            <a:r>
              <a:rPr lang="ar-SA" altLang="ar-SA" sz="3200" b="1" dirty="0" err="1" smtClean="0">
                <a:solidFill>
                  <a:srgbClr val="0070C0"/>
                </a:solidFill>
              </a:rPr>
              <a:t>) :</a:t>
            </a:r>
            <a:endParaRPr lang="ar-SA" altLang="ar-SA" sz="3200" b="1" dirty="0" smtClean="0">
              <a:solidFill>
                <a:srgbClr val="0070C0"/>
              </a:solidFill>
            </a:endParaRPr>
          </a:p>
          <a:p>
            <a:pPr eaLnBrk="1" hangingPunct="1"/>
            <a:endParaRPr lang="ar-SA" altLang="ar-SA" dirty="0" smtClean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 l="12415" t="39809" r="26285" b="28128"/>
          <a:stretch>
            <a:fillRect/>
          </a:stretch>
        </p:blipFill>
        <p:spPr bwMode="auto">
          <a:xfrm>
            <a:off x="309562" y="3546475"/>
            <a:ext cx="8496300" cy="3311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PICSOnline-Test-certificate-S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08864">
            <a:off x="-66015" y="204922"/>
            <a:ext cx="9322075" cy="6692053"/>
          </a:xfrm>
          <a:prstGeom prst="rect">
            <a:avLst/>
          </a:prstGeom>
        </p:spPr>
      </p:pic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-381000" y="3276600"/>
            <a:ext cx="9525000" cy="1066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 rtl="1" fontAlgn="auto">
              <a:spcAft>
                <a:spcPts val="0"/>
              </a:spcAft>
              <a:defRPr/>
            </a:pPr>
            <a:r>
              <a:rPr lang="ar-SA" sz="3200" b="1" dirty="0" err="1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الواجب</a:t>
            </a:r>
            <a:r>
              <a:rPr lang="ar-SA" sz="3200" b="1" dirty="0" err="1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ar-SA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: حل أسئلة </a:t>
            </a:r>
            <a:r>
              <a:rPr lang="ar-SA" sz="3200" b="1" dirty="0" err="1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الكتاب = )</a:t>
            </a:r>
            <a:r>
              <a:rPr lang="ar-SA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kumimoji="0" lang="ar-SA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5943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6600" b="1" dirty="0" smtClean="0"/>
              <a:t/>
            </a:r>
            <a:br>
              <a:rPr lang="ar-SA" sz="6600" b="1" dirty="0" smtClean="0"/>
            </a:br>
            <a:r>
              <a:rPr lang="ar-SA" sz="6600" b="1" dirty="0" smtClean="0"/>
              <a:t/>
            </a:r>
            <a:br>
              <a:rPr lang="ar-SA" sz="6600" b="1" dirty="0" smtClean="0"/>
            </a:br>
            <a:r>
              <a:rPr lang="ar-SA" sz="6600" b="1" dirty="0" smtClean="0"/>
              <a:t>تم </a:t>
            </a:r>
            <a:r>
              <a:rPr lang="ar-SA" sz="6600" b="1" dirty="0" smtClean="0"/>
              <a:t>بحمد </a:t>
            </a:r>
            <a:r>
              <a:rPr lang="ar-SA" sz="6600" b="1" dirty="0" err="1" smtClean="0"/>
              <a:t>الله ،،</a:t>
            </a:r>
            <a:r>
              <a:rPr lang="ar-SA" sz="6600" b="1" dirty="0" smtClean="0"/>
              <a:t/>
            </a:r>
            <a:br>
              <a:rPr lang="ar-SA" sz="6600" b="1" dirty="0" smtClean="0"/>
            </a:br>
            <a:r>
              <a:rPr lang="ar-SA" sz="6600" b="1" dirty="0" err="1" smtClean="0"/>
              <a:t>لاتنسوني</a:t>
            </a:r>
            <a:r>
              <a:rPr lang="ar-SA" sz="6600" b="1" dirty="0" smtClean="0"/>
              <a:t> من صالح دعائكم</a:t>
            </a:r>
            <a:br>
              <a:rPr lang="ar-SA" sz="6600" b="1" dirty="0" smtClean="0"/>
            </a:br>
            <a:r>
              <a:rPr lang="ar-SA" sz="6600" b="1" dirty="0" smtClean="0"/>
              <a:t>أ/ </a:t>
            </a:r>
            <a:r>
              <a:rPr lang="ar-SA" sz="6600" b="1" dirty="0" smtClean="0"/>
              <a:t>آ</a:t>
            </a:r>
            <a:r>
              <a:rPr lang="ar-SA" sz="6600" b="1" dirty="0" smtClean="0"/>
              <a:t>مال ناهس العتيبي </a:t>
            </a:r>
            <a:br>
              <a:rPr lang="ar-SA" sz="6600" b="1" dirty="0" smtClean="0"/>
            </a:br>
            <a:endParaRPr lang="ar-SA" sz="6600" b="1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pic>
        <p:nvPicPr>
          <p:cNvPr id="7" name="صورة 6" descr="TuV3Aot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depositphotos_38971593-Data-concept-Information-Systems-on-computer-keyboard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7224" y="5286388"/>
            <a:ext cx="7467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 smtClean="0"/>
              <a:t>أسئلة في الدرس </a:t>
            </a:r>
            <a:r>
              <a:rPr lang="ar-SA" b="1" dirty="0" smtClean="0">
                <a:solidFill>
                  <a:srgbClr val="FF0000"/>
                </a:solidFill>
              </a:rPr>
              <a:t>السابق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3" name="صورة 2" descr="students-clip-art-Girl_1_Writer_Aubur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228600"/>
            <a:ext cx="4009909" cy="50476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0" y="126000"/>
            <a:ext cx="9144000" cy="864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مدخل :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886200" y="1143000"/>
            <a:ext cx="5257800" cy="52578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تعاني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هند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من الم في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اسنانها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فتوجهت الى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الطبيب العام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بالعيادة المجاورة لمنزلها  لعلاج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الألم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، لكن الطبيب  اكتفى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بإعطاءها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مسكنات  وحولها الى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طبيب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الأسنان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؟</a:t>
            </a:r>
            <a:endParaRPr lang="ar-SA" sz="4800" b="1" cap="all" dirty="0" smtClean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  <a:p>
            <a:pPr algn="ctr" rtl="1"/>
            <a:r>
              <a:rPr lang="en-US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لماذا لم يستطع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الطبيب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علاجها ؟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srgbClr val="FFFF00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pic>
        <p:nvPicPr>
          <p:cNvPr id="7" name="صورة 6" descr="a154596acdeaa5c15800f2a08b1721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447800"/>
            <a:ext cx="36576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0" y="126000"/>
            <a:ext cx="9144000" cy="864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مدخل :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886200" y="1143000"/>
            <a:ext cx="5257800" cy="52578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لان مجال الطب يحوي اكثر من تخصص فهناك </a:t>
            </a:r>
          </a:p>
          <a:p>
            <a:pPr algn="ctr"/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(الجراحة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،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الباطنة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، نساء وولادة،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اطفال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، وطبيب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عام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، أسنان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)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، فاحتاجت هند الى طبيب متخصص بالأسنان لمعالجتها 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srgbClr val="FFFF00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pic>
        <p:nvPicPr>
          <p:cNvPr id="7" name="صورة 6" descr="a154596acdeaa5c15800f2a08b1721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447800"/>
            <a:ext cx="36576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20771423-girl-with-a-lapt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533400"/>
            <a:ext cx="2209800" cy="548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1676400" y="1219200"/>
            <a:ext cx="5257800" cy="525780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كذلك مجال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الحاسب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فهو يحوي أكثر من تخصص في الدراسة الجامعية</a:t>
            </a:r>
          </a:p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  ماهي أشهر تخصصات مجال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الحاسب ؟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اذكري 3 على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الأقل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+1/2</a:t>
            </a:r>
          </a:p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#استراتيجية قراءة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الصور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#للمثقفات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srgbClr val="FF0000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pic>
        <p:nvPicPr>
          <p:cNvPr id="10" name="صورة 9" descr="aa86714f2bf53087f7e84ca9c5506d7b_400x40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81000" y="4191000"/>
            <a:ext cx="2209800" cy="2209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صورة 11" descr="easy-to-learn.jpg"/>
          <p:cNvPicPr>
            <a:picLocks noChangeAspect="1"/>
          </p:cNvPicPr>
          <p:nvPr/>
        </p:nvPicPr>
        <p:blipFill>
          <a:blip r:embed="rId4" cstate="print"/>
          <a:srcRect l="62129"/>
          <a:stretch>
            <a:fillRect/>
          </a:stretch>
        </p:blipFill>
        <p:spPr>
          <a:xfrm>
            <a:off x="0" y="1295400"/>
            <a:ext cx="1828800" cy="1957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صورة 12" descr="images-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200400"/>
            <a:ext cx="1856589" cy="1390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مستطيل 3"/>
          <p:cNvSpPr/>
          <p:nvPr/>
        </p:nvSpPr>
        <p:spPr>
          <a:xfrm>
            <a:off x="0" y="126000"/>
            <a:ext cx="9144000" cy="8640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مدخل :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pic>
        <p:nvPicPr>
          <p:cNvPr id="8" name="صورة 7" descr="0511-0809-1916-1272_computer_repairman_fixing_a_computer_clip_art_clipart_imag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1905000" cy="16382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صورة 10" descr="codin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86600" y="4822489"/>
            <a:ext cx="2407462" cy="20355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8640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مهن وتخصصات الحاسب              28/ 4 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-304800" y="1752600"/>
          <a:ext cx="8077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ستطيل 6"/>
          <p:cNvSpPr/>
          <p:nvPr/>
        </p:nvSpPr>
        <p:spPr>
          <a:xfrm>
            <a:off x="4724400" y="990600"/>
            <a:ext cx="4419600" cy="8640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تخصصات الحاسب  الـ 5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هي :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           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8640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مهن وتخصصات الحاسب              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-457200" y="1066800"/>
          <a:ext cx="8077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5"/>
          <p:cNvSpPr/>
          <p:nvPr/>
        </p:nvSpPr>
        <p:spPr>
          <a:xfrm>
            <a:off x="0" y="5994000"/>
            <a:ext cx="9144000" cy="8640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مالفرق 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بين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تخصص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علوم الحاسب وهندسة الحاسب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؟#تعاوني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srgbClr val="FF0000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724400" y="990600"/>
            <a:ext cx="4419600" cy="8640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تخصصات الحاسب  الـ 5 </a:t>
            </a:r>
            <a:r>
              <a:rPr lang="ar-SA" sz="4800" b="1" cap="all" dirty="0" err="1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هي :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            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352800" y="838200"/>
            <a:ext cx="5791200" cy="6019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له شعبية كبيرة ومطلوب في سوق العمل.</a:t>
            </a:r>
          </a:p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يهتم بالدرجة الأولى بدراسة برمجيات الحاسب وتطويرها.</a:t>
            </a:r>
          </a:p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يقدم حلول برمجية فعالة لحاجات المؤسسات والشركات.</a:t>
            </a:r>
          </a:p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يتم فيه دراسة العمليات الرياضية والمنطقية والذكاء الصناعي وأمن البيانات وبرمجيات شبكات الحاسب وقواعد البيانات وكيفية تصميم البرمجيات وتطويرها والإشراف على مراحل تنفيذها.</a:t>
            </a:r>
          </a:p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</a:rPr>
              <a:t>يتميز هذا التخصص ببناء أنظمة تتناسب مع مختلف جوانب الحياة.</a:t>
            </a:r>
          </a:p>
          <a:p>
            <a:pPr marL="365760" marR="0" lvl="0" indent="-283464" algn="r" defTabSz="914400" rtl="1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ar-SA" altLang="ar-SA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Uighur" pitchFamily="2" charset="-78"/>
              <a:ea typeface="+mn-ea"/>
            </a:endParaRP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LOGO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864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علوم الحاسب                                         </a:t>
            </a:r>
            <a:r>
              <a:rPr lang="ar-SA" sz="4800" b="1" cap="all" dirty="0" smtClean="0">
                <a:ln w="9000" cmpd="sng">
                  <a:noFill/>
                  <a:prstDash val="solid"/>
                </a:ln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GA Aladdin Regular" pitchFamily="2" charset="-78"/>
              </a:rPr>
              <a:t>هندسة الحاسب</a:t>
            </a:r>
            <a:endParaRPr lang="ar-SA" sz="4800" b="1" cap="all" dirty="0">
              <a:ln w="9000" cmpd="sng">
                <a:noFill/>
                <a:prstDash val="solid"/>
              </a:ln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GA Aladdin Regular" pitchFamily="2" charset="-7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838200"/>
            <a:ext cx="3505200" cy="6019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تجمع بين الهندسة الكهربائية والإلكترونية.</a:t>
            </a:r>
          </a:p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يهتم بأجزاء الحاسب المادية.</a:t>
            </a:r>
          </a:p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يدرس الطلاب أسس </a:t>
            </a:r>
            <a:r>
              <a:rPr kumimoji="0" lang="ar-SA" altLang="ar-S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ومباديء</a:t>
            </a:r>
            <a:r>
              <a:rPr kumimoji="0" lang="ar-SA" alt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 </a:t>
            </a:r>
            <a:r>
              <a:rPr kumimoji="0" lang="ar-SA" alt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الهندسة الكهربائية والإلكترونية ولغات الحاسب والشبكات.</a:t>
            </a:r>
          </a:p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SA" alt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Uighur" pitchFamily="2" charset="-78"/>
                <a:ea typeface="+mn-ea"/>
                <a:cs typeface="+mj-cs"/>
              </a:rPr>
              <a:t>يشتهر هذا التخصص حاليا ببناء البرمجيات المدمجة.</a:t>
            </a:r>
          </a:p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ar-SA" altLang="ar-SA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Uighur" pitchFamily="2" charset="-78"/>
              <a:ea typeface="+mn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8114</TotalTime>
  <Words>1024</Words>
  <Application>Microsoft Office PowerPoint</Application>
  <PresentationFormat>عرض على الشاشة (3:4)‏</PresentationFormat>
  <Paragraphs>185</Paragraphs>
  <Slides>25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انقلاب</vt:lpstr>
      <vt:lpstr>بسم الله الرحمن الرحيم</vt:lpstr>
      <vt:lpstr>تقييم  الكتاب + الفهرس</vt:lpstr>
      <vt:lpstr>أسئلة في الدرس السابق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أنواع الشهادات العالمية التي تمنح في مجال الحاسب :</vt:lpstr>
      <vt:lpstr>أنواع الشهادات العالمية التي تمنح في مجال الحاسب :</vt:lpstr>
      <vt:lpstr>أنواع الشهادات العالمية التي تمنح في مجال الحاسب :</vt:lpstr>
      <vt:lpstr>أنواع الشهادات العالمية التي تمنح في مجال الحاسب :</vt:lpstr>
      <vt:lpstr>أنواع الشهادات العالمية التي تمنح في مجال الحاسب :</vt:lpstr>
      <vt:lpstr>الشريحة 24</vt:lpstr>
      <vt:lpstr>  تم بحمد الله ،، لاتنسوني من صالح دعائكم أ/ آمال ناهس العتيبي  </vt:lpstr>
    </vt:vector>
  </TitlesOfParts>
  <Company>Guilddesign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Sung Ha, Park</dc:creator>
  <cp:lastModifiedBy>User</cp:lastModifiedBy>
  <cp:revision>395</cp:revision>
  <dcterms:created xsi:type="dcterms:W3CDTF">2005-01-04T06:40:58Z</dcterms:created>
  <dcterms:modified xsi:type="dcterms:W3CDTF">2016-02-16T12:00:03Z</dcterms:modified>
</cp:coreProperties>
</file>