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60C67-3AD8-4DD9-92A8-278A04B2672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CCBD02A-7FD9-4B0B-8983-DB120835AA79}">
      <dgm:prSet phldrT="[نص]" custT="1"/>
      <dgm:spPr/>
      <dgm:t>
        <a:bodyPr/>
        <a:lstStyle/>
        <a:p>
          <a:pPr rtl="1"/>
          <a:r>
            <a:rPr lang="ar-SA" sz="3200" b="1" dirty="0" smtClean="0"/>
            <a:t>موضوعات الوصف العلمي </a:t>
          </a:r>
          <a:endParaRPr lang="ar-SA" sz="3200" b="1" dirty="0"/>
        </a:p>
      </dgm:t>
    </dgm:pt>
    <dgm:pt modelId="{E5016D9E-7DD6-46D7-97B8-E5173C415BBE}" type="parTrans" cxnId="{D0BF91F2-2CF0-40E2-BAC7-ED99C4427CAD}">
      <dgm:prSet/>
      <dgm:spPr/>
      <dgm:t>
        <a:bodyPr/>
        <a:lstStyle/>
        <a:p>
          <a:pPr rtl="1"/>
          <a:endParaRPr lang="ar-SA"/>
        </a:p>
      </dgm:t>
    </dgm:pt>
    <dgm:pt modelId="{8509F438-F93D-4853-B75B-CAC2A0B1EC4C}" type="sibTrans" cxnId="{D0BF91F2-2CF0-40E2-BAC7-ED99C4427CAD}">
      <dgm:prSet/>
      <dgm:spPr/>
      <dgm:t>
        <a:bodyPr/>
        <a:lstStyle/>
        <a:p>
          <a:pPr rtl="1"/>
          <a:endParaRPr lang="ar-SA"/>
        </a:p>
      </dgm:t>
    </dgm:pt>
    <dgm:pt modelId="{9BC765BC-EAE0-4BA0-A1A6-5CFE97495FE5}">
      <dgm:prSet phldrT="[نص]"/>
      <dgm:spPr/>
      <dgm:t>
        <a:bodyPr/>
        <a:lstStyle/>
        <a:p>
          <a:pPr rtl="1"/>
          <a:r>
            <a:rPr lang="ar-SA" dirty="0" smtClean="0"/>
            <a:t>وصف</a:t>
          </a:r>
        </a:p>
        <a:p>
          <a:pPr rtl="1"/>
          <a:r>
            <a:rPr lang="ar-SA" b="1" dirty="0" smtClean="0">
              <a:solidFill>
                <a:srgbClr val="FF0000"/>
              </a:solidFill>
            </a:rPr>
            <a:t>نظام الأشياء</a:t>
          </a:r>
          <a:endParaRPr lang="ar-SA" b="1" dirty="0">
            <a:solidFill>
              <a:srgbClr val="FF0000"/>
            </a:solidFill>
          </a:endParaRPr>
        </a:p>
      </dgm:t>
    </dgm:pt>
    <dgm:pt modelId="{8D1E7782-36CE-437F-A7A9-81F47C5A23BA}" type="parTrans" cxnId="{28F2FC55-5126-4A58-B91D-BF809EF63ABB}">
      <dgm:prSet/>
      <dgm:spPr/>
      <dgm:t>
        <a:bodyPr/>
        <a:lstStyle/>
        <a:p>
          <a:pPr rtl="1"/>
          <a:endParaRPr lang="ar-SA"/>
        </a:p>
      </dgm:t>
    </dgm:pt>
    <dgm:pt modelId="{A7490D35-12F4-491A-9A1E-48A66D77CB30}" type="sibTrans" cxnId="{28F2FC55-5126-4A58-B91D-BF809EF63ABB}">
      <dgm:prSet/>
      <dgm:spPr/>
      <dgm:t>
        <a:bodyPr/>
        <a:lstStyle/>
        <a:p>
          <a:pPr rtl="1"/>
          <a:endParaRPr lang="ar-SA"/>
        </a:p>
      </dgm:t>
    </dgm:pt>
    <dgm:pt modelId="{B9C90C62-5EA1-4CBA-90F7-6BEAD50D4152}">
      <dgm:prSet phldrT="[نص]" custT="1"/>
      <dgm:spPr/>
      <dgm:t>
        <a:bodyPr/>
        <a:lstStyle/>
        <a:p>
          <a:pPr rtl="1"/>
          <a:r>
            <a:rPr lang="ar-SA" sz="2200" dirty="0" smtClean="0"/>
            <a:t>وصف</a:t>
          </a:r>
        </a:p>
        <a:p>
          <a:pPr rtl="1"/>
          <a:r>
            <a:rPr lang="ar-SA" sz="2200" dirty="0" smtClean="0"/>
            <a:t> </a:t>
          </a:r>
          <a:r>
            <a:rPr lang="ar-SA" sz="4000" b="1" dirty="0" smtClean="0">
              <a:solidFill>
                <a:srgbClr val="FF0000"/>
              </a:solidFill>
            </a:rPr>
            <a:t>الظواهر</a:t>
          </a:r>
          <a:endParaRPr lang="ar-SA" sz="2200" b="1" dirty="0">
            <a:solidFill>
              <a:srgbClr val="FF0000"/>
            </a:solidFill>
          </a:endParaRPr>
        </a:p>
      </dgm:t>
    </dgm:pt>
    <dgm:pt modelId="{3425B321-2BDB-4F94-BD0F-4EEBEF601B4E}" type="parTrans" cxnId="{38EAF994-8C27-42FF-BF5B-558928DAF931}">
      <dgm:prSet/>
      <dgm:spPr/>
      <dgm:t>
        <a:bodyPr/>
        <a:lstStyle/>
        <a:p>
          <a:pPr rtl="1"/>
          <a:endParaRPr lang="ar-SA"/>
        </a:p>
      </dgm:t>
    </dgm:pt>
    <dgm:pt modelId="{AD5866A8-8B70-4531-85CD-C8F9C5B54FC5}" type="sibTrans" cxnId="{38EAF994-8C27-42FF-BF5B-558928DAF931}">
      <dgm:prSet/>
      <dgm:spPr/>
      <dgm:t>
        <a:bodyPr/>
        <a:lstStyle/>
        <a:p>
          <a:pPr rtl="1"/>
          <a:endParaRPr lang="ar-SA"/>
        </a:p>
      </dgm:t>
    </dgm:pt>
    <dgm:pt modelId="{AC2A6B5C-4FFC-4A73-8328-F0000173779A}">
      <dgm:prSet custT="1"/>
      <dgm:spPr/>
      <dgm:t>
        <a:bodyPr/>
        <a:lstStyle/>
        <a:p>
          <a:pPr rtl="1"/>
          <a:r>
            <a:rPr lang="ar-SA" sz="2400" dirty="0" smtClean="0"/>
            <a:t>وصف </a:t>
          </a:r>
        </a:p>
        <a:p>
          <a:pPr rtl="1"/>
          <a:r>
            <a:rPr lang="ar-SA" sz="2800" b="1" dirty="0" smtClean="0">
              <a:solidFill>
                <a:srgbClr val="FF0000"/>
              </a:solidFill>
            </a:rPr>
            <a:t>التجارب العلمية</a:t>
          </a:r>
          <a:endParaRPr lang="ar-SA" sz="2800" b="1" dirty="0">
            <a:solidFill>
              <a:srgbClr val="FF0000"/>
            </a:solidFill>
          </a:endParaRPr>
        </a:p>
      </dgm:t>
    </dgm:pt>
    <dgm:pt modelId="{58385075-5AE8-426C-B4EA-D20239F5C61A}" type="parTrans" cxnId="{CCA25228-A3A4-41DB-A555-B7A7CDE60981}">
      <dgm:prSet/>
      <dgm:spPr/>
      <dgm:t>
        <a:bodyPr/>
        <a:lstStyle/>
        <a:p>
          <a:pPr rtl="1"/>
          <a:endParaRPr lang="ar-SA"/>
        </a:p>
      </dgm:t>
    </dgm:pt>
    <dgm:pt modelId="{3EFDC77F-2851-4852-9DBD-8A7425B66741}" type="sibTrans" cxnId="{CCA25228-A3A4-41DB-A555-B7A7CDE60981}">
      <dgm:prSet/>
      <dgm:spPr/>
      <dgm:t>
        <a:bodyPr/>
        <a:lstStyle/>
        <a:p>
          <a:pPr rtl="1"/>
          <a:endParaRPr lang="ar-SA"/>
        </a:p>
      </dgm:t>
    </dgm:pt>
    <dgm:pt modelId="{CEFBC0F1-70A1-4A35-A45C-7BCBADA314C5}">
      <dgm:prSet custT="1"/>
      <dgm:spPr/>
      <dgm:t>
        <a:bodyPr/>
        <a:lstStyle/>
        <a:p>
          <a:pPr rtl="1"/>
          <a:r>
            <a:rPr lang="ar-SA" sz="2500" dirty="0" smtClean="0"/>
            <a:t>وصف </a:t>
          </a:r>
        </a:p>
        <a:p>
          <a:pPr rtl="1"/>
          <a:r>
            <a:rPr lang="ar-SA" sz="2800" b="1" dirty="0" smtClean="0">
              <a:solidFill>
                <a:srgbClr val="FF0000"/>
              </a:solidFill>
            </a:rPr>
            <a:t>المجالات العلمية</a:t>
          </a:r>
          <a:endParaRPr lang="ar-SA" sz="2800" b="1" dirty="0">
            <a:solidFill>
              <a:srgbClr val="FF0000"/>
            </a:solidFill>
          </a:endParaRPr>
        </a:p>
      </dgm:t>
    </dgm:pt>
    <dgm:pt modelId="{477E67C7-A941-47AC-9B42-DE87271958D1}" type="parTrans" cxnId="{106868FA-0293-4F6B-B2C8-5AC17E9F980D}">
      <dgm:prSet/>
      <dgm:spPr/>
      <dgm:t>
        <a:bodyPr/>
        <a:lstStyle/>
        <a:p>
          <a:pPr rtl="1"/>
          <a:endParaRPr lang="ar-SA"/>
        </a:p>
      </dgm:t>
    </dgm:pt>
    <dgm:pt modelId="{EFB6AF69-40C6-49FB-82DB-6C52CA450520}" type="sibTrans" cxnId="{106868FA-0293-4F6B-B2C8-5AC17E9F980D}">
      <dgm:prSet/>
      <dgm:spPr/>
      <dgm:t>
        <a:bodyPr/>
        <a:lstStyle/>
        <a:p>
          <a:pPr rtl="1"/>
          <a:endParaRPr lang="ar-SA"/>
        </a:p>
      </dgm:t>
    </dgm:pt>
    <dgm:pt modelId="{854C8CC0-FC65-474D-9A97-F9A3A1FFC8FE}" type="pres">
      <dgm:prSet presAssocID="{28A60C67-3AD8-4DD9-92A8-278A04B267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5486003-B779-417A-8EE2-62DF456D6BAA}" type="pres">
      <dgm:prSet presAssocID="{1CCBD02A-7FD9-4B0B-8983-DB120835AA79}" presName="hierRoot1" presStyleCnt="0"/>
      <dgm:spPr/>
    </dgm:pt>
    <dgm:pt modelId="{2B017815-BB85-44F4-B1D0-2CF15C53948B}" type="pres">
      <dgm:prSet presAssocID="{1CCBD02A-7FD9-4B0B-8983-DB120835AA79}" presName="composite" presStyleCnt="0"/>
      <dgm:spPr/>
    </dgm:pt>
    <dgm:pt modelId="{73F1F95C-1D74-4C39-A02F-A87E259974A6}" type="pres">
      <dgm:prSet presAssocID="{1CCBD02A-7FD9-4B0B-8983-DB120835AA79}" presName="background" presStyleLbl="node0" presStyleIdx="0" presStyleCnt="1"/>
      <dgm:spPr/>
    </dgm:pt>
    <dgm:pt modelId="{908A3BEA-BF3B-41DB-954B-1BC51A9CA9D8}" type="pres">
      <dgm:prSet presAssocID="{1CCBD02A-7FD9-4B0B-8983-DB120835AA79}" presName="text" presStyleLbl="fgAcc0" presStyleIdx="0" presStyleCnt="1" custScaleX="22958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9279E87-1C3D-4AE4-9E04-EEB7578A0607}" type="pres">
      <dgm:prSet presAssocID="{1CCBD02A-7FD9-4B0B-8983-DB120835AA79}" presName="hierChild2" presStyleCnt="0"/>
      <dgm:spPr/>
    </dgm:pt>
    <dgm:pt modelId="{87FBB3BD-090E-4692-8CC0-4A0945D7AE15}" type="pres">
      <dgm:prSet presAssocID="{8D1E7782-36CE-437F-A7A9-81F47C5A23BA}" presName="Name10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357C87B3-B157-4C2A-87F6-DDC5A7C3E8FF}" type="pres">
      <dgm:prSet presAssocID="{9BC765BC-EAE0-4BA0-A1A6-5CFE97495FE5}" presName="hierRoot2" presStyleCnt="0"/>
      <dgm:spPr/>
    </dgm:pt>
    <dgm:pt modelId="{C6F21EBD-C575-417D-BEDD-C9490617BD44}" type="pres">
      <dgm:prSet presAssocID="{9BC765BC-EAE0-4BA0-A1A6-5CFE97495FE5}" presName="composite2" presStyleCnt="0"/>
      <dgm:spPr/>
    </dgm:pt>
    <dgm:pt modelId="{D34F7794-5332-45A6-B28E-ACAE43BD4D5F}" type="pres">
      <dgm:prSet presAssocID="{9BC765BC-EAE0-4BA0-A1A6-5CFE97495FE5}" presName="background2" presStyleLbl="node2" presStyleIdx="0" presStyleCnt="4"/>
      <dgm:spPr/>
    </dgm:pt>
    <dgm:pt modelId="{3C39EE6A-A12C-47A2-A986-5F882FF3C2E8}" type="pres">
      <dgm:prSet presAssocID="{9BC765BC-EAE0-4BA0-A1A6-5CFE97495FE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CFFF8C6-AC0A-4027-ADEB-32C647D3BFD0}" type="pres">
      <dgm:prSet presAssocID="{9BC765BC-EAE0-4BA0-A1A6-5CFE97495FE5}" presName="hierChild3" presStyleCnt="0"/>
      <dgm:spPr/>
    </dgm:pt>
    <dgm:pt modelId="{65A11CFB-F5C5-4580-9F22-61E1B7932047}" type="pres">
      <dgm:prSet presAssocID="{58385075-5AE8-426C-B4EA-D20239F5C61A}" presName="Name10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7A7AE60D-2E72-4BDA-8952-22EAA8C2F8D9}" type="pres">
      <dgm:prSet presAssocID="{AC2A6B5C-4FFC-4A73-8328-F0000173779A}" presName="hierRoot2" presStyleCnt="0"/>
      <dgm:spPr/>
    </dgm:pt>
    <dgm:pt modelId="{798EACDF-3C57-4701-8710-24218E8EA757}" type="pres">
      <dgm:prSet presAssocID="{AC2A6B5C-4FFC-4A73-8328-F0000173779A}" presName="composite2" presStyleCnt="0"/>
      <dgm:spPr/>
    </dgm:pt>
    <dgm:pt modelId="{C9506EAA-8069-4484-AAE3-86F807F883C3}" type="pres">
      <dgm:prSet presAssocID="{AC2A6B5C-4FFC-4A73-8328-F0000173779A}" presName="background2" presStyleLbl="node2" presStyleIdx="1" presStyleCnt="4"/>
      <dgm:spPr/>
    </dgm:pt>
    <dgm:pt modelId="{8557D70C-BED1-4542-8122-0C863226DAAD}" type="pres">
      <dgm:prSet presAssocID="{AC2A6B5C-4FFC-4A73-8328-F0000173779A}" presName="text2" presStyleLbl="fgAcc2" presStyleIdx="1" presStyleCnt="4" custScaleX="11617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7189C66-2894-4C86-9D6F-9FC624CE8226}" type="pres">
      <dgm:prSet presAssocID="{AC2A6B5C-4FFC-4A73-8328-F0000173779A}" presName="hierChild3" presStyleCnt="0"/>
      <dgm:spPr/>
    </dgm:pt>
    <dgm:pt modelId="{4EC54923-FCBA-42C4-8941-090DDD620479}" type="pres">
      <dgm:prSet presAssocID="{477E67C7-A941-47AC-9B42-DE87271958D1}" presName="Name10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FBF585D-5645-4F5B-B76A-75B2F3526E33}" type="pres">
      <dgm:prSet presAssocID="{CEFBC0F1-70A1-4A35-A45C-7BCBADA314C5}" presName="hierRoot2" presStyleCnt="0"/>
      <dgm:spPr/>
    </dgm:pt>
    <dgm:pt modelId="{941F93DB-2080-4EE1-B448-AA1087E73937}" type="pres">
      <dgm:prSet presAssocID="{CEFBC0F1-70A1-4A35-A45C-7BCBADA314C5}" presName="composite2" presStyleCnt="0"/>
      <dgm:spPr/>
    </dgm:pt>
    <dgm:pt modelId="{CA01BA1E-4F44-4AF5-8F77-6EE6F9C3F625}" type="pres">
      <dgm:prSet presAssocID="{CEFBC0F1-70A1-4A35-A45C-7BCBADA314C5}" presName="background2" presStyleLbl="node2" presStyleIdx="2" presStyleCnt="4"/>
      <dgm:spPr/>
    </dgm:pt>
    <dgm:pt modelId="{992E32EA-2CDE-46A2-8C6F-A7BEAAAE0294}" type="pres">
      <dgm:prSet presAssocID="{CEFBC0F1-70A1-4A35-A45C-7BCBADA314C5}" presName="text2" presStyleLbl="fgAcc2" presStyleIdx="2" presStyleCnt="4" custScaleX="12063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18371E5-53EB-44A3-8311-FE52550A1A48}" type="pres">
      <dgm:prSet presAssocID="{CEFBC0F1-70A1-4A35-A45C-7BCBADA314C5}" presName="hierChild3" presStyleCnt="0"/>
      <dgm:spPr/>
    </dgm:pt>
    <dgm:pt modelId="{C6A95535-057C-4EED-8CE9-7F4685DD7EE9}" type="pres">
      <dgm:prSet presAssocID="{3425B321-2BDB-4F94-BD0F-4EEBEF601B4E}" presName="Name10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25056FE2-60E4-48F2-8AE5-3230AB16308A}" type="pres">
      <dgm:prSet presAssocID="{B9C90C62-5EA1-4CBA-90F7-6BEAD50D4152}" presName="hierRoot2" presStyleCnt="0"/>
      <dgm:spPr/>
    </dgm:pt>
    <dgm:pt modelId="{47984F76-08B2-46B6-827A-E53E929ADD18}" type="pres">
      <dgm:prSet presAssocID="{B9C90C62-5EA1-4CBA-90F7-6BEAD50D4152}" presName="composite2" presStyleCnt="0"/>
      <dgm:spPr/>
    </dgm:pt>
    <dgm:pt modelId="{2CC68585-623D-4794-B524-8DDA849ED034}" type="pres">
      <dgm:prSet presAssocID="{B9C90C62-5EA1-4CBA-90F7-6BEAD50D4152}" presName="background2" presStyleLbl="node2" presStyleIdx="3" presStyleCnt="4"/>
      <dgm:spPr/>
    </dgm:pt>
    <dgm:pt modelId="{8F614BAB-861D-49EE-8DD0-5A18ABB9D928}" type="pres">
      <dgm:prSet presAssocID="{B9C90C62-5EA1-4CBA-90F7-6BEAD50D4152}" presName="text2" presStyleLbl="fgAcc2" presStyleIdx="3" presStyleCnt="4" custLinFactNeighborX="-445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AC5828C-9941-431A-A801-124C28EACF85}" type="pres">
      <dgm:prSet presAssocID="{B9C90C62-5EA1-4CBA-90F7-6BEAD50D4152}" presName="hierChild3" presStyleCnt="0"/>
      <dgm:spPr/>
    </dgm:pt>
  </dgm:ptLst>
  <dgm:cxnLst>
    <dgm:cxn modelId="{7DE04AF4-5D5D-4296-9261-7218D1ACD531}" type="presOf" srcId="{477E67C7-A941-47AC-9B42-DE87271958D1}" destId="{4EC54923-FCBA-42C4-8941-090DDD620479}" srcOrd="0" destOrd="0" presId="urn:microsoft.com/office/officeart/2005/8/layout/hierarchy1"/>
    <dgm:cxn modelId="{106868FA-0293-4F6B-B2C8-5AC17E9F980D}" srcId="{1CCBD02A-7FD9-4B0B-8983-DB120835AA79}" destId="{CEFBC0F1-70A1-4A35-A45C-7BCBADA314C5}" srcOrd="2" destOrd="0" parTransId="{477E67C7-A941-47AC-9B42-DE87271958D1}" sibTransId="{EFB6AF69-40C6-49FB-82DB-6C52CA450520}"/>
    <dgm:cxn modelId="{7DA8D694-51B5-4A29-B623-B84F82E79871}" type="presOf" srcId="{3425B321-2BDB-4F94-BD0F-4EEBEF601B4E}" destId="{C6A95535-057C-4EED-8CE9-7F4685DD7EE9}" srcOrd="0" destOrd="0" presId="urn:microsoft.com/office/officeart/2005/8/layout/hierarchy1"/>
    <dgm:cxn modelId="{28F2FC55-5126-4A58-B91D-BF809EF63ABB}" srcId="{1CCBD02A-7FD9-4B0B-8983-DB120835AA79}" destId="{9BC765BC-EAE0-4BA0-A1A6-5CFE97495FE5}" srcOrd="0" destOrd="0" parTransId="{8D1E7782-36CE-437F-A7A9-81F47C5A23BA}" sibTransId="{A7490D35-12F4-491A-9A1E-48A66D77CB30}"/>
    <dgm:cxn modelId="{C7772F5F-1948-4827-B29B-EB0F7B267550}" type="presOf" srcId="{AC2A6B5C-4FFC-4A73-8328-F0000173779A}" destId="{8557D70C-BED1-4542-8122-0C863226DAAD}" srcOrd="0" destOrd="0" presId="urn:microsoft.com/office/officeart/2005/8/layout/hierarchy1"/>
    <dgm:cxn modelId="{3C4ABFC7-ADC3-4C98-A688-53A36CFC2DF2}" type="presOf" srcId="{8D1E7782-36CE-437F-A7A9-81F47C5A23BA}" destId="{87FBB3BD-090E-4692-8CC0-4A0945D7AE15}" srcOrd="0" destOrd="0" presId="urn:microsoft.com/office/officeart/2005/8/layout/hierarchy1"/>
    <dgm:cxn modelId="{D0BF91F2-2CF0-40E2-BAC7-ED99C4427CAD}" srcId="{28A60C67-3AD8-4DD9-92A8-278A04B2672A}" destId="{1CCBD02A-7FD9-4B0B-8983-DB120835AA79}" srcOrd="0" destOrd="0" parTransId="{E5016D9E-7DD6-46D7-97B8-E5173C415BBE}" sibTransId="{8509F438-F93D-4853-B75B-CAC2A0B1EC4C}"/>
    <dgm:cxn modelId="{311FFFAB-89F9-4CC1-85B2-8A2C249ECB5F}" type="presOf" srcId="{CEFBC0F1-70A1-4A35-A45C-7BCBADA314C5}" destId="{992E32EA-2CDE-46A2-8C6F-A7BEAAAE0294}" srcOrd="0" destOrd="0" presId="urn:microsoft.com/office/officeart/2005/8/layout/hierarchy1"/>
    <dgm:cxn modelId="{38EAF994-8C27-42FF-BF5B-558928DAF931}" srcId="{1CCBD02A-7FD9-4B0B-8983-DB120835AA79}" destId="{B9C90C62-5EA1-4CBA-90F7-6BEAD50D4152}" srcOrd="3" destOrd="0" parTransId="{3425B321-2BDB-4F94-BD0F-4EEBEF601B4E}" sibTransId="{AD5866A8-8B70-4531-85CD-C8F9C5B54FC5}"/>
    <dgm:cxn modelId="{F45A0AC1-D7BA-42E5-A628-C291276EB1D8}" type="presOf" srcId="{58385075-5AE8-426C-B4EA-D20239F5C61A}" destId="{65A11CFB-F5C5-4580-9F22-61E1B7932047}" srcOrd="0" destOrd="0" presId="urn:microsoft.com/office/officeart/2005/8/layout/hierarchy1"/>
    <dgm:cxn modelId="{5C75EEFB-5032-4CDA-8C13-9B03539CE972}" type="presOf" srcId="{9BC765BC-EAE0-4BA0-A1A6-5CFE97495FE5}" destId="{3C39EE6A-A12C-47A2-A986-5F882FF3C2E8}" srcOrd="0" destOrd="0" presId="urn:microsoft.com/office/officeart/2005/8/layout/hierarchy1"/>
    <dgm:cxn modelId="{35E0D3B9-D171-40E8-B046-019F500DD846}" type="presOf" srcId="{28A60C67-3AD8-4DD9-92A8-278A04B2672A}" destId="{854C8CC0-FC65-474D-9A97-F9A3A1FFC8FE}" srcOrd="0" destOrd="0" presId="urn:microsoft.com/office/officeart/2005/8/layout/hierarchy1"/>
    <dgm:cxn modelId="{CCA25228-A3A4-41DB-A555-B7A7CDE60981}" srcId="{1CCBD02A-7FD9-4B0B-8983-DB120835AA79}" destId="{AC2A6B5C-4FFC-4A73-8328-F0000173779A}" srcOrd="1" destOrd="0" parTransId="{58385075-5AE8-426C-B4EA-D20239F5C61A}" sibTransId="{3EFDC77F-2851-4852-9DBD-8A7425B66741}"/>
    <dgm:cxn modelId="{F43264C1-C98D-4D88-9398-3552D0A2848D}" type="presOf" srcId="{1CCBD02A-7FD9-4B0B-8983-DB120835AA79}" destId="{908A3BEA-BF3B-41DB-954B-1BC51A9CA9D8}" srcOrd="0" destOrd="0" presId="urn:microsoft.com/office/officeart/2005/8/layout/hierarchy1"/>
    <dgm:cxn modelId="{F2095299-7B6B-4D7C-8710-10F03874D76A}" type="presOf" srcId="{B9C90C62-5EA1-4CBA-90F7-6BEAD50D4152}" destId="{8F614BAB-861D-49EE-8DD0-5A18ABB9D928}" srcOrd="0" destOrd="0" presId="urn:microsoft.com/office/officeart/2005/8/layout/hierarchy1"/>
    <dgm:cxn modelId="{74E76D9C-21EE-45F8-94E8-DA2922AA3ED8}" type="presParOf" srcId="{854C8CC0-FC65-474D-9A97-F9A3A1FFC8FE}" destId="{25486003-B779-417A-8EE2-62DF456D6BAA}" srcOrd="0" destOrd="0" presId="urn:microsoft.com/office/officeart/2005/8/layout/hierarchy1"/>
    <dgm:cxn modelId="{5224C848-8B4A-4224-B330-21AD128C4822}" type="presParOf" srcId="{25486003-B779-417A-8EE2-62DF456D6BAA}" destId="{2B017815-BB85-44F4-B1D0-2CF15C53948B}" srcOrd="0" destOrd="0" presId="urn:microsoft.com/office/officeart/2005/8/layout/hierarchy1"/>
    <dgm:cxn modelId="{56F0E1D9-8DEE-4384-86D1-F3EE94BA093A}" type="presParOf" srcId="{2B017815-BB85-44F4-B1D0-2CF15C53948B}" destId="{73F1F95C-1D74-4C39-A02F-A87E259974A6}" srcOrd="0" destOrd="0" presId="urn:microsoft.com/office/officeart/2005/8/layout/hierarchy1"/>
    <dgm:cxn modelId="{CDDF9872-034D-4487-B0AA-7B56AD08C042}" type="presParOf" srcId="{2B017815-BB85-44F4-B1D0-2CF15C53948B}" destId="{908A3BEA-BF3B-41DB-954B-1BC51A9CA9D8}" srcOrd="1" destOrd="0" presId="urn:microsoft.com/office/officeart/2005/8/layout/hierarchy1"/>
    <dgm:cxn modelId="{BF9B1F61-9693-491D-8E8E-E91000D7B731}" type="presParOf" srcId="{25486003-B779-417A-8EE2-62DF456D6BAA}" destId="{B9279E87-1C3D-4AE4-9E04-EEB7578A0607}" srcOrd="1" destOrd="0" presId="urn:microsoft.com/office/officeart/2005/8/layout/hierarchy1"/>
    <dgm:cxn modelId="{D6D6CB16-9D3D-4D7A-964F-74209F501547}" type="presParOf" srcId="{B9279E87-1C3D-4AE4-9E04-EEB7578A0607}" destId="{87FBB3BD-090E-4692-8CC0-4A0945D7AE15}" srcOrd="0" destOrd="0" presId="urn:microsoft.com/office/officeart/2005/8/layout/hierarchy1"/>
    <dgm:cxn modelId="{32BE7069-C3F8-4081-BAEE-7E1F2C649990}" type="presParOf" srcId="{B9279E87-1C3D-4AE4-9E04-EEB7578A0607}" destId="{357C87B3-B157-4C2A-87F6-DDC5A7C3E8FF}" srcOrd="1" destOrd="0" presId="urn:microsoft.com/office/officeart/2005/8/layout/hierarchy1"/>
    <dgm:cxn modelId="{E021807E-4611-4355-90B5-37C3E85E8568}" type="presParOf" srcId="{357C87B3-B157-4C2A-87F6-DDC5A7C3E8FF}" destId="{C6F21EBD-C575-417D-BEDD-C9490617BD44}" srcOrd="0" destOrd="0" presId="urn:microsoft.com/office/officeart/2005/8/layout/hierarchy1"/>
    <dgm:cxn modelId="{96031837-4F4B-45DA-AC24-B8771D9731FB}" type="presParOf" srcId="{C6F21EBD-C575-417D-BEDD-C9490617BD44}" destId="{D34F7794-5332-45A6-B28E-ACAE43BD4D5F}" srcOrd="0" destOrd="0" presId="urn:microsoft.com/office/officeart/2005/8/layout/hierarchy1"/>
    <dgm:cxn modelId="{6CD4828C-1A42-4639-B616-BAD4F11BDF3F}" type="presParOf" srcId="{C6F21EBD-C575-417D-BEDD-C9490617BD44}" destId="{3C39EE6A-A12C-47A2-A986-5F882FF3C2E8}" srcOrd="1" destOrd="0" presId="urn:microsoft.com/office/officeart/2005/8/layout/hierarchy1"/>
    <dgm:cxn modelId="{9D23AC12-CF67-44B6-B0E9-0F577C3B96A8}" type="presParOf" srcId="{357C87B3-B157-4C2A-87F6-DDC5A7C3E8FF}" destId="{2CFFF8C6-AC0A-4027-ADEB-32C647D3BFD0}" srcOrd="1" destOrd="0" presId="urn:microsoft.com/office/officeart/2005/8/layout/hierarchy1"/>
    <dgm:cxn modelId="{11F89492-ACC1-4D45-AADC-583A7C9616B2}" type="presParOf" srcId="{B9279E87-1C3D-4AE4-9E04-EEB7578A0607}" destId="{65A11CFB-F5C5-4580-9F22-61E1B7932047}" srcOrd="2" destOrd="0" presId="urn:microsoft.com/office/officeart/2005/8/layout/hierarchy1"/>
    <dgm:cxn modelId="{95D4A949-EEFE-4059-8296-6A73E58E67BD}" type="presParOf" srcId="{B9279E87-1C3D-4AE4-9E04-EEB7578A0607}" destId="{7A7AE60D-2E72-4BDA-8952-22EAA8C2F8D9}" srcOrd="3" destOrd="0" presId="urn:microsoft.com/office/officeart/2005/8/layout/hierarchy1"/>
    <dgm:cxn modelId="{8BD0D47F-4BFA-47DA-9E5A-810A619D39B2}" type="presParOf" srcId="{7A7AE60D-2E72-4BDA-8952-22EAA8C2F8D9}" destId="{798EACDF-3C57-4701-8710-24218E8EA757}" srcOrd="0" destOrd="0" presId="urn:microsoft.com/office/officeart/2005/8/layout/hierarchy1"/>
    <dgm:cxn modelId="{61940F06-C1D7-4441-B86F-FC477903DBEC}" type="presParOf" srcId="{798EACDF-3C57-4701-8710-24218E8EA757}" destId="{C9506EAA-8069-4484-AAE3-86F807F883C3}" srcOrd="0" destOrd="0" presId="urn:microsoft.com/office/officeart/2005/8/layout/hierarchy1"/>
    <dgm:cxn modelId="{FD7D4B5F-3D98-4EAC-A21C-873808E4065A}" type="presParOf" srcId="{798EACDF-3C57-4701-8710-24218E8EA757}" destId="{8557D70C-BED1-4542-8122-0C863226DAAD}" srcOrd="1" destOrd="0" presId="urn:microsoft.com/office/officeart/2005/8/layout/hierarchy1"/>
    <dgm:cxn modelId="{02487B9A-BE28-45DB-92F1-0DAA8780C914}" type="presParOf" srcId="{7A7AE60D-2E72-4BDA-8952-22EAA8C2F8D9}" destId="{77189C66-2894-4C86-9D6F-9FC624CE8226}" srcOrd="1" destOrd="0" presId="urn:microsoft.com/office/officeart/2005/8/layout/hierarchy1"/>
    <dgm:cxn modelId="{CCA3F365-9262-4B98-B613-4A26986569F7}" type="presParOf" srcId="{B9279E87-1C3D-4AE4-9E04-EEB7578A0607}" destId="{4EC54923-FCBA-42C4-8941-090DDD620479}" srcOrd="4" destOrd="0" presId="urn:microsoft.com/office/officeart/2005/8/layout/hierarchy1"/>
    <dgm:cxn modelId="{010CC7E6-217E-4145-ACCD-79B22E9B8D14}" type="presParOf" srcId="{B9279E87-1C3D-4AE4-9E04-EEB7578A0607}" destId="{9FBF585D-5645-4F5B-B76A-75B2F3526E33}" srcOrd="5" destOrd="0" presId="urn:microsoft.com/office/officeart/2005/8/layout/hierarchy1"/>
    <dgm:cxn modelId="{3C18FDE3-27CC-4286-9716-25EF9D6DF7F9}" type="presParOf" srcId="{9FBF585D-5645-4F5B-B76A-75B2F3526E33}" destId="{941F93DB-2080-4EE1-B448-AA1087E73937}" srcOrd="0" destOrd="0" presId="urn:microsoft.com/office/officeart/2005/8/layout/hierarchy1"/>
    <dgm:cxn modelId="{67C28765-9BDF-4480-A98B-65F2BA2559EC}" type="presParOf" srcId="{941F93DB-2080-4EE1-B448-AA1087E73937}" destId="{CA01BA1E-4F44-4AF5-8F77-6EE6F9C3F625}" srcOrd="0" destOrd="0" presId="urn:microsoft.com/office/officeart/2005/8/layout/hierarchy1"/>
    <dgm:cxn modelId="{37008FE0-A55C-4F5B-A03C-FAABF6ACE52E}" type="presParOf" srcId="{941F93DB-2080-4EE1-B448-AA1087E73937}" destId="{992E32EA-2CDE-46A2-8C6F-A7BEAAAE0294}" srcOrd="1" destOrd="0" presId="urn:microsoft.com/office/officeart/2005/8/layout/hierarchy1"/>
    <dgm:cxn modelId="{FC1721DE-FBDD-4410-8C19-325A49B46328}" type="presParOf" srcId="{9FBF585D-5645-4F5B-B76A-75B2F3526E33}" destId="{B18371E5-53EB-44A3-8311-FE52550A1A48}" srcOrd="1" destOrd="0" presId="urn:microsoft.com/office/officeart/2005/8/layout/hierarchy1"/>
    <dgm:cxn modelId="{4BA0652A-B736-4EAC-A940-ABAB3797FE21}" type="presParOf" srcId="{B9279E87-1C3D-4AE4-9E04-EEB7578A0607}" destId="{C6A95535-057C-4EED-8CE9-7F4685DD7EE9}" srcOrd="6" destOrd="0" presId="urn:microsoft.com/office/officeart/2005/8/layout/hierarchy1"/>
    <dgm:cxn modelId="{FE692D59-2A98-4273-AEC9-B7D5502959D3}" type="presParOf" srcId="{B9279E87-1C3D-4AE4-9E04-EEB7578A0607}" destId="{25056FE2-60E4-48F2-8AE5-3230AB16308A}" srcOrd="7" destOrd="0" presId="urn:microsoft.com/office/officeart/2005/8/layout/hierarchy1"/>
    <dgm:cxn modelId="{879B5C28-FBFD-49A3-ABCF-748B89CB2E40}" type="presParOf" srcId="{25056FE2-60E4-48F2-8AE5-3230AB16308A}" destId="{47984F76-08B2-46B6-827A-E53E929ADD18}" srcOrd="0" destOrd="0" presId="urn:microsoft.com/office/officeart/2005/8/layout/hierarchy1"/>
    <dgm:cxn modelId="{D595D63B-3107-463F-9CA3-48407C58D24A}" type="presParOf" srcId="{47984F76-08B2-46B6-827A-E53E929ADD18}" destId="{2CC68585-623D-4794-B524-8DDA849ED034}" srcOrd="0" destOrd="0" presId="urn:microsoft.com/office/officeart/2005/8/layout/hierarchy1"/>
    <dgm:cxn modelId="{70C9C75F-5D40-42FB-8B0C-11A0475CF670}" type="presParOf" srcId="{47984F76-08B2-46B6-827A-E53E929ADD18}" destId="{8F614BAB-861D-49EE-8DD0-5A18ABB9D928}" srcOrd="1" destOrd="0" presId="urn:microsoft.com/office/officeart/2005/8/layout/hierarchy1"/>
    <dgm:cxn modelId="{BA06E378-DF73-40E5-BEA9-7B316D55D269}" type="presParOf" srcId="{25056FE2-60E4-48F2-8AE5-3230AB16308A}" destId="{1AC5828C-9941-431A-A801-124C28EACF85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15763-302F-49F0-BCF6-02AADE942CAF}" type="doc">
      <dgm:prSet loTypeId="urn:microsoft.com/office/officeart/2005/8/layout/hierarchy3" loCatId="relationship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2BF13AFC-2D73-4924-AC62-C19F406F3353}">
      <dgm:prSet phldrT="[نص]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ar-SA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الاستقراء</a:t>
          </a:r>
          <a:endParaRPr lang="ar-SA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94F48A3D-6995-41CB-A530-2E1721A1A017}" type="parTrans" cxnId="{6F15346A-EC27-43F5-9A32-C209C485A825}">
      <dgm:prSet/>
      <dgm:spPr/>
      <dgm:t>
        <a:bodyPr/>
        <a:lstStyle/>
        <a:p>
          <a:pPr rtl="1"/>
          <a:endParaRPr lang="ar-SA"/>
        </a:p>
      </dgm:t>
    </dgm:pt>
    <dgm:pt modelId="{99ECFBC8-0E7F-470F-A541-1BFF68991EE4}" type="sibTrans" cxnId="{6F15346A-EC27-43F5-9A32-C209C485A825}">
      <dgm:prSet/>
      <dgm:spPr/>
      <dgm:t>
        <a:bodyPr/>
        <a:lstStyle/>
        <a:p>
          <a:pPr rtl="1"/>
          <a:endParaRPr lang="ar-SA"/>
        </a:p>
      </dgm:t>
    </dgm:pt>
    <dgm:pt modelId="{8E3FBCD4-36DB-44D8-82B8-1CAB0D59C8E1}">
      <dgm:prSet phldrT="[نص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/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1"/>
          <a:r>
            <a:rPr lang="ar-SA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أمثلة متشابهة </a:t>
          </a:r>
        </a:p>
        <a:p>
          <a:pPr rtl="1"/>
          <a:r>
            <a:rPr lang="ar-SA" sz="24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في الحكم لعلة معينة </a:t>
          </a:r>
          <a:endParaRPr lang="ar-SA" sz="2400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B31A8A70-22F9-46F8-9BF8-F617665BCCC9}" type="parTrans" cxnId="{A6DC98B3-3DDF-4B3C-972D-30E3FA36DBF6}">
      <dgm:prSet/>
      <dgm:spPr/>
      <dgm:t>
        <a:bodyPr/>
        <a:lstStyle/>
        <a:p>
          <a:pPr rtl="1"/>
          <a:endParaRPr lang="ar-SA"/>
        </a:p>
      </dgm:t>
    </dgm:pt>
    <dgm:pt modelId="{80C8794A-4CD6-4AB8-A466-15A8D67504A4}" type="sibTrans" cxnId="{A6DC98B3-3DDF-4B3C-972D-30E3FA36DBF6}">
      <dgm:prSet/>
      <dgm:spPr/>
      <dgm:t>
        <a:bodyPr/>
        <a:lstStyle/>
        <a:p>
          <a:pPr rtl="1"/>
          <a:endParaRPr lang="ar-SA"/>
        </a:p>
      </dgm:t>
    </dgm:pt>
    <dgm:pt modelId="{D93BAAF0-E5AA-4472-BD01-0DAB8D115078}">
      <dgm:prSet phldrT="[نص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حكم عام </a:t>
          </a:r>
        </a:p>
        <a:p>
          <a:pPr rtl="1"/>
          <a:r>
            <a:rPr lang="ar-SA" sz="24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ينطبق على جميع الأمثلة</a:t>
          </a:r>
        </a:p>
      </dgm:t>
    </dgm:pt>
    <dgm:pt modelId="{B8D5D497-CADD-46D4-8F2D-8E0E7F0F729D}" type="parTrans" cxnId="{F64499E1-002C-4B80-8AE6-ED276705567B}">
      <dgm:prSet/>
      <dgm:spPr/>
      <dgm:t>
        <a:bodyPr/>
        <a:lstStyle/>
        <a:p>
          <a:pPr rtl="1"/>
          <a:endParaRPr lang="ar-SA"/>
        </a:p>
      </dgm:t>
    </dgm:pt>
    <dgm:pt modelId="{F1C2FBF9-C748-4205-A46D-46D9AD8D38FA}" type="sibTrans" cxnId="{F64499E1-002C-4B80-8AE6-ED276705567B}">
      <dgm:prSet/>
      <dgm:spPr/>
      <dgm:t>
        <a:bodyPr/>
        <a:lstStyle/>
        <a:p>
          <a:pPr rtl="1"/>
          <a:endParaRPr lang="ar-SA"/>
        </a:p>
      </dgm:t>
    </dgm:pt>
    <dgm:pt modelId="{20A88752-759A-484C-9DB7-A42D9C8C3800}">
      <dgm:prSet phldrT="[نص]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ar-SA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الاستنتاج</a:t>
          </a:r>
          <a:endParaRPr lang="ar-SA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8C7D10B-A96A-4C5D-AF31-CC4051A021D5}" type="parTrans" cxnId="{1B8AF172-1701-4177-810F-2603211D422D}">
      <dgm:prSet/>
      <dgm:spPr/>
      <dgm:t>
        <a:bodyPr/>
        <a:lstStyle/>
        <a:p>
          <a:pPr rtl="1"/>
          <a:endParaRPr lang="ar-SA"/>
        </a:p>
      </dgm:t>
    </dgm:pt>
    <dgm:pt modelId="{56A1FD6A-2E4F-4D9A-953E-24D436412149}" type="sibTrans" cxnId="{1B8AF172-1701-4177-810F-2603211D422D}">
      <dgm:prSet/>
      <dgm:spPr/>
      <dgm:t>
        <a:bodyPr/>
        <a:lstStyle/>
        <a:p>
          <a:pPr rtl="1"/>
          <a:endParaRPr lang="ar-SA"/>
        </a:p>
      </dgm:t>
    </dgm:pt>
    <dgm:pt modelId="{563FCF82-88BA-41EF-8159-274385C057C9}">
      <dgm:prSet phldrT="[نص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3200" b="1" dirty="0" smtClean="0"/>
            <a:t>قاعدة </a:t>
          </a:r>
          <a:r>
            <a:rPr lang="ar-SA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كبرى</a:t>
          </a:r>
          <a:endParaRPr lang="ar-SA" sz="3200" b="1" dirty="0"/>
        </a:p>
      </dgm:t>
    </dgm:pt>
    <dgm:pt modelId="{D169C135-473A-45DC-819C-5D9C7B9AE74D}" type="parTrans" cxnId="{E5C7D7BF-5119-47A6-9354-D582E89E9BE5}">
      <dgm:prSet/>
      <dgm:spPr/>
      <dgm:t>
        <a:bodyPr/>
        <a:lstStyle/>
        <a:p>
          <a:pPr rtl="1"/>
          <a:endParaRPr lang="ar-SA"/>
        </a:p>
      </dgm:t>
    </dgm:pt>
    <dgm:pt modelId="{7B4EFD70-DC41-4DAF-A95C-C743B9DAD96E}" type="sibTrans" cxnId="{E5C7D7BF-5119-47A6-9354-D582E89E9BE5}">
      <dgm:prSet/>
      <dgm:spPr/>
      <dgm:t>
        <a:bodyPr/>
        <a:lstStyle/>
        <a:p>
          <a:pPr rtl="1"/>
          <a:endParaRPr lang="ar-SA"/>
        </a:p>
      </dgm:t>
    </dgm:pt>
    <dgm:pt modelId="{46A9253D-7D95-4808-9C93-027A0BEF141B}">
      <dgm:prSet phldrT="[نص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3200" b="1" dirty="0" smtClean="0"/>
            <a:t>قاعدة </a:t>
          </a:r>
          <a:r>
            <a:rPr lang="ar-SA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صغرى</a:t>
          </a:r>
          <a:endParaRPr lang="ar-SA" sz="3200" b="1" dirty="0"/>
        </a:p>
      </dgm:t>
    </dgm:pt>
    <dgm:pt modelId="{FC4807B2-3CE2-4BEE-A2E0-7C425524E608}" type="parTrans" cxnId="{BBD63030-D8AD-40A9-A3A3-638A141C6672}">
      <dgm:prSet/>
      <dgm:spPr/>
      <dgm:t>
        <a:bodyPr/>
        <a:lstStyle/>
        <a:p>
          <a:pPr rtl="1"/>
          <a:endParaRPr lang="ar-SA"/>
        </a:p>
      </dgm:t>
    </dgm:pt>
    <dgm:pt modelId="{EB26591B-7E07-46FA-B3CA-4C0CC2B06DC4}" type="sibTrans" cxnId="{BBD63030-D8AD-40A9-A3A3-638A141C6672}">
      <dgm:prSet/>
      <dgm:spPr/>
      <dgm:t>
        <a:bodyPr/>
        <a:lstStyle/>
        <a:p>
          <a:pPr rtl="1"/>
          <a:endParaRPr lang="ar-SA"/>
        </a:p>
      </dgm:t>
    </dgm:pt>
    <dgm:pt modelId="{88D44B3D-F2DD-435E-995A-8C5A751FC050}">
      <dgm:prSet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ar-SA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القياس</a:t>
          </a:r>
          <a:endParaRPr lang="ar-SA" dirty="0"/>
        </a:p>
      </dgm:t>
    </dgm:pt>
    <dgm:pt modelId="{A2741B48-055B-4AAE-B0EA-34A3A4817AEB}" type="parTrans" cxnId="{EC3536D3-C015-4EC2-889C-E9EC6977892C}">
      <dgm:prSet/>
      <dgm:spPr/>
      <dgm:t>
        <a:bodyPr/>
        <a:lstStyle/>
        <a:p>
          <a:pPr rtl="1"/>
          <a:endParaRPr lang="ar-SA"/>
        </a:p>
      </dgm:t>
    </dgm:pt>
    <dgm:pt modelId="{4BC38A43-E762-4A99-8741-B9CE55DEF708}" type="sibTrans" cxnId="{EC3536D3-C015-4EC2-889C-E9EC6977892C}">
      <dgm:prSet/>
      <dgm:spPr/>
      <dgm:t>
        <a:bodyPr/>
        <a:lstStyle/>
        <a:p>
          <a:pPr rtl="1"/>
          <a:endParaRPr lang="ar-SA"/>
        </a:p>
      </dgm:t>
    </dgm:pt>
    <dgm:pt modelId="{B349D4ED-8E08-4075-B5DA-B1A86F80E98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نقل الحكم</a:t>
          </a:r>
        </a:p>
        <a:p>
          <a:pPr rtl="1"/>
          <a:r>
            <a:rPr lang="ar-SA" sz="2000" dirty="0" smtClean="0"/>
            <a:t>إلى المثال المشابه في العلة</a:t>
          </a:r>
          <a:endParaRPr lang="ar-SA" sz="2000" dirty="0"/>
        </a:p>
      </dgm:t>
    </dgm:pt>
    <dgm:pt modelId="{62F6F7ED-BAD7-42C2-8638-F56F58EC67EA}" type="parTrans" cxnId="{517D7871-FB4E-4B27-95D0-61A44553A47C}">
      <dgm:prSet/>
      <dgm:spPr/>
      <dgm:t>
        <a:bodyPr/>
        <a:lstStyle/>
        <a:p>
          <a:pPr rtl="1"/>
          <a:endParaRPr lang="ar-SA"/>
        </a:p>
      </dgm:t>
    </dgm:pt>
    <dgm:pt modelId="{FFD74C81-42AD-4429-870F-0BFEE84B5BD4}" type="sibTrans" cxnId="{517D7871-FB4E-4B27-95D0-61A44553A47C}">
      <dgm:prSet/>
      <dgm:spPr/>
      <dgm:t>
        <a:bodyPr/>
        <a:lstStyle/>
        <a:p>
          <a:pPr rtl="1"/>
          <a:endParaRPr lang="ar-SA"/>
        </a:p>
      </dgm:t>
    </dgm:pt>
    <dgm:pt modelId="{0F30EB78-21DC-440D-B75C-42372939D42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مثال </a:t>
          </a:r>
          <a:r>
            <a:rPr lang="ar-SA" sz="2800" b="1" dirty="0" smtClean="0"/>
            <a:t>مسلم بحكمه</a:t>
          </a:r>
        </a:p>
        <a:p>
          <a:pPr rtl="1"/>
          <a:r>
            <a:rPr lang="ar-SA" sz="2800" b="1" dirty="0" smtClean="0"/>
            <a:t>+</a:t>
          </a:r>
        </a:p>
        <a:p>
          <a:pPr rtl="1"/>
          <a:r>
            <a:rPr lang="ar-SA" sz="2800" b="1" dirty="0" smtClean="0"/>
            <a:t>بيان </a:t>
          </a:r>
          <a:r>
            <a:rPr lang="ar-SA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علة الحكم</a:t>
          </a:r>
          <a:endParaRPr lang="ar-SA" sz="2800" b="1" dirty="0" smtClean="0"/>
        </a:p>
      </dgm:t>
    </dgm:pt>
    <dgm:pt modelId="{7C6DAC31-A075-4120-8500-1801CCADD07C}" type="parTrans" cxnId="{BC336A0E-F521-4DAB-8553-32EBBF3394BD}">
      <dgm:prSet/>
      <dgm:spPr/>
      <dgm:t>
        <a:bodyPr/>
        <a:lstStyle/>
        <a:p>
          <a:pPr rtl="1"/>
          <a:endParaRPr lang="ar-SA"/>
        </a:p>
      </dgm:t>
    </dgm:pt>
    <dgm:pt modelId="{E5BA1E71-C24B-4098-BA1C-3B7514719F2D}" type="sibTrans" cxnId="{BC336A0E-F521-4DAB-8553-32EBBF3394BD}">
      <dgm:prSet/>
      <dgm:spPr/>
      <dgm:t>
        <a:bodyPr/>
        <a:lstStyle/>
        <a:p>
          <a:pPr rtl="1"/>
          <a:endParaRPr lang="ar-SA"/>
        </a:p>
      </dgm:t>
    </dgm:pt>
    <dgm:pt modelId="{F019E9F7-95A1-4298-B149-1A1BFDFEAB3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4400" b="1" cap="none" spc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حـكـم</a:t>
          </a:r>
          <a:r>
            <a:rPr lang="ar-SA" sz="3200" b="1" smtClean="0"/>
            <a:t> </a:t>
          </a:r>
          <a:endParaRPr lang="ar-SA" sz="3600" b="1" dirty="0" smtClean="0"/>
        </a:p>
      </dgm:t>
    </dgm:pt>
    <dgm:pt modelId="{F561CBCE-1B8B-497A-902D-BDA09AF75E77}" type="parTrans" cxnId="{0B1047C0-FF9F-416B-BE62-E0B4845A9D50}">
      <dgm:prSet/>
      <dgm:spPr/>
      <dgm:t>
        <a:bodyPr/>
        <a:lstStyle/>
        <a:p>
          <a:pPr rtl="1"/>
          <a:endParaRPr lang="ar-SA"/>
        </a:p>
      </dgm:t>
    </dgm:pt>
    <dgm:pt modelId="{4A50A2CF-8D52-49C7-9D2A-82911702AC70}" type="sibTrans" cxnId="{0B1047C0-FF9F-416B-BE62-E0B4845A9D50}">
      <dgm:prSet/>
      <dgm:spPr/>
      <dgm:t>
        <a:bodyPr/>
        <a:lstStyle/>
        <a:p>
          <a:pPr rtl="1"/>
          <a:endParaRPr lang="ar-SA"/>
        </a:p>
      </dgm:t>
    </dgm:pt>
    <dgm:pt modelId="{3FEF0C37-72E8-46DE-820E-6EFB91E8A09E}" type="pres">
      <dgm:prSet presAssocID="{46815763-302F-49F0-BCF6-02AADE942CAF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0923A6D-C291-43CC-9F98-4B420BEAAF27}" type="pres">
      <dgm:prSet presAssocID="{2BF13AFC-2D73-4924-AC62-C19F406F3353}" presName="root" presStyleCnt="0"/>
      <dgm:spPr/>
    </dgm:pt>
    <dgm:pt modelId="{EE77B968-9406-4324-A118-040E8322A85E}" type="pres">
      <dgm:prSet presAssocID="{2BF13AFC-2D73-4924-AC62-C19F406F3353}" presName="rootComposite" presStyleCnt="0"/>
      <dgm:spPr/>
    </dgm:pt>
    <dgm:pt modelId="{412E39E6-006F-4CB2-804B-A55C3FB70B21}" type="pres">
      <dgm:prSet presAssocID="{2BF13AFC-2D73-4924-AC62-C19F406F3353}" presName="rootText" presStyleLbl="node1" presStyleIdx="0" presStyleCnt="3" custLinFactNeighborX="62094" custLinFactNeighborY="8317"/>
      <dgm:spPr/>
      <dgm:t>
        <a:bodyPr/>
        <a:lstStyle/>
        <a:p>
          <a:pPr rtl="1"/>
          <a:endParaRPr lang="ar-SA"/>
        </a:p>
      </dgm:t>
    </dgm:pt>
    <dgm:pt modelId="{DFD20708-ABDB-49F3-A5D0-4D34CE7E56A3}" type="pres">
      <dgm:prSet presAssocID="{2BF13AFC-2D73-4924-AC62-C19F406F3353}" presName="rootConnector" presStyleLbl="node1" presStyleIdx="0" presStyleCnt="3"/>
      <dgm:spPr/>
      <dgm:t>
        <a:bodyPr/>
        <a:lstStyle/>
        <a:p>
          <a:pPr rtl="1"/>
          <a:endParaRPr lang="ar-SA"/>
        </a:p>
      </dgm:t>
    </dgm:pt>
    <dgm:pt modelId="{F55B0170-542F-47C0-8B08-302D06B017A4}" type="pres">
      <dgm:prSet presAssocID="{2BF13AFC-2D73-4924-AC62-C19F406F3353}" presName="childShape" presStyleCnt="0"/>
      <dgm:spPr/>
    </dgm:pt>
    <dgm:pt modelId="{3B43D4B2-4858-4F6F-A868-D4A5CDE97559}" type="pres">
      <dgm:prSet presAssocID="{B31A8A70-22F9-46F8-9BF8-F617665BCCC9}" presName="Name13" presStyleLbl="parChTrans1D2" presStyleIdx="0" presStyleCnt="7"/>
      <dgm:spPr/>
      <dgm:t>
        <a:bodyPr/>
        <a:lstStyle/>
        <a:p>
          <a:pPr rtl="1"/>
          <a:endParaRPr lang="ar-SA"/>
        </a:p>
      </dgm:t>
    </dgm:pt>
    <dgm:pt modelId="{83FC089B-43A3-4549-8147-4D918B6506E3}" type="pres">
      <dgm:prSet presAssocID="{8E3FBCD4-36DB-44D8-82B8-1CAB0D59C8E1}" presName="childText" presStyleLbl="bgAcc1" presStyleIdx="0" presStyleCnt="7" custScaleX="136519" custScaleY="126761" custLinFactNeighborX="5440" custLinFactNeighborY="-521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9ED6E17-357F-4558-9050-4FA02F857D1A}" type="pres">
      <dgm:prSet presAssocID="{B8D5D497-CADD-46D4-8F2D-8E0E7F0F729D}" presName="Name13" presStyleLbl="parChTrans1D2" presStyleIdx="1" presStyleCnt="7"/>
      <dgm:spPr/>
      <dgm:t>
        <a:bodyPr/>
        <a:lstStyle/>
        <a:p>
          <a:pPr rtl="1"/>
          <a:endParaRPr lang="ar-SA"/>
        </a:p>
      </dgm:t>
    </dgm:pt>
    <dgm:pt modelId="{899F4232-572F-4F14-B74E-AF1DF0279FFC}" type="pres">
      <dgm:prSet presAssocID="{D93BAAF0-E5AA-4472-BD01-0DAB8D115078}" presName="childText" presStyleLbl="bgAcc1" presStyleIdx="1" presStyleCnt="7" custScaleX="130963" custScaleY="140017" custLinFactNeighborX="9607" custLinFactNeighborY="-364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270E3C-C3D5-4275-906C-4266D7B27F34}" type="pres">
      <dgm:prSet presAssocID="{20A88752-759A-484C-9DB7-A42D9C8C3800}" presName="root" presStyleCnt="0"/>
      <dgm:spPr/>
    </dgm:pt>
    <dgm:pt modelId="{813CF3A7-DA22-4DF2-A0C7-E1B68D9EBBA1}" type="pres">
      <dgm:prSet presAssocID="{20A88752-759A-484C-9DB7-A42D9C8C3800}" presName="rootComposite" presStyleCnt="0"/>
      <dgm:spPr/>
    </dgm:pt>
    <dgm:pt modelId="{A713DBEA-46F8-4A1A-BF21-CE64FFE200F9}" type="pres">
      <dgm:prSet presAssocID="{20A88752-759A-484C-9DB7-A42D9C8C3800}" presName="rootText" presStyleLbl="node1" presStyleIdx="1" presStyleCnt="3" custLinFactNeighborX="8270" custLinFactNeighborY="-320"/>
      <dgm:spPr/>
      <dgm:t>
        <a:bodyPr/>
        <a:lstStyle/>
        <a:p>
          <a:pPr rtl="1"/>
          <a:endParaRPr lang="ar-SA"/>
        </a:p>
      </dgm:t>
    </dgm:pt>
    <dgm:pt modelId="{932964AF-9482-475F-9079-751C89E290B5}" type="pres">
      <dgm:prSet presAssocID="{20A88752-759A-484C-9DB7-A42D9C8C3800}" presName="rootConnector" presStyleLbl="node1" presStyleIdx="1" presStyleCnt="3"/>
      <dgm:spPr/>
      <dgm:t>
        <a:bodyPr/>
        <a:lstStyle/>
        <a:p>
          <a:pPr rtl="1"/>
          <a:endParaRPr lang="ar-SA"/>
        </a:p>
      </dgm:t>
    </dgm:pt>
    <dgm:pt modelId="{5CA36CB2-F13A-4ED1-A2D8-372FE40F5153}" type="pres">
      <dgm:prSet presAssocID="{20A88752-759A-484C-9DB7-A42D9C8C3800}" presName="childShape" presStyleCnt="0"/>
      <dgm:spPr/>
    </dgm:pt>
    <dgm:pt modelId="{B7FBE89B-B778-4208-BAFC-04A2506DA3EA}" type="pres">
      <dgm:prSet presAssocID="{D169C135-473A-45DC-819C-5D9C7B9AE74D}" presName="Name13" presStyleLbl="parChTrans1D2" presStyleIdx="2" presStyleCnt="7"/>
      <dgm:spPr/>
      <dgm:t>
        <a:bodyPr/>
        <a:lstStyle/>
        <a:p>
          <a:pPr rtl="1"/>
          <a:endParaRPr lang="ar-SA"/>
        </a:p>
      </dgm:t>
    </dgm:pt>
    <dgm:pt modelId="{556F1E1B-38C1-4DEC-BFE7-89CD327AEE81}" type="pres">
      <dgm:prSet presAssocID="{563FCF82-88BA-41EF-8159-274385C057C9}" presName="childText" presStyleLbl="bgAcc1" presStyleIdx="2" presStyleCnt="7" custLinFactNeighborX="10338" custLinFactNeighborY="139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0D5350F-B0C9-4062-9C8A-47CB27921E3E}" type="pres">
      <dgm:prSet presAssocID="{FC4807B2-3CE2-4BEE-A2E0-7C425524E608}" presName="Name13" presStyleLbl="parChTrans1D2" presStyleIdx="3" presStyleCnt="7"/>
      <dgm:spPr/>
      <dgm:t>
        <a:bodyPr/>
        <a:lstStyle/>
        <a:p>
          <a:pPr rtl="1"/>
          <a:endParaRPr lang="ar-SA"/>
        </a:p>
      </dgm:t>
    </dgm:pt>
    <dgm:pt modelId="{08733783-E9F3-47CB-9E46-2924BCA0B3F9}" type="pres">
      <dgm:prSet presAssocID="{46A9253D-7D95-4808-9C93-027A0BEF141B}" presName="childText" presStyleLbl="bgAcc1" presStyleIdx="3" presStyleCnt="7" custLinFactNeighborX="6882" custLinFactNeighborY="-355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B7A40D0-8128-4C0F-BD02-68A1C7C1D3E3}" type="pres">
      <dgm:prSet presAssocID="{F561CBCE-1B8B-497A-902D-BDA09AF75E77}" presName="Name13" presStyleLbl="parChTrans1D2" presStyleIdx="4" presStyleCnt="7"/>
      <dgm:spPr/>
      <dgm:t>
        <a:bodyPr/>
        <a:lstStyle/>
        <a:p>
          <a:pPr rtl="1"/>
          <a:endParaRPr lang="ar-SA"/>
        </a:p>
      </dgm:t>
    </dgm:pt>
    <dgm:pt modelId="{1D0E65DD-9B6D-426F-AB79-DB80E6667C33}" type="pres">
      <dgm:prSet presAssocID="{F019E9F7-95A1-4298-B149-1A1BFDFEAB3C}" presName="childText" presStyleLbl="bgAcc1" presStyleIdx="4" presStyleCnt="7" custScaleY="111224" custLinFactNeighborX="6882" custLinFactNeighborY="2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E8CB024-030F-4923-B366-C57D95F8955D}" type="pres">
      <dgm:prSet presAssocID="{88D44B3D-F2DD-435E-995A-8C5A751FC050}" presName="root" presStyleCnt="0"/>
      <dgm:spPr/>
    </dgm:pt>
    <dgm:pt modelId="{EB3F8EAF-F6E1-4A98-8D36-0003D2548D98}" type="pres">
      <dgm:prSet presAssocID="{88D44B3D-F2DD-435E-995A-8C5A751FC050}" presName="rootComposite" presStyleCnt="0"/>
      <dgm:spPr/>
    </dgm:pt>
    <dgm:pt modelId="{790F764E-CED2-4661-958D-2AEFDD74A5FF}" type="pres">
      <dgm:prSet presAssocID="{88D44B3D-F2DD-435E-995A-8C5A751FC050}" presName="rootText" presStyleLbl="node1" presStyleIdx="2" presStyleCnt="3" custLinFactNeighborX="7176" custLinFactNeighborY="-213"/>
      <dgm:spPr/>
      <dgm:t>
        <a:bodyPr/>
        <a:lstStyle/>
        <a:p>
          <a:pPr rtl="1"/>
          <a:endParaRPr lang="ar-SA"/>
        </a:p>
      </dgm:t>
    </dgm:pt>
    <dgm:pt modelId="{A91C0A64-25B8-4030-9CCD-CCD1C05439A8}" type="pres">
      <dgm:prSet presAssocID="{88D44B3D-F2DD-435E-995A-8C5A751FC050}" presName="rootConnector" presStyleLbl="node1" presStyleIdx="2" presStyleCnt="3"/>
      <dgm:spPr/>
      <dgm:t>
        <a:bodyPr/>
        <a:lstStyle/>
        <a:p>
          <a:pPr rtl="1"/>
          <a:endParaRPr lang="ar-SA"/>
        </a:p>
      </dgm:t>
    </dgm:pt>
    <dgm:pt modelId="{27C58919-3E9B-4F6B-81E1-F6863C2C25F1}" type="pres">
      <dgm:prSet presAssocID="{88D44B3D-F2DD-435E-995A-8C5A751FC050}" presName="childShape" presStyleCnt="0"/>
      <dgm:spPr/>
    </dgm:pt>
    <dgm:pt modelId="{69E2C683-3265-4452-AB9D-578ABF6A6AEF}" type="pres">
      <dgm:prSet presAssocID="{7C6DAC31-A075-4120-8500-1801CCADD07C}" presName="Name13" presStyleLbl="parChTrans1D2" presStyleIdx="5" presStyleCnt="7"/>
      <dgm:spPr/>
      <dgm:t>
        <a:bodyPr/>
        <a:lstStyle/>
        <a:p>
          <a:pPr rtl="1"/>
          <a:endParaRPr lang="ar-SA"/>
        </a:p>
      </dgm:t>
    </dgm:pt>
    <dgm:pt modelId="{AAB45FC1-329E-4D54-85D8-86932AE5B1C2}" type="pres">
      <dgm:prSet presAssocID="{0F30EB78-21DC-440D-B75C-42372939D423}" presName="childText" presStyleLbl="bgAcc1" presStyleIdx="5" presStyleCnt="7" custScaleX="155774" custScaleY="191004" custLinFactNeighborX="6571" custLinFactNeighborY="14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BD9BFE-402F-431F-9519-9C9BF85602DF}" type="pres">
      <dgm:prSet presAssocID="{62F6F7ED-BAD7-42C2-8638-F56F58EC67EA}" presName="Name13" presStyleLbl="parChTrans1D2" presStyleIdx="6" presStyleCnt="7"/>
      <dgm:spPr/>
      <dgm:t>
        <a:bodyPr/>
        <a:lstStyle/>
        <a:p>
          <a:pPr rtl="1"/>
          <a:endParaRPr lang="ar-SA"/>
        </a:p>
      </dgm:t>
    </dgm:pt>
    <dgm:pt modelId="{F999E144-F2CF-43AD-AFEB-A1DBA484E940}" type="pres">
      <dgm:prSet presAssocID="{B349D4ED-8E08-4075-B5DA-B1A86F80E986}" presName="childText" presStyleLbl="bgAcc1" presStyleIdx="6" presStyleCnt="7" custScaleX="152551" custLinFactNeighborX="6571" custLinFactNeighborY="1210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F2FA225-AD10-4480-AD47-C8E2D4A8A495}" type="presOf" srcId="{2BF13AFC-2D73-4924-AC62-C19F406F3353}" destId="{DFD20708-ABDB-49F3-A5D0-4D34CE7E56A3}" srcOrd="1" destOrd="0" presId="urn:microsoft.com/office/officeart/2005/8/layout/hierarchy3"/>
    <dgm:cxn modelId="{9D672D15-53C1-4B5E-A89B-D1CE87124C32}" type="presOf" srcId="{0F30EB78-21DC-440D-B75C-42372939D423}" destId="{AAB45FC1-329E-4D54-85D8-86932AE5B1C2}" srcOrd="0" destOrd="0" presId="urn:microsoft.com/office/officeart/2005/8/layout/hierarchy3"/>
    <dgm:cxn modelId="{35556B07-A2DF-4F21-9C2B-2EAC23FE8524}" type="presOf" srcId="{F019E9F7-95A1-4298-B149-1A1BFDFEAB3C}" destId="{1D0E65DD-9B6D-426F-AB79-DB80E6667C33}" srcOrd="0" destOrd="0" presId="urn:microsoft.com/office/officeart/2005/8/layout/hierarchy3"/>
    <dgm:cxn modelId="{517D7871-FB4E-4B27-95D0-61A44553A47C}" srcId="{88D44B3D-F2DD-435E-995A-8C5A751FC050}" destId="{B349D4ED-8E08-4075-B5DA-B1A86F80E986}" srcOrd="1" destOrd="0" parTransId="{62F6F7ED-BAD7-42C2-8638-F56F58EC67EA}" sibTransId="{FFD74C81-42AD-4429-870F-0BFEE84B5BD4}"/>
    <dgm:cxn modelId="{E5C7D7BF-5119-47A6-9354-D582E89E9BE5}" srcId="{20A88752-759A-484C-9DB7-A42D9C8C3800}" destId="{563FCF82-88BA-41EF-8159-274385C057C9}" srcOrd="0" destOrd="0" parTransId="{D169C135-473A-45DC-819C-5D9C7B9AE74D}" sibTransId="{7B4EFD70-DC41-4DAF-A95C-C743B9DAD96E}"/>
    <dgm:cxn modelId="{1161F9ED-1339-43E3-88A5-9920B6C583CC}" type="presOf" srcId="{FC4807B2-3CE2-4BEE-A2E0-7C425524E608}" destId="{B0D5350F-B0C9-4062-9C8A-47CB27921E3E}" srcOrd="0" destOrd="0" presId="urn:microsoft.com/office/officeart/2005/8/layout/hierarchy3"/>
    <dgm:cxn modelId="{B27DFB77-51D7-4A29-A2D1-31A35D165DF4}" type="presOf" srcId="{B8D5D497-CADD-46D4-8F2D-8E0E7F0F729D}" destId="{59ED6E17-357F-4558-9050-4FA02F857D1A}" srcOrd="0" destOrd="0" presId="urn:microsoft.com/office/officeart/2005/8/layout/hierarchy3"/>
    <dgm:cxn modelId="{B2E33ED4-4065-435F-BC87-F832ABE40DF2}" type="presOf" srcId="{563FCF82-88BA-41EF-8159-274385C057C9}" destId="{556F1E1B-38C1-4DEC-BFE7-89CD327AEE81}" srcOrd="0" destOrd="0" presId="urn:microsoft.com/office/officeart/2005/8/layout/hierarchy3"/>
    <dgm:cxn modelId="{A4B7E0C2-E141-4334-AB01-FCA388D6201F}" type="presOf" srcId="{20A88752-759A-484C-9DB7-A42D9C8C3800}" destId="{932964AF-9482-475F-9079-751C89E290B5}" srcOrd="1" destOrd="0" presId="urn:microsoft.com/office/officeart/2005/8/layout/hierarchy3"/>
    <dgm:cxn modelId="{6D7F077F-AFF6-4497-B6F7-722F0C85AADA}" type="presOf" srcId="{46815763-302F-49F0-BCF6-02AADE942CAF}" destId="{3FEF0C37-72E8-46DE-820E-6EFB91E8A09E}" srcOrd="0" destOrd="0" presId="urn:microsoft.com/office/officeart/2005/8/layout/hierarchy3"/>
    <dgm:cxn modelId="{EC3536D3-C015-4EC2-889C-E9EC6977892C}" srcId="{46815763-302F-49F0-BCF6-02AADE942CAF}" destId="{88D44B3D-F2DD-435E-995A-8C5A751FC050}" srcOrd="2" destOrd="0" parTransId="{A2741B48-055B-4AAE-B0EA-34A3A4817AEB}" sibTransId="{4BC38A43-E762-4A99-8741-B9CE55DEF708}"/>
    <dgm:cxn modelId="{DB5697F0-A9AE-41F0-8CC1-FDFA3D5C86B5}" type="presOf" srcId="{F561CBCE-1B8B-497A-902D-BDA09AF75E77}" destId="{5B7A40D0-8128-4C0F-BD02-68A1C7C1D3E3}" srcOrd="0" destOrd="0" presId="urn:microsoft.com/office/officeart/2005/8/layout/hierarchy3"/>
    <dgm:cxn modelId="{1B8AF172-1701-4177-810F-2603211D422D}" srcId="{46815763-302F-49F0-BCF6-02AADE942CAF}" destId="{20A88752-759A-484C-9DB7-A42D9C8C3800}" srcOrd="1" destOrd="0" parTransId="{58C7D10B-A96A-4C5D-AF31-CC4051A021D5}" sibTransId="{56A1FD6A-2E4F-4D9A-953E-24D436412149}"/>
    <dgm:cxn modelId="{0B1047C0-FF9F-416B-BE62-E0B4845A9D50}" srcId="{20A88752-759A-484C-9DB7-A42D9C8C3800}" destId="{F019E9F7-95A1-4298-B149-1A1BFDFEAB3C}" srcOrd="2" destOrd="0" parTransId="{F561CBCE-1B8B-497A-902D-BDA09AF75E77}" sibTransId="{4A50A2CF-8D52-49C7-9D2A-82911702AC70}"/>
    <dgm:cxn modelId="{BD4C6D3D-040E-4FEE-B166-9481B313165C}" type="presOf" srcId="{B349D4ED-8E08-4075-B5DA-B1A86F80E986}" destId="{F999E144-F2CF-43AD-AFEB-A1DBA484E940}" srcOrd="0" destOrd="0" presId="urn:microsoft.com/office/officeart/2005/8/layout/hierarchy3"/>
    <dgm:cxn modelId="{E201EAF9-7539-4679-A27B-4FC29D397326}" type="presOf" srcId="{2BF13AFC-2D73-4924-AC62-C19F406F3353}" destId="{412E39E6-006F-4CB2-804B-A55C3FB70B21}" srcOrd="0" destOrd="0" presId="urn:microsoft.com/office/officeart/2005/8/layout/hierarchy3"/>
    <dgm:cxn modelId="{12EA6453-706E-42F4-9339-81E1F7592339}" type="presOf" srcId="{62F6F7ED-BAD7-42C2-8638-F56F58EC67EA}" destId="{F4BD9BFE-402F-431F-9519-9C9BF85602DF}" srcOrd="0" destOrd="0" presId="urn:microsoft.com/office/officeart/2005/8/layout/hierarchy3"/>
    <dgm:cxn modelId="{BC336A0E-F521-4DAB-8553-32EBBF3394BD}" srcId="{88D44B3D-F2DD-435E-995A-8C5A751FC050}" destId="{0F30EB78-21DC-440D-B75C-42372939D423}" srcOrd="0" destOrd="0" parTransId="{7C6DAC31-A075-4120-8500-1801CCADD07C}" sibTransId="{E5BA1E71-C24B-4098-BA1C-3B7514719F2D}"/>
    <dgm:cxn modelId="{E8343729-8FC3-44ED-BB51-500691BE6CFA}" type="presOf" srcId="{8E3FBCD4-36DB-44D8-82B8-1CAB0D59C8E1}" destId="{83FC089B-43A3-4549-8147-4D918B6506E3}" srcOrd="0" destOrd="0" presId="urn:microsoft.com/office/officeart/2005/8/layout/hierarchy3"/>
    <dgm:cxn modelId="{D6F125F4-B770-4806-BAC6-9B4909CF6CDE}" type="presOf" srcId="{20A88752-759A-484C-9DB7-A42D9C8C3800}" destId="{A713DBEA-46F8-4A1A-BF21-CE64FFE200F9}" srcOrd="0" destOrd="0" presId="urn:microsoft.com/office/officeart/2005/8/layout/hierarchy3"/>
    <dgm:cxn modelId="{76458C86-B9BD-4DCD-8D35-A4D41D8D8094}" type="presOf" srcId="{88D44B3D-F2DD-435E-995A-8C5A751FC050}" destId="{790F764E-CED2-4661-958D-2AEFDD74A5FF}" srcOrd="0" destOrd="0" presId="urn:microsoft.com/office/officeart/2005/8/layout/hierarchy3"/>
    <dgm:cxn modelId="{2BFCBD58-DEFF-40E6-B347-FA41B005B15A}" type="presOf" srcId="{88D44B3D-F2DD-435E-995A-8C5A751FC050}" destId="{A91C0A64-25B8-4030-9CCD-CCD1C05439A8}" srcOrd="1" destOrd="0" presId="urn:microsoft.com/office/officeart/2005/8/layout/hierarchy3"/>
    <dgm:cxn modelId="{A6DC98B3-3DDF-4B3C-972D-30E3FA36DBF6}" srcId="{2BF13AFC-2D73-4924-AC62-C19F406F3353}" destId="{8E3FBCD4-36DB-44D8-82B8-1CAB0D59C8E1}" srcOrd="0" destOrd="0" parTransId="{B31A8A70-22F9-46F8-9BF8-F617665BCCC9}" sibTransId="{80C8794A-4CD6-4AB8-A466-15A8D67504A4}"/>
    <dgm:cxn modelId="{F64499E1-002C-4B80-8AE6-ED276705567B}" srcId="{2BF13AFC-2D73-4924-AC62-C19F406F3353}" destId="{D93BAAF0-E5AA-4472-BD01-0DAB8D115078}" srcOrd="1" destOrd="0" parTransId="{B8D5D497-CADD-46D4-8F2D-8E0E7F0F729D}" sibTransId="{F1C2FBF9-C748-4205-A46D-46D9AD8D38FA}"/>
    <dgm:cxn modelId="{6F15346A-EC27-43F5-9A32-C209C485A825}" srcId="{46815763-302F-49F0-BCF6-02AADE942CAF}" destId="{2BF13AFC-2D73-4924-AC62-C19F406F3353}" srcOrd="0" destOrd="0" parTransId="{94F48A3D-6995-41CB-A530-2E1721A1A017}" sibTransId="{99ECFBC8-0E7F-470F-A541-1BFF68991EE4}"/>
    <dgm:cxn modelId="{1AD45585-EC34-41E9-A7DD-4A206DFA40E4}" type="presOf" srcId="{B31A8A70-22F9-46F8-9BF8-F617665BCCC9}" destId="{3B43D4B2-4858-4F6F-A868-D4A5CDE97559}" srcOrd="0" destOrd="0" presId="urn:microsoft.com/office/officeart/2005/8/layout/hierarchy3"/>
    <dgm:cxn modelId="{89E307BA-3F09-486F-A768-0F5B375863A3}" type="presOf" srcId="{D93BAAF0-E5AA-4472-BD01-0DAB8D115078}" destId="{899F4232-572F-4F14-B74E-AF1DF0279FFC}" srcOrd="0" destOrd="0" presId="urn:microsoft.com/office/officeart/2005/8/layout/hierarchy3"/>
    <dgm:cxn modelId="{0C10B2AB-38D6-45ED-93E7-5C9367C57695}" type="presOf" srcId="{46A9253D-7D95-4808-9C93-027A0BEF141B}" destId="{08733783-E9F3-47CB-9E46-2924BCA0B3F9}" srcOrd="0" destOrd="0" presId="urn:microsoft.com/office/officeart/2005/8/layout/hierarchy3"/>
    <dgm:cxn modelId="{BBD63030-D8AD-40A9-A3A3-638A141C6672}" srcId="{20A88752-759A-484C-9DB7-A42D9C8C3800}" destId="{46A9253D-7D95-4808-9C93-027A0BEF141B}" srcOrd="1" destOrd="0" parTransId="{FC4807B2-3CE2-4BEE-A2E0-7C425524E608}" sibTransId="{EB26591B-7E07-46FA-B3CA-4C0CC2B06DC4}"/>
    <dgm:cxn modelId="{58FAFC8C-CE89-4FB7-BF31-967F91B3A99C}" type="presOf" srcId="{D169C135-473A-45DC-819C-5D9C7B9AE74D}" destId="{B7FBE89B-B778-4208-BAFC-04A2506DA3EA}" srcOrd="0" destOrd="0" presId="urn:microsoft.com/office/officeart/2005/8/layout/hierarchy3"/>
    <dgm:cxn modelId="{576C8800-BC2C-451C-A834-5F60B5DBE2F5}" type="presOf" srcId="{7C6DAC31-A075-4120-8500-1801CCADD07C}" destId="{69E2C683-3265-4452-AB9D-578ABF6A6AEF}" srcOrd="0" destOrd="0" presId="urn:microsoft.com/office/officeart/2005/8/layout/hierarchy3"/>
    <dgm:cxn modelId="{334FD3F2-A866-41DE-9B87-E2265CD6DCE8}" type="presParOf" srcId="{3FEF0C37-72E8-46DE-820E-6EFB91E8A09E}" destId="{30923A6D-C291-43CC-9F98-4B420BEAAF27}" srcOrd="0" destOrd="0" presId="urn:microsoft.com/office/officeart/2005/8/layout/hierarchy3"/>
    <dgm:cxn modelId="{E6B5E2B9-8219-4A5C-9FB2-CFB3B2CC96E5}" type="presParOf" srcId="{30923A6D-C291-43CC-9F98-4B420BEAAF27}" destId="{EE77B968-9406-4324-A118-040E8322A85E}" srcOrd="0" destOrd="0" presId="urn:microsoft.com/office/officeart/2005/8/layout/hierarchy3"/>
    <dgm:cxn modelId="{9FBEA0EF-5B32-45A5-8B57-25AAF51335A9}" type="presParOf" srcId="{EE77B968-9406-4324-A118-040E8322A85E}" destId="{412E39E6-006F-4CB2-804B-A55C3FB70B21}" srcOrd="0" destOrd="0" presId="urn:microsoft.com/office/officeart/2005/8/layout/hierarchy3"/>
    <dgm:cxn modelId="{59F7DC79-1051-48CD-9426-E160AEFF160C}" type="presParOf" srcId="{EE77B968-9406-4324-A118-040E8322A85E}" destId="{DFD20708-ABDB-49F3-A5D0-4D34CE7E56A3}" srcOrd="1" destOrd="0" presId="urn:microsoft.com/office/officeart/2005/8/layout/hierarchy3"/>
    <dgm:cxn modelId="{9142B53D-B327-49AB-A271-7DB6F348619C}" type="presParOf" srcId="{30923A6D-C291-43CC-9F98-4B420BEAAF27}" destId="{F55B0170-542F-47C0-8B08-302D06B017A4}" srcOrd="1" destOrd="0" presId="urn:microsoft.com/office/officeart/2005/8/layout/hierarchy3"/>
    <dgm:cxn modelId="{796D7C7E-5378-458C-BA01-B2202E90A8CE}" type="presParOf" srcId="{F55B0170-542F-47C0-8B08-302D06B017A4}" destId="{3B43D4B2-4858-4F6F-A868-D4A5CDE97559}" srcOrd="0" destOrd="0" presId="urn:microsoft.com/office/officeart/2005/8/layout/hierarchy3"/>
    <dgm:cxn modelId="{C092A27B-4FC7-456B-8247-7BCE1613BB41}" type="presParOf" srcId="{F55B0170-542F-47C0-8B08-302D06B017A4}" destId="{83FC089B-43A3-4549-8147-4D918B6506E3}" srcOrd="1" destOrd="0" presId="urn:microsoft.com/office/officeart/2005/8/layout/hierarchy3"/>
    <dgm:cxn modelId="{7D559C1D-C9D9-47AD-8A26-68698591EE17}" type="presParOf" srcId="{F55B0170-542F-47C0-8B08-302D06B017A4}" destId="{59ED6E17-357F-4558-9050-4FA02F857D1A}" srcOrd="2" destOrd="0" presId="urn:microsoft.com/office/officeart/2005/8/layout/hierarchy3"/>
    <dgm:cxn modelId="{643B59D8-9AA2-4B82-8E46-CFA78F0321CF}" type="presParOf" srcId="{F55B0170-542F-47C0-8B08-302D06B017A4}" destId="{899F4232-572F-4F14-B74E-AF1DF0279FFC}" srcOrd="3" destOrd="0" presId="urn:microsoft.com/office/officeart/2005/8/layout/hierarchy3"/>
    <dgm:cxn modelId="{6E6B5931-EB7B-446A-8130-B40465041D86}" type="presParOf" srcId="{3FEF0C37-72E8-46DE-820E-6EFB91E8A09E}" destId="{E6270E3C-C3D5-4275-906C-4266D7B27F34}" srcOrd="1" destOrd="0" presId="urn:microsoft.com/office/officeart/2005/8/layout/hierarchy3"/>
    <dgm:cxn modelId="{D1494165-3D67-4F7C-AF80-EAE88C26BC01}" type="presParOf" srcId="{E6270E3C-C3D5-4275-906C-4266D7B27F34}" destId="{813CF3A7-DA22-4DF2-A0C7-E1B68D9EBBA1}" srcOrd="0" destOrd="0" presId="urn:microsoft.com/office/officeart/2005/8/layout/hierarchy3"/>
    <dgm:cxn modelId="{2A6A8B84-AA0C-4ADF-BAAA-F61FD1B1467C}" type="presParOf" srcId="{813CF3A7-DA22-4DF2-A0C7-E1B68D9EBBA1}" destId="{A713DBEA-46F8-4A1A-BF21-CE64FFE200F9}" srcOrd="0" destOrd="0" presId="urn:microsoft.com/office/officeart/2005/8/layout/hierarchy3"/>
    <dgm:cxn modelId="{3AA0F627-9788-4E70-B32E-6C1D068382E1}" type="presParOf" srcId="{813CF3A7-DA22-4DF2-A0C7-E1B68D9EBBA1}" destId="{932964AF-9482-475F-9079-751C89E290B5}" srcOrd="1" destOrd="0" presId="urn:microsoft.com/office/officeart/2005/8/layout/hierarchy3"/>
    <dgm:cxn modelId="{F0E06D15-706E-40AC-ABE6-9BC074A703C8}" type="presParOf" srcId="{E6270E3C-C3D5-4275-906C-4266D7B27F34}" destId="{5CA36CB2-F13A-4ED1-A2D8-372FE40F5153}" srcOrd="1" destOrd="0" presId="urn:microsoft.com/office/officeart/2005/8/layout/hierarchy3"/>
    <dgm:cxn modelId="{11D400A5-C6BE-4CA1-8ECF-3ACCC7E2138A}" type="presParOf" srcId="{5CA36CB2-F13A-4ED1-A2D8-372FE40F5153}" destId="{B7FBE89B-B778-4208-BAFC-04A2506DA3EA}" srcOrd="0" destOrd="0" presId="urn:microsoft.com/office/officeart/2005/8/layout/hierarchy3"/>
    <dgm:cxn modelId="{37EAA183-F34C-4A8C-92BD-E398988F807E}" type="presParOf" srcId="{5CA36CB2-F13A-4ED1-A2D8-372FE40F5153}" destId="{556F1E1B-38C1-4DEC-BFE7-89CD327AEE81}" srcOrd="1" destOrd="0" presId="urn:microsoft.com/office/officeart/2005/8/layout/hierarchy3"/>
    <dgm:cxn modelId="{EC44686E-3C75-4E3F-BD3B-06A34D8719FD}" type="presParOf" srcId="{5CA36CB2-F13A-4ED1-A2D8-372FE40F5153}" destId="{B0D5350F-B0C9-4062-9C8A-47CB27921E3E}" srcOrd="2" destOrd="0" presId="urn:microsoft.com/office/officeart/2005/8/layout/hierarchy3"/>
    <dgm:cxn modelId="{4A5D800B-AC22-4B42-AFE9-8D5CF39F3C2E}" type="presParOf" srcId="{5CA36CB2-F13A-4ED1-A2D8-372FE40F5153}" destId="{08733783-E9F3-47CB-9E46-2924BCA0B3F9}" srcOrd="3" destOrd="0" presId="urn:microsoft.com/office/officeart/2005/8/layout/hierarchy3"/>
    <dgm:cxn modelId="{352E83B5-0CAC-4D5E-BE2A-69C8EF60C972}" type="presParOf" srcId="{5CA36CB2-F13A-4ED1-A2D8-372FE40F5153}" destId="{5B7A40D0-8128-4C0F-BD02-68A1C7C1D3E3}" srcOrd="4" destOrd="0" presId="urn:microsoft.com/office/officeart/2005/8/layout/hierarchy3"/>
    <dgm:cxn modelId="{890F25A2-72CE-4530-BF14-982B95F3F33B}" type="presParOf" srcId="{5CA36CB2-F13A-4ED1-A2D8-372FE40F5153}" destId="{1D0E65DD-9B6D-426F-AB79-DB80E6667C33}" srcOrd="5" destOrd="0" presId="urn:microsoft.com/office/officeart/2005/8/layout/hierarchy3"/>
    <dgm:cxn modelId="{699E059A-5396-4D09-9172-73DBC45DB247}" type="presParOf" srcId="{3FEF0C37-72E8-46DE-820E-6EFB91E8A09E}" destId="{2E8CB024-030F-4923-B366-C57D95F8955D}" srcOrd="2" destOrd="0" presId="urn:microsoft.com/office/officeart/2005/8/layout/hierarchy3"/>
    <dgm:cxn modelId="{F80799A2-EF80-4778-B197-C34322139DE5}" type="presParOf" srcId="{2E8CB024-030F-4923-B366-C57D95F8955D}" destId="{EB3F8EAF-F6E1-4A98-8D36-0003D2548D98}" srcOrd="0" destOrd="0" presId="urn:microsoft.com/office/officeart/2005/8/layout/hierarchy3"/>
    <dgm:cxn modelId="{30883BC5-22A0-44D0-B11D-48FFFC9F4397}" type="presParOf" srcId="{EB3F8EAF-F6E1-4A98-8D36-0003D2548D98}" destId="{790F764E-CED2-4661-958D-2AEFDD74A5FF}" srcOrd="0" destOrd="0" presId="urn:microsoft.com/office/officeart/2005/8/layout/hierarchy3"/>
    <dgm:cxn modelId="{EB24A58D-0C09-40EB-9179-F0336CB26588}" type="presParOf" srcId="{EB3F8EAF-F6E1-4A98-8D36-0003D2548D98}" destId="{A91C0A64-25B8-4030-9CCD-CCD1C05439A8}" srcOrd="1" destOrd="0" presId="urn:microsoft.com/office/officeart/2005/8/layout/hierarchy3"/>
    <dgm:cxn modelId="{84D0BCCC-50DA-4374-B471-8EA0230814D2}" type="presParOf" srcId="{2E8CB024-030F-4923-B366-C57D95F8955D}" destId="{27C58919-3E9B-4F6B-81E1-F6863C2C25F1}" srcOrd="1" destOrd="0" presId="urn:microsoft.com/office/officeart/2005/8/layout/hierarchy3"/>
    <dgm:cxn modelId="{89315A54-CA3D-4360-AB1D-145AAC1DA37D}" type="presParOf" srcId="{27C58919-3E9B-4F6B-81E1-F6863C2C25F1}" destId="{69E2C683-3265-4452-AB9D-578ABF6A6AEF}" srcOrd="0" destOrd="0" presId="urn:microsoft.com/office/officeart/2005/8/layout/hierarchy3"/>
    <dgm:cxn modelId="{29BEBD6C-A22F-407A-B4F9-7B838F4B5171}" type="presParOf" srcId="{27C58919-3E9B-4F6B-81E1-F6863C2C25F1}" destId="{AAB45FC1-329E-4D54-85D8-86932AE5B1C2}" srcOrd="1" destOrd="0" presId="urn:microsoft.com/office/officeart/2005/8/layout/hierarchy3"/>
    <dgm:cxn modelId="{029DC215-A5D2-460C-AE43-AAF6BF242690}" type="presParOf" srcId="{27C58919-3E9B-4F6B-81E1-F6863C2C25F1}" destId="{F4BD9BFE-402F-431F-9519-9C9BF85602DF}" srcOrd="2" destOrd="0" presId="urn:microsoft.com/office/officeart/2005/8/layout/hierarchy3"/>
    <dgm:cxn modelId="{E8E25D60-F5CE-4A7B-8894-D21A474A0329}" type="presParOf" srcId="{27C58919-3E9B-4F6B-81E1-F6863C2C25F1}" destId="{F999E144-F2CF-43AD-AFEB-A1DBA484E940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E4CAD9-FAFE-4FA2-A31A-33FDE8C66923}" type="datetimeFigureOut">
              <a:rPr lang="ar-SA" smtClean="0"/>
              <a:pPr/>
              <a:t>25/04/37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B9819C-DA93-4065-9B80-E768CFC5952D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5720" y="3100398"/>
            <a:ext cx="864399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6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تلخيصات</a:t>
            </a:r>
            <a: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الوحدة الأولى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1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الكتابة العلمية</a:t>
            </a:r>
            <a:r>
              <a:rPr lang="ar-S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الصف الثاني الثانوي – المستوى الرابع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5804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ar-S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مناهج الاستدلال</a:t>
            </a:r>
            <a:endParaRPr lang="ar-SA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S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ar-S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رسم تخطيطي 7"/>
          <p:cNvGraphicFramePr/>
          <p:nvPr/>
        </p:nvGraphicFramePr>
        <p:xfrm>
          <a:off x="142844" y="1214422"/>
          <a:ext cx="8858280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2E39E6-006F-4CB2-804B-A55C3FB70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graphicEl>
                                              <a:dgm id="{412E39E6-006F-4CB2-804B-A55C3FB70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43D4B2-4858-4F6F-A868-D4A5CDE97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graphicEl>
                                              <a:dgm id="{3B43D4B2-4858-4F6F-A868-D4A5CDE97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FC089B-43A3-4549-8147-4D918B650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>
                                            <p:graphicEl>
                                              <a:dgm id="{83FC089B-43A3-4549-8147-4D918B650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ED6E17-357F-4558-9050-4FA02F857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>
                                            <p:graphicEl>
                                              <a:dgm id="{59ED6E17-357F-4558-9050-4FA02F857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F4232-572F-4F14-B74E-AF1DF0279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>
                                            <p:graphicEl>
                                              <a:dgm id="{899F4232-572F-4F14-B74E-AF1DF0279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13DBEA-46F8-4A1A-BF21-CE64FFE20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>
                                            <p:graphicEl>
                                              <a:dgm id="{A713DBEA-46F8-4A1A-BF21-CE64FFE20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FBE89B-B778-4208-BAFC-04A2506DA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>
                                            <p:graphicEl>
                                              <a:dgm id="{B7FBE89B-B778-4208-BAFC-04A2506DA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6F1E1B-38C1-4DEC-BFE7-89CD327A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">
                                            <p:graphicEl>
                                              <a:dgm id="{556F1E1B-38C1-4DEC-BFE7-89CD327A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D5350F-B0C9-4062-9C8A-47CB27921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">
                                            <p:graphicEl>
                                              <a:dgm id="{B0D5350F-B0C9-4062-9C8A-47CB27921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733783-E9F3-47CB-9E46-2924BCA0B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">
                                            <p:graphicEl>
                                              <a:dgm id="{08733783-E9F3-47CB-9E46-2924BCA0B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7A40D0-8128-4C0F-BD02-68A1C7C1D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">
                                            <p:graphicEl>
                                              <a:dgm id="{5B7A40D0-8128-4C0F-BD02-68A1C7C1D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0E65DD-9B6D-426F-AB79-DB80E666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">
                                            <p:graphicEl>
                                              <a:dgm id="{1D0E65DD-9B6D-426F-AB79-DB80E666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0F764E-CED2-4661-958D-2AEFDD74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">
                                            <p:graphicEl>
                                              <a:dgm id="{790F764E-CED2-4661-958D-2AEFDD74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E2C683-3265-4452-AB9D-578ABF6A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8">
                                            <p:graphicEl>
                                              <a:dgm id="{69E2C683-3265-4452-AB9D-578ABF6A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B45FC1-329E-4D54-85D8-86932AE5B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8">
                                            <p:graphicEl>
                                              <a:dgm id="{AAB45FC1-329E-4D54-85D8-86932AE5B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BD9BFE-402F-431F-9519-9C9BF8560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8">
                                            <p:graphicEl>
                                              <a:dgm id="{F4BD9BFE-402F-431F-9519-9C9BF8560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99E144-F2CF-43AD-AFEB-A1DBA484E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8">
                                            <p:graphicEl>
                                              <a:dgm id="{F999E144-F2CF-43AD-AFEB-A1DBA484E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كتاب المادة العلمية – </a:t>
            </a:r>
            <a:r>
              <a:rPr lang="ar-S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ص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16- </a:t>
            </a:r>
            <a:b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خصائص الكتابة العلمية</a:t>
            </a:r>
            <a:endParaRPr lang="ar-S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D:\اللغة العربية المرحلة الثانوية\4 المستوى الرابع\الكتب\كتاب المادة العلمية صور\اللغة العربية 4 كتاب المادة العلمية_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912" b="56226"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632798"/>
          </a:xfrm>
        </p:spPr>
        <p:txBody>
          <a:bodyPr>
            <a:normAutofit/>
          </a:bodyPr>
          <a:lstStyle/>
          <a:p>
            <a:pPr lvl="0" algn="ctr"/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المادة العلمية – </a:t>
            </a:r>
            <a:r>
              <a:rPr lang="ar-S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ص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17 </a:t>
            </a:r>
            <a:b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موضوعات الوصف العلمي </a:t>
            </a:r>
            <a:endParaRPr lang="ar-S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1935163"/>
          <a:ext cx="91440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C68585-623D-4794-B524-8DDA849ED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graphicEl>
                                              <a:dgm id="{2CC68585-623D-4794-B524-8DDA849ED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14BAB-861D-49EE-8DD0-5A18ABB9D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graphicEl>
                                              <a:dgm id="{8F614BAB-861D-49EE-8DD0-5A18ABB9D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01BA1E-4F44-4AF5-8F77-6EE6F9C3F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>
                                            <p:graphicEl>
                                              <a:dgm id="{CA01BA1E-4F44-4AF5-8F77-6EE6F9C3F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E32EA-2CDE-46A2-8C6F-A7BEAAAE0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graphicEl>
                                              <a:dgm id="{992E32EA-2CDE-46A2-8C6F-A7BEAAAE0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506EAA-8069-4484-AAE3-86F807F88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graphicEl>
                                              <a:dgm id="{C9506EAA-8069-4484-AAE3-86F807F88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57D70C-BED1-4542-8122-0C863226D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graphicEl>
                                              <a:dgm id="{8557D70C-BED1-4542-8122-0C863226D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4F7794-5332-45A6-B28E-ACAE43BD4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graphicEl>
                                              <a:dgm id="{D34F7794-5332-45A6-B28E-ACAE43BD4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39EE6A-A12C-47A2-A986-5F882FF3C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">
                                            <p:graphicEl>
                                              <a:dgm id="{3C39EE6A-A12C-47A2-A986-5F882FF3C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A95535-057C-4EED-8CE9-7F4685DD7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4">
                                            <p:graphicEl>
                                              <a:dgm id="{C6A95535-057C-4EED-8CE9-7F4685DD7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54923-FCBA-42C4-8941-090DDD62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graphicEl>
                                              <a:dgm id="{4EC54923-FCBA-42C4-8941-090DDD62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CFB-F5C5-4580-9F22-61E1B793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4">
                                            <p:graphicEl>
                                              <a:dgm id="{65A11CFB-F5C5-4580-9F22-61E1B793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B3BD-090E-4692-8CC0-4A0945D7A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4">
                                            <p:graphicEl>
                                              <a:dgm id="{87FBB3BD-090E-4692-8CC0-4A0945D7A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F1F95C-1D74-4C39-A02F-A87E25997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4">
                                            <p:graphicEl>
                                              <a:dgm id="{73F1F95C-1D74-4C39-A02F-A87E25997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8A3BEA-BF3B-41DB-954B-1BC51A9CA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4">
                                            <p:graphicEl>
                                              <a:dgm id="{908A3BEA-BF3B-41DB-954B-1BC51A9CA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 rev="1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653194"/>
            <a:ext cx="8229600" cy="918418"/>
          </a:xfrm>
        </p:spPr>
        <p:txBody>
          <a:bodyPr>
            <a:noAutofit/>
          </a:bodyPr>
          <a:lstStyle/>
          <a:p>
            <a:pPr algn="ctr"/>
            <a:r>
              <a:rPr lang="ar-SA" sz="4700" b="1" dirty="0" smtClean="0">
                <a:solidFill>
                  <a:srgbClr val="FF0000"/>
                </a:solidFill>
              </a:rPr>
              <a:t>خطوات  وصف الظواهر العلمية</a:t>
            </a:r>
            <a:br>
              <a:rPr lang="ar-SA" sz="4700" b="1" dirty="0" smtClean="0">
                <a:solidFill>
                  <a:srgbClr val="FF0000"/>
                </a:solidFill>
              </a:rPr>
            </a:br>
            <a:r>
              <a:rPr lang="ar-SA" sz="4700" b="1" dirty="0" smtClean="0">
                <a:solidFill>
                  <a:srgbClr val="FF0000"/>
                </a:solidFill>
              </a:rPr>
              <a:t>المادة العلمية – </a:t>
            </a:r>
            <a:r>
              <a:rPr lang="ar-SA" sz="4700" b="1" dirty="0" err="1" smtClean="0">
                <a:solidFill>
                  <a:srgbClr val="FF0000"/>
                </a:solidFill>
              </a:rPr>
              <a:t>ص</a:t>
            </a:r>
            <a:r>
              <a:rPr lang="ar-SA" sz="4700" b="1" dirty="0" smtClean="0">
                <a:solidFill>
                  <a:srgbClr val="FF0000"/>
                </a:solidFill>
              </a:rPr>
              <a:t> 16</a:t>
            </a:r>
            <a:endParaRPr lang="ar-SA" sz="47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اللغة العربية المرحلة الثانوية\4 المستوى الرابع\الكتب\كتاب المادة العلمية صور\اللغة العربية 4 كتاب المادة العلمية_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0073"/>
          <a:stretch>
            <a:fillRect/>
          </a:stretch>
        </p:blipFill>
        <p:spPr bwMode="auto">
          <a:xfrm>
            <a:off x="0" y="1785926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</a:rPr>
              <a:t>خطوات  وصف المجالات العلمية</a:t>
            </a:r>
            <a:br>
              <a:rPr lang="ar-SA" sz="5400" b="1" dirty="0" smtClean="0">
                <a:solidFill>
                  <a:srgbClr val="FF0000"/>
                </a:solidFill>
              </a:rPr>
            </a:br>
            <a:r>
              <a:rPr lang="ar-SA" sz="5400" b="1" dirty="0" smtClean="0">
                <a:solidFill>
                  <a:srgbClr val="FF0000"/>
                </a:solidFill>
              </a:rPr>
              <a:t>المادة العلمية – </a:t>
            </a:r>
            <a:r>
              <a:rPr lang="ar-SA" sz="5400" b="1" dirty="0" err="1" smtClean="0">
                <a:solidFill>
                  <a:srgbClr val="FF0000"/>
                </a:solidFill>
              </a:rPr>
              <a:t>ص</a:t>
            </a:r>
            <a:r>
              <a:rPr lang="ar-SA" sz="5400" b="1" dirty="0" smtClean="0">
                <a:solidFill>
                  <a:srgbClr val="FF0000"/>
                </a:solidFill>
              </a:rPr>
              <a:t> 19</a:t>
            </a:r>
            <a:endParaRPr lang="ar-SA" dirty="0"/>
          </a:p>
        </p:txBody>
      </p:sp>
      <p:pic>
        <p:nvPicPr>
          <p:cNvPr id="2050" name="Picture 2" descr="D:\اللغة العربية المرحلة الثانوية\4 المستوى الرابع\الكتب\كتاب المادة العلمية صور\اللغة العربية 4 كتاب المادة العلمية_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328"/>
          <a:stretch>
            <a:fillRect/>
          </a:stretch>
        </p:blipFill>
        <p:spPr bwMode="auto">
          <a:xfrm>
            <a:off x="0" y="2000240"/>
            <a:ext cx="9142455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</a:rPr>
              <a:t>خطوات  وصف التجارب العلمية</a:t>
            </a:r>
            <a:br>
              <a:rPr lang="ar-SA" sz="4800" b="1" dirty="0" smtClean="0">
                <a:solidFill>
                  <a:srgbClr val="FF0000"/>
                </a:solidFill>
              </a:rPr>
            </a:br>
            <a:r>
              <a:rPr lang="ar-SA" sz="4800" b="1" dirty="0" smtClean="0">
                <a:solidFill>
                  <a:srgbClr val="FF0000"/>
                </a:solidFill>
              </a:rPr>
              <a:t>المادة العلمية – </a:t>
            </a:r>
            <a:r>
              <a:rPr lang="ar-SA" sz="4800" b="1" dirty="0" err="1" smtClean="0">
                <a:solidFill>
                  <a:srgbClr val="FF0000"/>
                </a:solidFill>
              </a:rPr>
              <a:t>ص</a:t>
            </a:r>
            <a:r>
              <a:rPr lang="ar-SA" sz="4800" b="1" dirty="0" smtClean="0">
                <a:solidFill>
                  <a:srgbClr val="FF0000"/>
                </a:solidFill>
              </a:rPr>
              <a:t> 21</a:t>
            </a:r>
            <a:endParaRPr lang="ar-SA" dirty="0"/>
          </a:p>
        </p:txBody>
      </p:sp>
      <p:pic>
        <p:nvPicPr>
          <p:cNvPr id="3074" name="Picture 2" descr="D:\اللغة العربية المرحلة الثانوية\4 المستوى الرابع\الكتب\كتاب المادة العلمية صور\اللغة العربية 4 كتاب المادة العلمية_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4836" b="18432"/>
          <a:stretch>
            <a:fillRect/>
          </a:stretch>
        </p:blipFill>
        <p:spPr bwMode="auto">
          <a:xfrm>
            <a:off x="0" y="2214554"/>
            <a:ext cx="9110448" cy="464344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</a:rPr>
              <a:t>خطوات  وصف نظام الأشياء وكيفية عملها</a:t>
            </a:r>
            <a:br>
              <a:rPr lang="ar-SA" sz="4800" b="1" dirty="0" smtClean="0">
                <a:solidFill>
                  <a:srgbClr val="FF0000"/>
                </a:solidFill>
              </a:rPr>
            </a:br>
            <a:r>
              <a:rPr lang="ar-SA" sz="4800" b="1" dirty="0" smtClean="0">
                <a:solidFill>
                  <a:srgbClr val="FF0000"/>
                </a:solidFill>
              </a:rPr>
              <a:t>المادة العلمية – </a:t>
            </a:r>
            <a:r>
              <a:rPr lang="ar-SA" sz="4800" b="1" dirty="0" err="1" smtClean="0">
                <a:solidFill>
                  <a:srgbClr val="FF0000"/>
                </a:solidFill>
              </a:rPr>
              <a:t>ص</a:t>
            </a:r>
            <a:r>
              <a:rPr lang="ar-SA" sz="4800" b="1" dirty="0" smtClean="0">
                <a:solidFill>
                  <a:srgbClr val="FF0000"/>
                </a:solidFill>
              </a:rPr>
              <a:t> 25</a:t>
            </a:r>
            <a:endParaRPr lang="ar-SA" dirty="0"/>
          </a:p>
        </p:txBody>
      </p:sp>
      <p:pic>
        <p:nvPicPr>
          <p:cNvPr id="4098" name="Picture 2" descr="D:\اللغة العربية المرحلة الثانوية\4 المستوى الرابع\الكتب\كتاب المادة العلمية صور\اللغة العربية 4 كتاب المادة العلمية_0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993" b="62712"/>
          <a:stretch>
            <a:fillRect/>
          </a:stretch>
        </p:blipFill>
        <p:spPr bwMode="auto">
          <a:xfrm>
            <a:off x="1" y="2285992"/>
            <a:ext cx="9143999" cy="45720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ar-SA" dirty="0"/>
          </a:p>
        </p:txBody>
      </p:sp>
      <p:pic>
        <p:nvPicPr>
          <p:cNvPr id="1026" name="Picture 2" descr="D:\اللغة العربية المرحلة الثانوية\4 المستوى الرابع\الكتب\كتاب المادة العلمية صور\اللغة العربية 4 كتاب المادة العلمية_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4575"/>
          <a:stretch>
            <a:fillRect/>
          </a:stretch>
        </p:blipFill>
        <p:spPr bwMode="auto">
          <a:xfrm>
            <a:off x="22422" y="0"/>
            <a:ext cx="912161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اللغة العربية المرحلة الثانوية\4 المستوى الرابع\الكتب\كتاب المادة العلمية صور\اللغة العربية 4 كتاب المادة العلمية_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198" t="45425" r="8333" b="24410"/>
          <a:stretch>
            <a:fillRect/>
          </a:stretch>
        </p:blipFill>
        <p:spPr bwMode="auto">
          <a:xfrm>
            <a:off x="-15221" y="1"/>
            <a:ext cx="91650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3677</TotalTime>
  <Words>83</Words>
  <Application>Microsoft Office PowerPoint</Application>
  <PresentationFormat>عرض على الشاشة (3:4)‏</PresentationFormat>
  <Paragraphs>32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تدفق</vt:lpstr>
      <vt:lpstr>تلخيصات الوحدة الأولى الكتابة العلمية  الصف الثاني الثانوي – المستوى الرابع</vt:lpstr>
      <vt:lpstr>كتاب المادة العلمية – ص 16-  خصائص الكتابة العلمية</vt:lpstr>
      <vt:lpstr>المادة العلمية – ص 17  موضوعات الوصف العلمي </vt:lpstr>
      <vt:lpstr>خطوات  وصف الظواهر العلمية المادة العلمية – ص 16</vt:lpstr>
      <vt:lpstr>خطوات  وصف المجالات العلمية المادة العلمية – ص 19</vt:lpstr>
      <vt:lpstr>خطوات  وصف التجارب العلمية المادة العلمية – ص 21</vt:lpstr>
      <vt:lpstr>خطوات  وصف نظام الأشياء وكيفية عملها المادة العلمية – ص 25</vt:lpstr>
      <vt:lpstr>الشريحة 8</vt:lpstr>
      <vt:lpstr>الشريحة 9</vt:lpstr>
      <vt:lpstr>مناهج الاستدلال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تلخيصات الوحدة الأولى الكتابة العلمية  الصف الثاني الثانوي – المستوى الرابع</dc:title>
  <dc:creator>m</dc:creator>
  <cp:lastModifiedBy>m</cp:lastModifiedBy>
  <cp:revision>20</cp:revision>
  <dcterms:created xsi:type="dcterms:W3CDTF">2016-01-24T04:15:16Z</dcterms:created>
  <dcterms:modified xsi:type="dcterms:W3CDTF">2016-02-05T00:36:21Z</dcterms:modified>
</cp:coreProperties>
</file>