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340" r:id="rId2"/>
    <p:sldId id="341" r:id="rId3"/>
    <p:sldId id="342" r:id="rId4"/>
    <p:sldId id="329" r:id="rId5"/>
    <p:sldId id="348" r:id="rId6"/>
    <p:sldId id="349" r:id="rId7"/>
    <p:sldId id="347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39" r:id="rId20"/>
    <p:sldId id="366" r:id="rId21"/>
    <p:sldId id="365" r:id="rId22"/>
    <p:sldId id="362" r:id="rId23"/>
    <p:sldId id="363" r:id="rId24"/>
    <p:sldId id="367" r:id="rId25"/>
    <p:sldId id="368" r:id="rId26"/>
    <p:sldId id="369" r:id="rId27"/>
    <p:sldId id="370" r:id="rId28"/>
    <p:sldId id="332" r:id="rId29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3300"/>
    <a:srgbClr val="FF33CC"/>
    <a:srgbClr val="FFFFCC"/>
    <a:srgbClr val="CD0938"/>
    <a:srgbClr val="800000"/>
    <a:srgbClr val="03091B"/>
    <a:srgbClr val="33CCFF"/>
    <a:srgbClr val="333399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59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cycle7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3E3E0F5-8964-46EE-8A9B-6D874AD76D19}">
      <dgm:prSet phldrT="[نص]"/>
      <dgm:spPr/>
      <dgm:t>
        <a:bodyPr/>
        <a:lstStyle/>
        <a:p>
          <a:pPr rtl="1"/>
          <a:r>
            <a:rPr lang="ar-SA" b="1" dirty="0" smtClean="0"/>
            <a:t>تنقسم لغات البرمجة الى </a:t>
          </a:r>
          <a:r>
            <a:rPr lang="ar-SA" b="1" dirty="0" err="1" smtClean="0"/>
            <a:t>قسمين :</a:t>
          </a:r>
          <a:endParaRPr lang="ar-SA" b="1" dirty="0"/>
        </a:p>
      </dgm:t>
    </dgm:pt>
    <dgm:pt modelId="{2E401E88-F320-4B99-A6A6-7C57041DBBF7}" type="parTrans" cxnId="{1351BF45-EF10-4CC2-BF97-9A5949B8D25D}">
      <dgm:prSet/>
      <dgm:spPr/>
      <dgm:t>
        <a:bodyPr/>
        <a:lstStyle/>
        <a:p>
          <a:pPr rtl="1"/>
          <a:endParaRPr lang="ar-SA"/>
        </a:p>
      </dgm:t>
    </dgm:pt>
    <dgm:pt modelId="{96FE4931-1975-4B1A-84A4-0FA604690A0C}" type="sibTrans" cxnId="{1351BF45-EF10-4CC2-BF97-9A5949B8D25D}">
      <dgm:prSet/>
      <dgm:spPr/>
      <dgm:t>
        <a:bodyPr/>
        <a:lstStyle/>
        <a:p>
          <a:pPr rtl="1"/>
          <a:endParaRPr lang="ar-SA"/>
        </a:p>
      </dgm:t>
    </dgm:pt>
    <dgm:pt modelId="{D0563405-0C6B-4261-A169-0047941E1A1F}">
      <dgm:prSet phldrT="[نص]"/>
      <dgm:spPr/>
      <dgm:t>
        <a:bodyPr/>
        <a:lstStyle/>
        <a:p>
          <a:pPr rtl="1"/>
          <a:r>
            <a:rPr lang="en-US" b="1" dirty="0" smtClean="0"/>
            <a:t>Low level language</a:t>
          </a:r>
          <a:endParaRPr lang="ar-SA" b="1" dirty="0"/>
        </a:p>
      </dgm:t>
    </dgm:pt>
    <dgm:pt modelId="{62A73FF3-1BB5-4B5F-B7C8-0368C364DCF5}" type="parTrans" cxnId="{B0CDA3F0-E257-4F25-8AF6-37073A693A9D}">
      <dgm:prSet/>
      <dgm:spPr/>
      <dgm:t>
        <a:bodyPr/>
        <a:lstStyle/>
        <a:p>
          <a:pPr rtl="1"/>
          <a:endParaRPr lang="ar-SA"/>
        </a:p>
      </dgm:t>
    </dgm:pt>
    <dgm:pt modelId="{28565531-9690-4794-8A9C-3E0D9FCFAEB3}" type="sibTrans" cxnId="{B0CDA3F0-E257-4F25-8AF6-37073A693A9D}">
      <dgm:prSet/>
      <dgm:spPr/>
      <dgm:t>
        <a:bodyPr/>
        <a:lstStyle/>
        <a:p>
          <a:pPr rtl="1"/>
          <a:endParaRPr lang="ar-SA"/>
        </a:p>
      </dgm:t>
    </dgm:pt>
    <dgm:pt modelId="{186B7C43-F865-45F6-A9FB-8BBEA58B2765}">
      <dgm:prSet phldrT="[نص]"/>
      <dgm:spPr/>
      <dgm:t>
        <a:bodyPr/>
        <a:lstStyle/>
        <a:p>
          <a:pPr rtl="1"/>
          <a:r>
            <a:rPr lang="en-US" b="1" dirty="0" smtClean="0"/>
            <a:t>High level language </a:t>
          </a:r>
          <a:endParaRPr lang="ar-SA" b="1" dirty="0"/>
        </a:p>
      </dgm:t>
    </dgm:pt>
    <dgm:pt modelId="{00F5D92A-2867-4684-9312-3E62CACB4608}" type="parTrans" cxnId="{52E2C8E3-6535-4FBC-A757-C46959018523}">
      <dgm:prSet/>
      <dgm:spPr/>
      <dgm:t>
        <a:bodyPr/>
        <a:lstStyle/>
        <a:p>
          <a:pPr rtl="1"/>
          <a:endParaRPr lang="ar-SA"/>
        </a:p>
      </dgm:t>
    </dgm:pt>
    <dgm:pt modelId="{42A21ADE-5667-4700-AA64-8CC020630253}" type="sibTrans" cxnId="{52E2C8E3-6535-4FBC-A757-C46959018523}">
      <dgm:prSet/>
      <dgm:spPr/>
      <dgm:t>
        <a:bodyPr/>
        <a:lstStyle/>
        <a:p>
          <a:pPr rtl="1"/>
          <a:endParaRPr lang="ar-SA"/>
        </a:p>
      </dgm:t>
    </dgm:pt>
    <dgm:pt modelId="{C8C3E9C6-B7D0-4E9B-96FE-37732AFB864E}" type="pres">
      <dgm:prSet presAssocID="{00DACED7-3BD0-4A19-BFA1-7CFB30503F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31C75B1-2A8B-4ACE-AED8-98DDE019D381}" type="pres">
      <dgm:prSet presAssocID="{53E3E0F5-8964-46EE-8A9B-6D874AD76D19}" presName="node" presStyleLbl="node1" presStyleIdx="0" presStyleCnt="3" custScaleX="22449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1D5C816-88C1-4BEC-A815-29FC0E4216D8}" type="pres">
      <dgm:prSet presAssocID="{96FE4931-1975-4B1A-84A4-0FA604690A0C}" presName="sibTrans" presStyleLbl="sibTrans2D1" presStyleIdx="0" presStyleCnt="3" custAng="1799417" custScaleX="1308892" custScaleY="299371" custLinFactX="-200000" custLinFactNeighborX="-228743" custLinFactNeighborY="-14552"/>
      <dgm:spPr/>
      <dgm:t>
        <a:bodyPr/>
        <a:lstStyle/>
        <a:p>
          <a:pPr rtl="1"/>
          <a:endParaRPr lang="ar-SA"/>
        </a:p>
      </dgm:t>
    </dgm:pt>
    <dgm:pt modelId="{FE798CC7-C0F9-4500-9806-BDF2EC456DA0}" type="pres">
      <dgm:prSet presAssocID="{96FE4931-1975-4B1A-84A4-0FA604690A0C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6401C549-1EDD-4604-8E67-81CE76245B73}" type="pres">
      <dgm:prSet presAssocID="{D0563405-0C6B-4261-A169-0047941E1A1F}" presName="node" presStyleLbl="node1" presStyleIdx="1" presStyleCnt="3" custScaleX="170554" custRadScaleRad="139033" custRadScaleInc="-1443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0BA7EF-594A-425F-A734-5F9BBA664C04}" type="pres">
      <dgm:prSet presAssocID="{28565531-9690-4794-8A9C-3E0D9FCFAEB3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A8499443-2DBA-443E-8BD5-842B5C7A1E12}" type="pres">
      <dgm:prSet presAssocID="{28565531-9690-4794-8A9C-3E0D9FCFAEB3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58F62498-7EAC-41CC-ADC4-964EA958E065}" type="pres">
      <dgm:prSet presAssocID="{186B7C43-F865-45F6-A9FB-8BBEA58B2765}" presName="node" presStyleLbl="node1" presStyleIdx="2" presStyleCnt="3" custScaleX="176720" custRadScaleRad="127104" custRadScaleInc="1090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CE3154-8DF9-46BB-8F5C-F89185FC699E}" type="pres">
      <dgm:prSet presAssocID="{42A21ADE-5667-4700-AA64-8CC020630253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92E78E44-039F-45EE-A091-9CA7E3F18469}" type="pres">
      <dgm:prSet presAssocID="{42A21ADE-5667-4700-AA64-8CC020630253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0939422A-0271-457E-9493-26F1C5AB1D19}" type="presOf" srcId="{D0563405-0C6B-4261-A169-0047941E1A1F}" destId="{6401C549-1EDD-4604-8E67-81CE76245B73}" srcOrd="0" destOrd="0" presId="urn:microsoft.com/office/officeart/2005/8/layout/cycle7"/>
    <dgm:cxn modelId="{5522E749-D968-4C22-B4FE-5358DAD3D56A}" type="presOf" srcId="{42A21ADE-5667-4700-AA64-8CC020630253}" destId="{EACE3154-8DF9-46BB-8F5C-F89185FC699E}" srcOrd="0" destOrd="0" presId="urn:microsoft.com/office/officeart/2005/8/layout/cycle7"/>
    <dgm:cxn modelId="{AC1CE84D-5061-4F6A-AB49-817E4ACD69E9}" type="presOf" srcId="{96FE4931-1975-4B1A-84A4-0FA604690A0C}" destId="{31D5C816-88C1-4BEC-A815-29FC0E4216D8}" srcOrd="0" destOrd="0" presId="urn:microsoft.com/office/officeart/2005/8/layout/cycle7"/>
    <dgm:cxn modelId="{0B56A537-1B75-4984-A167-1A0EFCF75CC1}" type="presOf" srcId="{53E3E0F5-8964-46EE-8A9B-6D874AD76D19}" destId="{A31C75B1-2A8B-4ACE-AED8-98DDE019D381}" srcOrd="0" destOrd="0" presId="urn:microsoft.com/office/officeart/2005/8/layout/cycle7"/>
    <dgm:cxn modelId="{B0CDA3F0-E257-4F25-8AF6-37073A693A9D}" srcId="{00DACED7-3BD0-4A19-BFA1-7CFB30503F03}" destId="{D0563405-0C6B-4261-A169-0047941E1A1F}" srcOrd="1" destOrd="0" parTransId="{62A73FF3-1BB5-4B5F-B7C8-0368C364DCF5}" sibTransId="{28565531-9690-4794-8A9C-3E0D9FCFAEB3}"/>
    <dgm:cxn modelId="{7D235F6C-D8A8-4BAC-B7E4-BA4C51F92174}" type="presOf" srcId="{28565531-9690-4794-8A9C-3E0D9FCFAEB3}" destId="{1D0BA7EF-594A-425F-A734-5F9BBA664C04}" srcOrd="0" destOrd="0" presId="urn:microsoft.com/office/officeart/2005/8/layout/cycle7"/>
    <dgm:cxn modelId="{8DC3397A-C1B7-4F68-B625-3F976C44F280}" type="presOf" srcId="{186B7C43-F865-45F6-A9FB-8BBEA58B2765}" destId="{58F62498-7EAC-41CC-ADC4-964EA958E065}" srcOrd="0" destOrd="0" presId="urn:microsoft.com/office/officeart/2005/8/layout/cycle7"/>
    <dgm:cxn modelId="{AB8F016E-6EA0-4197-8237-7F82C65F03D9}" type="presOf" srcId="{28565531-9690-4794-8A9C-3E0D9FCFAEB3}" destId="{A8499443-2DBA-443E-8BD5-842B5C7A1E12}" srcOrd="1" destOrd="0" presId="urn:microsoft.com/office/officeart/2005/8/layout/cycle7"/>
    <dgm:cxn modelId="{52E2C8E3-6535-4FBC-A757-C46959018523}" srcId="{00DACED7-3BD0-4A19-BFA1-7CFB30503F03}" destId="{186B7C43-F865-45F6-A9FB-8BBEA58B2765}" srcOrd="2" destOrd="0" parTransId="{00F5D92A-2867-4684-9312-3E62CACB4608}" sibTransId="{42A21ADE-5667-4700-AA64-8CC020630253}"/>
    <dgm:cxn modelId="{D984461A-414F-45A3-89B3-CD04852BD1F0}" type="presOf" srcId="{96FE4931-1975-4B1A-84A4-0FA604690A0C}" destId="{FE798CC7-C0F9-4500-9806-BDF2EC456DA0}" srcOrd="1" destOrd="0" presId="urn:microsoft.com/office/officeart/2005/8/layout/cycle7"/>
    <dgm:cxn modelId="{94C8C644-EAA6-45A0-AA14-1589B90C6482}" type="presOf" srcId="{42A21ADE-5667-4700-AA64-8CC020630253}" destId="{92E78E44-039F-45EE-A091-9CA7E3F18469}" srcOrd="1" destOrd="0" presId="urn:microsoft.com/office/officeart/2005/8/layout/cycle7"/>
    <dgm:cxn modelId="{A6563047-F65B-41BB-972E-E073B4B02804}" type="presOf" srcId="{00DACED7-3BD0-4A19-BFA1-7CFB30503F03}" destId="{C8C3E9C6-B7D0-4E9B-96FE-37732AFB864E}" srcOrd="0" destOrd="0" presId="urn:microsoft.com/office/officeart/2005/8/layout/cycle7"/>
    <dgm:cxn modelId="{1351BF45-EF10-4CC2-BF97-9A5949B8D25D}" srcId="{00DACED7-3BD0-4A19-BFA1-7CFB30503F03}" destId="{53E3E0F5-8964-46EE-8A9B-6D874AD76D19}" srcOrd="0" destOrd="0" parTransId="{2E401E88-F320-4B99-A6A6-7C57041DBBF7}" sibTransId="{96FE4931-1975-4B1A-84A4-0FA604690A0C}"/>
    <dgm:cxn modelId="{F96E34FF-AB40-4352-ABA0-3D5639E22EB2}" type="presParOf" srcId="{C8C3E9C6-B7D0-4E9B-96FE-37732AFB864E}" destId="{A31C75B1-2A8B-4ACE-AED8-98DDE019D381}" srcOrd="0" destOrd="0" presId="urn:microsoft.com/office/officeart/2005/8/layout/cycle7"/>
    <dgm:cxn modelId="{5DF77F71-5859-4A1A-ACA3-A7A3DB0C527F}" type="presParOf" srcId="{C8C3E9C6-B7D0-4E9B-96FE-37732AFB864E}" destId="{31D5C816-88C1-4BEC-A815-29FC0E4216D8}" srcOrd="1" destOrd="0" presId="urn:microsoft.com/office/officeart/2005/8/layout/cycle7"/>
    <dgm:cxn modelId="{001D63B1-4D1C-47FC-A904-B0572B937B7D}" type="presParOf" srcId="{31D5C816-88C1-4BEC-A815-29FC0E4216D8}" destId="{FE798CC7-C0F9-4500-9806-BDF2EC456DA0}" srcOrd="0" destOrd="0" presId="urn:microsoft.com/office/officeart/2005/8/layout/cycle7"/>
    <dgm:cxn modelId="{E574FA19-9355-4F3A-B35A-9756F457EF05}" type="presParOf" srcId="{C8C3E9C6-B7D0-4E9B-96FE-37732AFB864E}" destId="{6401C549-1EDD-4604-8E67-81CE76245B73}" srcOrd="2" destOrd="0" presId="urn:microsoft.com/office/officeart/2005/8/layout/cycle7"/>
    <dgm:cxn modelId="{E18B57E8-12A4-48A2-BC4C-1DEA911436BC}" type="presParOf" srcId="{C8C3E9C6-B7D0-4E9B-96FE-37732AFB864E}" destId="{1D0BA7EF-594A-425F-A734-5F9BBA664C04}" srcOrd="3" destOrd="0" presId="urn:microsoft.com/office/officeart/2005/8/layout/cycle7"/>
    <dgm:cxn modelId="{9D196C64-3B8D-40CA-AE44-7D86A488E798}" type="presParOf" srcId="{1D0BA7EF-594A-425F-A734-5F9BBA664C04}" destId="{A8499443-2DBA-443E-8BD5-842B5C7A1E12}" srcOrd="0" destOrd="0" presId="urn:microsoft.com/office/officeart/2005/8/layout/cycle7"/>
    <dgm:cxn modelId="{61A20F7B-BC5F-43E0-981D-48EA9B9F02E2}" type="presParOf" srcId="{C8C3E9C6-B7D0-4E9B-96FE-37732AFB864E}" destId="{58F62498-7EAC-41CC-ADC4-964EA958E065}" srcOrd="4" destOrd="0" presId="urn:microsoft.com/office/officeart/2005/8/layout/cycle7"/>
    <dgm:cxn modelId="{CFECFF3E-5564-4CF0-84B0-E67559417432}" type="presParOf" srcId="{C8C3E9C6-B7D0-4E9B-96FE-37732AFB864E}" destId="{EACE3154-8DF9-46BB-8F5C-F89185FC699E}" srcOrd="5" destOrd="0" presId="urn:microsoft.com/office/officeart/2005/8/layout/cycle7"/>
    <dgm:cxn modelId="{A61EA5FF-725B-423F-B77B-FFEE4B2649B0}" type="presParOf" srcId="{EACE3154-8DF9-46BB-8F5C-F89185FC699E}" destId="{92E78E44-039F-45EE-A091-9CA7E3F1846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cycle7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3E3E0F5-8964-46EE-8A9B-6D874AD76D19}">
      <dgm:prSet phldrT="[نص]"/>
      <dgm:spPr/>
      <dgm:t>
        <a:bodyPr/>
        <a:lstStyle/>
        <a:p>
          <a:pPr rtl="1"/>
          <a:r>
            <a:rPr lang="ar-SA" b="1" dirty="0" smtClean="0"/>
            <a:t>تنقسم لغات البرمجة الى </a:t>
          </a:r>
          <a:r>
            <a:rPr lang="ar-SA" b="1" dirty="0" err="1" smtClean="0"/>
            <a:t>قسمين :</a:t>
          </a:r>
          <a:endParaRPr lang="ar-SA" b="1" dirty="0"/>
        </a:p>
      </dgm:t>
    </dgm:pt>
    <dgm:pt modelId="{2E401E88-F320-4B99-A6A6-7C57041DBBF7}" type="parTrans" cxnId="{1351BF45-EF10-4CC2-BF97-9A5949B8D25D}">
      <dgm:prSet/>
      <dgm:spPr/>
      <dgm:t>
        <a:bodyPr/>
        <a:lstStyle/>
        <a:p>
          <a:pPr rtl="1"/>
          <a:endParaRPr lang="ar-SA"/>
        </a:p>
      </dgm:t>
    </dgm:pt>
    <dgm:pt modelId="{96FE4931-1975-4B1A-84A4-0FA604690A0C}" type="sibTrans" cxnId="{1351BF45-EF10-4CC2-BF97-9A5949B8D25D}">
      <dgm:prSet/>
      <dgm:spPr/>
      <dgm:t>
        <a:bodyPr/>
        <a:lstStyle/>
        <a:p>
          <a:pPr rtl="1"/>
          <a:endParaRPr lang="ar-SA"/>
        </a:p>
      </dgm:t>
    </dgm:pt>
    <dgm:pt modelId="{D0563405-0C6B-4261-A169-0047941E1A1F}">
      <dgm:prSet phldrT="[نص]"/>
      <dgm:spPr/>
      <dgm:t>
        <a:bodyPr/>
        <a:lstStyle/>
        <a:p>
          <a:pPr rtl="1"/>
          <a:r>
            <a:rPr lang="ar-SA" b="1" dirty="0" smtClean="0"/>
            <a:t>لغات منخفضة المستوى</a:t>
          </a:r>
          <a:endParaRPr lang="ar-SA" b="1" dirty="0"/>
        </a:p>
      </dgm:t>
    </dgm:pt>
    <dgm:pt modelId="{62A73FF3-1BB5-4B5F-B7C8-0368C364DCF5}" type="parTrans" cxnId="{B0CDA3F0-E257-4F25-8AF6-37073A693A9D}">
      <dgm:prSet/>
      <dgm:spPr/>
      <dgm:t>
        <a:bodyPr/>
        <a:lstStyle/>
        <a:p>
          <a:pPr rtl="1"/>
          <a:endParaRPr lang="ar-SA"/>
        </a:p>
      </dgm:t>
    </dgm:pt>
    <dgm:pt modelId="{28565531-9690-4794-8A9C-3E0D9FCFAEB3}" type="sibTrans" cxnId="{B0CDA3F0-E257-4F25-8AF6-37073A693A9D}">
      <dgm:prSet/>
      <dgm:spPr/>
      <dgm:t>
        <a:bodyPr/>
        <a:lstStyle/>
        <a:p>
          <a:pPr rtl="1"/>
          <a:endParaRPr lang="ar-SA"/>
        </a:p>
      </dgm:t>
    </dgm:pt>
    <dgm:pt modelId="{186B7C43-F865-45F6-A9FB-8BBEA58B2765}">
      <dgm:prSet phldrT="[نص]"/>
      <dgm:spPr/>
      <dgm:t>
        <a:bodyPr/>
        <a:lstStyle/>
        <a:p>
          <a:pPr rtl="1"/>
          <a:r>
            <a:rPr lang="ar-SA" b="1" dirty="0" smtClean="0"/>
            <a:t>لغات عالية المستوى</a:t>
          </a:r>
          <a:endParaRPr lang="ar-SA" b="1" dirty="0"/>
        </a:p>
      </dgm:t>
    </dgm:pt>
    <dgm:pt modelId="{00F5D92A-2867-4684-9312-3E62CACB4608}" type="parTrans" cxnId="{52E2C8E3-6535-4FBC-A757-C46959018523}">
      <dgm:prSet/>
      <dgm:spPr/>
      <dgm:t>
        <a:bodyPr/>
        <a:lstStyle/>
        <a:p>
          <a:pPr rtl="1"/>
          <a:endParaRPr lang="ar-SA"/>
        </a:p>
      </dgm:t>
    </dgm:pt>
    <dgm:pt modelId="{42A21ADE-5667-4700-AA64-8CC020630253}" type="sibTrans" cxnId="{52E2C8E3-6535-4FBC-A757-C46959018523}">
      <dgm:prSet/>
      <dgm:spPr/>
      <dgm:t>
        <a:bodyPr/>
        <a:lstStyle/>
        <a:p>
          <a:pPr rtl="1"/>
          <a:endParaRPr lang="ar-SA"/>
        </a:p>
      </dgm:t>
    </dgm:pt>
    <dgm:pt modelId="{C8C3E9C6-B7D0-4E9B-96FE-37732AFB864E}" type="pres">
      <dgm:prSet presAssocID="{00DACED7-3BD0-4A19-BFA1-7CFB30503F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31C75B1-2A8B-4ACE-AED8-98DDE019D381}" type="pres">
      <dgm:prSet presAssocID="{53E3E0F5-8964-46EE-8A9B-6D874AD76D19}" presName="node" presStyleLbl="node1" presStyleIdx="0" presStyleCnt="3" custScaleX="22449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1D5C816-88C1-4BEC-A815-29FC0E4216D8}" type="pres">
      <dgm:prSet presAssocID="{96FE4931-1975-4B1A-84A4-0FA604690A0C}" presName="sibTrans" presStyleLbl="sibTrans2D1" presStyleIdx="0" presStyleCnt="3" custAng="1799417" custScaleX="1308892" custScaleY="299371" custLinFactX="-200000" custLinFactNeighborX="-228743" custLinFactNeighborY="-14552"/>
      <dgm:spPr/>
      <dgm:t>
        <a:bodyPr/>
        <a:lstStyle/>
        <a:p>
          <a:pPr rtl="1"/>
          <a:endParaRPr lang="ar-SA"/>
        </a:p>
      </dgm:t>
    </dgm:pt>
    <dgm:pt modelId="{FE798CC7-C0F9-4500-9806-BDF2EC456DA0}" type="pres">
      <dgm:prSet presAssocID="{96FE4931-1975-4B1A-84A4-0FA604690A0C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6401C549-1EDD-4604-8E67-81CE76245B73}" type="pres">
      <dgm:prSet presAssocID="{D0563405-0C6B-4261-A169-0047941E1A1F}" presName="node" presStyleLbl="node1" presStyleIdx="1" presStyleCnt="3" custScaleX="170554" custRadScaleRad="139033" custRadScaleInc="-1443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0BA7EF-594A-425F-A734-5F9BBA664C04}" type="pres">
      <dgm:prSet presAssocID="{28565531-9690-4794-8A9C-3E0D9FCFAEB3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A8499443-2DBA-443E-8BD5-842B5C7A1E12}" type="pres">
      <dgm:prSet presAssocID="{28565531-9690-4794-8A9C-3E0D9FCFAEB3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58F62498-7EAC-41CC-ADC4-964EA958E065}" type="pres">
      <dgm:prSet presAssocID="{186B7C43-F865-45F6-A9FB-8BBEA58B2765}" presName="node" presStyleLbl="node1" presStyleIdx="2" presStyleCnt="3" custScaleX="176720" custRadScaleRad="127104" custRadScaleInc="1090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CE3154-8DF9-46BB-8F5C-F89185FC699E}" type="pres">
      <dgm:prSet presAssocID="{42A21ADE-5667-4700-AA64-8CC020630253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92E78E44-039F-45EE-A091-9CA7E3F18469}" type="pres">
      <dgm:prSet presAssocID="{42A21ADE-5667-4700-AA64-8CC020630253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762745ED-36EF-47DD-B875-0F90065AE140}" type="presOf" srcId="{53E3E0F5-8964-46EE-8A9B-6D874AD76D19}" destId="{A31C75B1-2A8B-4ACE-AED8-98DDE019D381}" srcOrd="0" destOrd="0" presId="urn:microsoft.com/office/officeart/2005/8/layout/cycle7"/>
    <dgm:cxn modelId="{0B44D260-39FD-42B2-B3A8-F149C5B7313C}" type="presOf" srcId="{42A21ADE-5667-4700-AA64-8CC020630253}" destId="{92E78E44-039F-45EE-A091-9CA7E3F18469}" srcOrd="1" destOrd="0" presId="urn:microsoft.com/office/officeart/2005/8/layout/cycle7"/>
    <dgm:cxn modelId="{95363B3D-037A-4175-9780-56801018E2A4}" type="presOf" srcId="{00DACED7-3BD0-4A19-BFA1-7CFB30503F03}" destId="{C8C3E9C6-B7D0-4E9B-96FE-37732AFB864E}" srcOrd="0" destOrd="0" presId="urn:microsoft.com/office/officeart/2005/8/layout/cycle7"/>
    <dgm:cxn modelId="{C435B613-207F-43E9-9BB3-7F4D4A09B220}" type="presOf" srcId="{28565531-9690-4794-8A9C-3E0D9FCFAEB3}" destId="{1D0BA7EF-594A-425F-A734-5F9BBA664C04}" srcOrd="0" destOrd="0" presId="urn:microsoft.com/office/officeart/2005/8/layout/cycle7"/>
    <dgm:cxn modelId="{6570B2F8-E12A-4E93-9AA3-6EE2739A9B57}" type="presOf" srcId="{96FE4931-1975-4B1A-84A4-0FA604690A0C}" destId="{31D5C816-88C1-4BEC-A815-29FC0E4216D8}" srcOrd="0" destOrd="0" presId="urn:microsoft.com/office/officeart/2005/8/layout/cycle7"/>
    <dgm:cxn modelId="{0F3F2FB8-F233-4D09-B09B-7695D253721C}" type="presOf" srcId="{96FE4931-1975-4B1A-84A4-0FA604690A0C}" destId="{FE798CC7-C0F9-4500-9806-BDF2EC456DA0}" srcOrd="1" destOrd="0" presId="urn:microsoft.com/office/officeart/2005/8/layout/cycle7"/>
    <dgm:cxn modelId="{BE924226-E0A7-43C7-B7FF-4B89FC20F28A}" type="presOf" srcId="{42A21ADE-5667-4700-AA64-8CC020630253}" destId="{EACE3154-8DF9-46BB-8F5C-F89185FC699E}" srcOrd="0" destOrd="0" presId="urn:microsoft.com/office/officeart/2005/8/layout/cycle7"/>
    <dgm:cxn modelId="{B0CDA3F0-E257-4F25-8AF6-37073A693A9D}" srcId="{00DACED7-3BD0-4A19-BFA1-7CFB30503F03}" destId="{D0563405-0C6B-4261-A169-0047941E1A1F}" srcOrd="1" destOrd="0" parTransId="{62A73FF3-1BB5-4B5F-B7C8-0368C364DCF5}" sibTransId="{28565531-9690-4794-8A9C-3E0D9FCFAEB3}"/>
    <dgm:cxn modelId="{52E2C8E3-6535-4FBC-A757-C46959018523}" srcId="{00DACED7-3BD0-4A19-BFA1-7CFB30503F03}" destId="{186B7C43-F865-45F6-A9FB-8BBEA58B2765}" srcOrd="2" destOrd="0" parTransId="{00F5D92A-2867-4684-9312-3E62CACB4608}" sibTransId="{42A21ADE-5667-4700-AA64-8CC020630253}"/>
    <dgm:cxn modelId="{34B9D36E-D6F7-4EF3-8E32-5A2D5937E2FF}" type="presOf" srcId="{28565531-9690-4794-8A9C-3E0D9FCFAEB3}" destId="{A8499443-2DBA-443E-8BD5-842B5C7A1E12}" srcOrd="1" destOrd="0" presId="urn:microsoft.com/office/officeart/2005/8/layout/cycle7"/>
    <dgm:cxn modelId="{8ACB426D-AF81-452C-8F4F-13EC17EF9849}" type="presOf" srcId="{186B7C43-F865-45F6-A9FB-8BBEA58B2765}" destId="{58F62498-7EAC-41CC-ADC4-964EA958E065}" srcOrd="0" destOrd="0" presId="urn:microsoft.com/office/officeart/2005/8/layout/cycle7"/>
    <dgm:cxn modelId="{74A5171A-720C-40B5-96A1-E4F266FD1902}" type="presOf" srcId="{D0563405-0C6B-4261-A169-0047941E1A1F}" destId="{6401C549-1EDD-4604-8E67-81CE76245B73}" srcOrd="0" destOrd="0" presId="urn:microsoft.com/office/officeart/2005/8/layout/cycle7"/>
    <dgm:cxn modelId="{1351BF45-EF10-4CC2-BF97-9A5949B8D25D}" srcId="{00DACED7-3BD0-4A19-BFA1-7CFB30503F03}" destId="{53E3E0F5-8964-46EE-8A9B-6D874AD76D19}" srcOrd="0" destOrd="0" parTransId="{2E401E88-F320-4B99-A6A6-7C57041DBBF7}" sibTransId="{96FE4931-1975-4B1A-84A4-0FA604690A0C}"/>
    <dgm:cxn modelId="{2ADFB5A2-9F26-4C4E-862A-2FF90A16EB8C}" type="presParOf" srcId="{C8C3E9C6-B7D0-4E9B-96FE-37732AFB864E}" destId="{A31C75B1-2A8B-4ACE-AED8-98DDE019D381}" srcOrd="0" destOrd="0" presId="urn:microsoft.com/office/officeart/2005/8/layout/cycle7"/>
    <dgm:cxn modelId="{B9D1E56A-C34C-49A3-A7D5-AEC801FF380A}" type="presParOf" srcId="{C8C3E9C6-B7D0-4E9B-96FE-37732AFB864E}" destId="{31D5C816-88C1-4BEC-A815-29FC0E4216D8}" srcOrd="1" destOrd="0" presId="urn:microsoft.com/office/officeart/2005/8/layout/cycle7"/>
    <dgm:cxn modelId="{29E3B898-39F7-4182-AB45-D5EF723772F9}" type="presParOf" srcId="{31D5C816-88C1-4BEC-A815-29FC0E4216D8}" destId="{FE798CC7-C0F9-4500-9806-BDF2EC456DA0}" srcOrd="0" destOrd="0" presId="urn:microsoft.com/office/officeart/2005/8/layout/cycle7"/>
    <dgm:cxn modelId="{94357A89-A4B1-4812-9450-76FACE43CCC5}" type="presParOf" srcId="{C8C3E9C6-B7D0-4E9B-96FE-37732AFB864E}" destId="{6401C549-1EDD-4604-8E67-81CE76245B73}" srcOrd="2" destOrd="0" presId="urn:microsoft.com/office/officeart/2005/8/layout/cycle7"/>
    <dgm:cxn modelId="{AD527D8F-A169-4A40-8D27-FDA54B8CAE2A}" type="presParOf" srcId="{C8C3E9C6-B7D0-4E9B-96FE-37732AFB864E}" destId="{1D0BA7EF-594A-425F-A734-5F9BBA664C04}" srcOrd="3" destOrd="0" presId="urn:microsoft.com/office/officeart/2005/8/layout/cycle7"/>
    <dgm:cxn modelId="{D30DE312-82FC-4791-AB27-62134342B8C7}" type="presParOf" srcId="{1D0BA7EF-594A-425F-A734-5F9BBA664C04}" destId="{A8499443-2DBA-443E-8BD5-842B5C7A1E12}" srcOrd="0" destOrd="0" presId="urn:microsoft.com/office/officeart/2005/8/layout/cycle7"/>
    <dgm:cxn modelId="{320B301E-0250-4D31-9B43-06452B9BA7AF}" type="presParOf" srcId="{C8C3E9C6-B7D0-4E9B-96FE-37732AFB864E}" destId="{58F62498-7EAC-41CC-ADC4-964EA958E065}" srcOrd="4" destOrd="0" presId="urn:microsoft.com/office/officeart/2005/8/layout/cycle7"/>
    <dgm:cxn modelId="{0183855F-41AD-4ED7-B2D0-D19A6C0A83A6}" type="presParOf" srcId="{C8C3E9C6-B7D0-4E9B-96FE-37732AFB864E}" destId="{EACE3154-8DF9-46BB-8F5C-F89185FC699E}" srcOrd="5" destOrd="0" presId="urn:microsoft.com/office/officeart/2005/8/layout/cycle7"/>
    <dgm:cxn modelId="{28076822-AB9E-4D06-81C2-D8DDAE940902}" type="presParOf" srcId="{EACE3154-8DF9-46BB-8F5C-F89185FC699E}" destId="{92E78E44-039F-45EE-A091-9CA7E3F1846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3E3E0F5-8964-46EE-8A9B-6D874AD76D19}">
      <dgm:prSet phldrT="[نص]"/>
      <dgm:spPr/>
      <dgm:t>
        <a:bodyPr/>
        <a:lstStyle/>
        <a:p>
          <a:pPr rtl="1"/>
          <a:r>
            <a:rPr lang="ar-SA" b="1" dirty="0" smtClean="0"/>
            <a:t>لغة التجميع</a:t>
          </a:r>
          <a:endParaRPr lang="ar-SA" b="1" dirty="0"/>
        </a:p>
      </dgm:t>
    </dgm:pt>
    <dgm:pt modelId="{2E401E88-F320-4B99-A6A6-7C57041DBBF7}" type="parTrans" cxnId="{1351BF45-EF10-4CC2-BF97-9A5949B8D25D}">
      <dgm:prSet/>
      <dgm:spPr/>
      <dgm:t>
        <a:bodyPr/>
        <a:lstStyle/>
        <a:p>
          <a:pPr rtl="1"/>
          <a:endParaRPr lang="ar-SA"/>
        </a:p>
      </dgm:t>
    </dgm:pt>
    <dgm:pt modelId="{96FE4931-1975-4B1A-84A4-0FA604690A0C}" type="sibTrans" cxnId="{1351BF45-EF10-4CC2-BF97-9A5949B8D25D}">
      <dgm:prSet/>
      <dgm:spPr/>
      <dgm:t>
        <a:bodyPr/>
        <a:lstStyle/>
        <a:p>
          <a:pPr rtl="1"/>
          <a:endParaRPr lang="ar-SA"/>
        </a:p>
      </dgm:t>
    </dgm:pt>
    <dgm:pt modelId="{D0563405-0C6B-4261-A169-0047941E1A1F}">
      <dgm:prSet phldrT="[نص]" custT="1"/>
      <dgm:spPr/>
      <dgm:t>
        <a:bodyPr/>
        <a:lstStyle/>
        <a:p>
          <a:pPr rtl="1"/>
          <a:r>
            <a:rPr lang="ar-SA" sz="2800" b="1" dirty="0" smtClean="0"/>
            <a:t>تنقسم لغات البرمجة الى </a:t>
          </a:r>
          <a:r>
            <a:rPr lang="ar-SA" sz="2800" b="1" dirty="0" err="1" smtClean="0"/>
            <a:t>قسمين :</a:t>
          </a:r>
          <a:endParaRPr lang="ar-SA" sz="2800" b="1" dirty="0"/>
        </a:p>
      </dgm:t>
    </dgm:pt>
    <dgm:pt modelId="{62A73FF3-1BB5-4B5F-B7C8-0368C364DCF5}" type="parTrans" cxnId="{B0CDA3F0-E257-4F25-8AF6-37073A693A9D}">
      <dgm:prSet/>
      <dgm:spPr/>
      <dgm:t>
        <a:bodyPr/>
        <a:lstStyle/>
        <a:p>
          <a:pPr rtl="1"/>
          <a:endParaRPr lang="ar-SA"/>
        </a:p>
      </dgm:t>
    </dgm:pt>
    <dgm:pt modelId="{28565531-9690-4794-8A9C-3E0D9FCFAEB3}" type="sibTrans" cxnId="{B0CDA3F0-E257-4F25-8AF6-37073A693A9D}">
      <dgm:prSet/>
      <dgm:spPr/>
      <dgm:t>
        <a:bodyPr/>
        <a:lstStyle/>
        <a:p>
          <a:pPr rtl="1"/>
          <a:endParaRPr lang="ar-SA"/>
        </a:p>
      </dgm:t>
    </dgm:pt>
    <dgm:pt modelId="{198CA320-DD00-48C9-822E-09C26A7C0E47}">
      <dgm:prSet/>
      <dgm:spPr/>
      <dgm:t>
        <a:bodyPr/>
        <a:lstStyle/>
        <a:p>
          <a:pPr rtl="1"/>
          <a:r>
            <a:rPr lang="ar-SA" b="1" dirty="0" smtClean="0"/>
            <a:t>لغات عالية المستوى </a:t>
          </a:r>
          <a:endParaRPr lang="ar-SA" b="1" dirty="0"/>
        </a:p>
      </dgm:t>
    </dgm:pt>
    <dgm:pt modelId="{A381BC58-0FE7-43F3-A58E-3C191A5BFC1E}" type="parTrans" cxnId="{6441C627-EC68-491E-B302-7DFA02EBDADC}">
      <dgm:prSet/>
      <dgm:spPr/>
      <dgm:t>
        <a:bodyPr/>
        <a:lstStyle/>
        <a:p>
          <a:pPr rtl="1"/>
          <a:endParaRPr lang="ar-SA"/>
        </a:p>
      </dgm:t>
    </dgm:pt>
    <dgm:pt modelId="{FBFB8F61-6B90-434E-A984-2D8F369E146F}" type="sibTrans" cxnId="{6441C627-EC68-491E-B302-7DFA02EBDADC}">
      <dgm:prSet/>
      <dgm:spPr/>
      <dgm:t>
        <a:bodyPr/>
        <a:lstStyle/>
        <a:p>
          <a:pPr rtl="1"/>
          <a:endParaRPr lang="ar-SA"/>
        </a:p>
      </dgm:t>
    </dgm:pt>
    <dgm:pt modelId="{CD37EE9C-66C0-4721-AD1E-5C805934D8AD}">
      <dgm:prSet/>
      <dgm:spPr/>
      <dgm:t>
        <a:bodyPr/>
        <a:lstStyle/>
        <a:p>
          <a:pPr rtl="1"/>
          <a:r>
            <a:rPr lang="ar-SA" b="1" dirty="0" smtClean="0"/>
            <a:t>لغة الآلة</a:t>
          </a:r>
          <a:endParaRPr lang="ar-SA" b="1" dirty="0"/>
        </a:p>
      </dgm:t>
    </dgm:pt>
    <dgm:pt modelId="{169F45B9-3BE9-4553-B4A6-E0D5E01ACBF5}" type="parTrans" cxnId="{6F36BC56-DB68-45D0-A698-80BDB6CF3414}">
      <dgm:prSet/>
      <dgm:spPr/>
      <dgm:t>
        <a:bodyPr/>
        <a:lstStyle/>
        <a:p>
          <a:pPr rtl="1"/>
          <a:endParaRPr lang="ar-SA"/>
        </a:p>
      </dgm:t>
    </dgm:pt>
    <dgm:pt modelId="{F826CE0A-EC44-4D43-B399-4028FC927994}" type="sibTrans" cxnId="{6F36BC56-DB68-45D0-A698-80BDB6CF3414}">
      <dgm:prSet/>
      <dgm:spPr/>
      <dgm:t>
        <a:bodyPr/>
        <a:lstStyle/>
        <a:p>
          <a:pPr rtl="1"/>
          <a:endParaRPr lang="ar-SA"/>
        </a:p>
      </dgm:t>
    </dgm:pt>
    <dgm:pt modelId="{5D1AC720-52B1-4FE4-B1E0-B69FECC8DB71}">
      <dgm:prSet/>
      <dgm:spPr/>
      <dgm:t>
        <a:bodyPr/>
        <a:lstStyle/>
        <a:p>
          <a:pPr rtl="1"/>
          <a:r>
            <a:rPr lang="ar-SA" b="1" dirty="0" smtClean="0"/>
            <a:t>لغات منخفضة المستوى</a:t>
          </a:r>
          <a:endParaRPr lang="ar-SA" b="1" dirty="0"/>
        </a:p>
      </dgm:t>
    </dgm:pt>
    <dgm:pt modelId="{FFD2475E-9911-4452-A960-941A3FC54755}" type="parTrans" cxnId="{70F63F60-AD42-48B5-AE31-40479CA0BC4A}">
      <dgm:prSet/>
      <dgm:spPr/>
      <dgm:t>
        <a:bodyPr/>
        <a:lstStyle/>
        <a:p>
          <a:pPr rtl="1"/>
          <a:endParaRPr lang="ar-SA"/>
        </a:p>
      </dgm:t>
    </dgm:pt>
    <dgm:pt modelId="{D58C30EE-090B-498B-819C-BE22D787B63B}" type="sibTrans" cxnId="{70F63F60-AD42-48B5-AE31-40479CA0BC4A}">
      <dgm:prSet/>
      <dgm:spPr/>
      <dgm:t>
        <a:bodyPr/>
        <a:lstStyle/>
        <a:p>
          <a:pPr rtl="1"/>
          <a:endParaRPr lang="ar-SA"/>
        </a:p>
      </dgm:t>
    </dgm:pt>
    <dgm:pt modelId="{246F8FF2-AC87-4C82-A817-69DA6A595BA0}">
      <dgm:prSet/>
      <dgm:spPr/>
      <dgm:t>
        <a:bodyPr/>
        <a:lstStyle/>
        <a:p>
          <a:pPr rtl="1"/>
          <a:r>
            <a:rPr lang="ar-SA" b="1" dirty="0" smtClean="0"/>
            <a:t>لغة البرمجة الإجرائية</a:t>
          </a:r>
          <a:endParaRPr lang="ar-SA" b="1" dirty="0"/>
        </a:p>
      </dgm:t>
    </dgm:pt>
    <dgm:pt modelId="{D6670D8A-10FB-4EF4-9948-FAC94F71E248}" type="parTrans" cxnId="{3CCEADFF-EA1A-4017-A619-8B53D7F9BD3B}">
      <dgm:prSet/>
      <dgm:spPr/>
      <dgm:t>
        <a:bodyPr/>
        <a:lstStyle/>
        <a:p>
          <a:pPr rtl="1"/>
          <a:endParaRPr lang="ar-SA"/>
        </a:p>
      </dgm:t>
    </dgm:pt>
    <dgm:pt modelId="{B4EC3500-7D8A-41F8-AD57-C4A808923C92}" type="sibTrans" cxnId="{3CCEADFF-EA1A-4017-A619-8B53D7F9BD3B}">
      <dgm:prSet/>
      <dgm:spPr/>
      <dgm:t>
        <a:bodyPr/>
        <a:lstStyle/>
        <a:p>
          <a:pPr rtl="1"/>
          <a:endParaRPr lang="ar-SA"/>
        </a:p>
      </dgm:t>
    </dgm:pt>
    <dgm:pt modelId="{203FD5C2-944C-45D4-9A4A-AF8860591DE4}">
      <dgm:prSet/>
      <dgm:spPr/>
      <dgm:t>
        <a:bodyPr/>
        <a:lstStyle/>
        <a:p>
          <a:pPr rtl="1"/>
          <a:r>
            <a:rPr lang="ar-SA" b="1" dirty="0" smtClean="0"/>
            <a:t>لغة البرمجة بالكائنات</a:t>
          </a:r>
          <a:endParaRPr lang="ar-SA" b="1" dirty="0"/>
        </a:p>
      </dgm:t>
    </dgm:pt>
    <dgm:pt modelId="{ADB3E2CF-A485-4719-AE17-4879FA2D2824}" type="parTrans" cxnId="{0B616061-E72D-4865-AEDF-CA18A442079D}">
      <dgm:prSet/>
      <dgm:spPr/>
      <dgm:t>
        <a:bodyPr/>
        <a:lstStyle/>
        <a:p>
          <a:pPr rtl="1"/>
          <a:endParaRPr lang="ar-SA"/>
        </a:p>
      </dgm:t>
    </dgm:pt>
    <dgm:pt modelId="{3C664640-1701-40F4-BA4C-976BBA2F53C6}" type="sibTrans" cxnId="{0B616061-E72D-4865-AEDF-CA18A442079D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13070AF-A87F-4924-A038-1219B15565F9}" type="pres">
      <dgm:prSet presAssocID="{53E3E0F5-8964-46EE-8A9B-6D874AD76D19}" presName="hierRoot1" presStyleCnt="0"/>
      <dgm:spPr/>
    </dgm:pt>
    <dgm:pt modelId="{21DE576C-9280-4309-97E3-90EEB8445FB6}" type="pres">
      <dgm:prSet presAssocID="{53E3E0F5-8964-46EE-8A9B-6D874AD76D19}" presName="composite" presStyleCnt="0"/>
      <dgm:spPr/>
    </dgm:pt>
    <dgm:pt modelId="{CFD54ECF-F925-4907-8624-5CD9BF5A2AE3}" type="pres">
      <dgm:prSet presAssocID="{53E3E0F5-8964-46EE-8A9B-6D874AD76D19}" presName="background" presStyleLbl="node0" presStyleIdx="0" presStyleCnt="2"/>
      <dgm:spPr/>
    </dgm:pt>
    <dgm:pt modelId="{76CB1AD4-D3AF-4F60-870E-C1150BDDE63D}" type="pres">
      <dgm:prSet presAssocID="{53E3E0F5-8964-46EE-8A9B-6D874AD76D19}" presName="text" presStyleLbl="fgAcc0" presStyleIdx="0" presStyleCnt="2" custLinFactX="107896" custLinFactY="123497" custLinFactNeighborX="200000" custLinFactNeighborY="2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EFC03C6-62F0-445C-862F-6A6091ABF284}" type="pres">
      <dgm:prSet presAssocID="{53E3E0F5-8964-46EE-8A9B-6D874AD76D19}" presName="hierChild2" presStyleCnt="0"/>
      <dgm:spPr/>
    </dgm:pt>
    <dgm:pt modelId="{D3E56667-F21E-419C-8597-322618D2F589}" type="pres">
      <dgm:prSet presAssocID="{169F45B9-3BE9-4553-B4A6-E0D5E01ACBF5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5C61F3AD-701B-445F-95C7-A252F629A99D}" type="pres">
      <dgm:prSet presAssocID="{CD37EE9C-66C0-4721-AD1E-5C805934D8AD}" presName="hierRoot2" presStyleCnt="0"/>
      <dgm:spPr/>
    </dgm:pt>
    <dgm:pt modelId="{3B56CDCB-5080-48DE-8287-FCBF7C6E5EED}" type="pres">
      <dgm:prSet presAssocID="{CD37EE9C-66C0-4721-AD1E-5C805934D8AD}" presName="composite2" presStyleCnt="0"/>
      <dgm:spPr/>
    </dgm:pt>
    <dgm:pt modelId="{6DE5ADDC-2A33-4822-9D28-56498A3034EE}" type="pres">
      <dgm:prSet presAssocID="{CD37EE9C-66C0-4721-AD1E-5C805934D8AD}" presName="background2" presStyleLbl="node2" presStyleIdx="0" presStyleCnt="3"/>
      <dgm:spPr/>
    </dgm:pt>
    <dgm:pt modelId="{82449147-0646-4F07-BEE4-B478081144C9}" type="pres">
      <dgm:prSet presAssocID="{CD37EE9C-66C0-4721-AD1E-5C805934D8AD}" presName="text2" presStyleLbl="fgAcc2" presStyleIdx="0" presStyleCnt="3" custLinFactX="112787" custLinFactNeighborX="200000" custLinFactNeighborY="390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F75AB1C-B3E4-4FD8-8328-7AA3FF58BA21}" type="pres">
      <dgm:prSet presAssocID="{CD37EE9C-66C0-4721-AD1E-5C805934D8AD}" presName="hierChild3" presStyleCnt="0"/>
      <dgm:spPr/>
    </dgm:pt>
    <dgm:pt modelId="{5288EB68-0C27-45A4-8B41-403F682567A9}" type="pres">
      <dgm:prSet presAssocID="{198CA320-DD00-48C9-822E-09C26A7C0E47}" presName="hierRoot1" presStyleCnt="0"/>
      <dgm:spPr/>
    </dgm:pt>
    <dgm:pt modelId="{6FC4A8E5-70B9-48C0-8AA6-AC9BE2BE603D}" type="pres">
      <dgm:prSet presAssocID="{198CA320-DD00-48C9-822E-09C26A7C0E47}" presName="composite" presStyleCnt="0"/>
      <dgm:spPr/>
    </dgm:pt>
    <dgm:pt modelId="{BDF5F4AC-B210-4FD9-9B37-E2A03B027382}" type="pres">
      <dgm:prSet presAssocID="{198CA320-DD00-48C9-822E-09C26A7C0E47}" presName="background" presStyleLbl="node0" presStyleIdx="1" presStyleCnt="2"/>
      <dgm:spPr/>
    </dgm:pt>
    <dgm:pt modelId="{75788656-08FB-464F-88E9-4BA35D0AAD4D}" type="pres">
      <dgm:prSet presAssocID="{198CA320-DD00-48C9-822E-09C26A7C0E47}" presName="text" presStyleLbl="fgAcc0" presStyleIdx="1" presStyleCnt="2" custLinFactX="-100000" custLinFactNeighborX="-127519" custLinFactNeighborY="2797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3E6495F-152F-4DD1-A600-0C7FC31446D5}" type="pres">
      <dgm:prSet presAssocID="{198CA320-DD00-48C9-822E-09C26A7C0E47}" presName="hierChild2" presStyleCnt="0"/>
      <dgm:spPr/>
    </dgm:pt>
    <dgm:pt modelId="{6CCB625B-D8C2-479C-BC63-216F357B11F9}" type="pres">
      <dgm:prSet presAssocID="{62A73FF3-1BB5-4B5F-B7C8-0368C364DCF5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6AD14CC8-08A9-420D-BA45-139CC3F019B0}" type="pres">
      <dgm:prSet presAssocID="{D0563405-0C6B-4261-A169-0047941E1A1F}" presName="hierRoot2" presStyleCnt="0"/>
      <dgm:spPr/>
    </dgm:pt>
    <dgm:pt modelId="{E4064F1B-FAD6-4573-A829-C66EC66AA9E7}" type="pres">
      <dgm:prSet presAssocID="{D0563405-0C6B-4261-A169-0047941E1A1F}" presName="composite2" presStyleCnt="0"/>
      <dgm:spPr/>
    </dgm:pt>
    <dgm:pt modelId="{D7C0F222-4898-4F3F-AAC8-03DFAF44F266}" type="pres">
      <dgm:prSet presAssocID="{D0563405-0C6B-4261-A169-0047941E1A1F}" presName="background2" presStyleLbl="node2" presStyleIdx="1" presStyleCnt="3"/>
      <dgm:spPr/>
    </dgm:pt>
    <dgm:pt modelId="{E91C4C88-9F6D-40E0-BEF0-52B2D6AE8335}" type="pres">
      <dgm:prSet presAssocID="{D0563405-0C6B-4261-A169-0047941E1A1F}" presName="text2" presStyleLbl="fgAcc2" presStyleIdx="1" presStyleCnt="3" custScaleX="164599" custLinFactY="-89445" custLinFactNeighborX="-21705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6D1A4C6-891E-4C54-ABD5-BC69EF0C0018}" type="pres">
      <dgm:prSet presAssocID="{D0563405-0C6B-4261-A169-0047941E1A1F}" presName="hierChild3" presStyleCnt="0"/>
      <dgm:spPr/>
    </dgm:pt>
    <dgm:pt modelId="{F5D206A3-47E1-4191-B9AE-56FD98C20224}" type="pres">
      <dgm:prSet presAssocID="{FFD2475E-9911-4452-A960-941A3FC54755}" presName="Name17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D6FF3E5C-9E52-4656-84B7-68802C95DA91}" type="pres">
      <dgm:prSet presAssocID="{5D1AC720-52B1-4FE4-B1E0-B69FECC8DB71}" presName="hierRoot3" presStyleCnt="0"/>
      <dgm:spPr/>
    </dgm:pt>
    <dgm:pt modelId="{4F94CFB7-4CC6-4BE9-A7CD-C85FD3FD3351}" type="pres">
      <dgm:prSet presAssocID="{5D1AC720-52B1-4FE4-B1E0-B69FECC8DB71}" presName="composite3" presStyleCnt="0"/>
      <dgm:spPr/>
    </dgm:pt>
    <dgm:pt modelId="{C544DA63-76C9-47ED-87E4-0C1EFB44781E}" type="pres">
      <dgm:prSet presAssocID="{5D1AC720-52B1-4FE4-B1E0-B69FECC8DB71}" presName="background3" presStyleLbl="node3" presStyleIdx="0" presStyleCnt="2"/>
      <dgm:spPr/>
    </dgm:pt>
    <dgm:pt modelId="{C850DE4F-7C0F-4753-B75A-6741C2CF6CFE}" type="pres">
      <dgm:prSet presAssocID="{5D1AC720-52B1-4FE4-B1E0-B69FECC8DB71}" presName="text3" presStyleLbl="fgAcc3" presStyleIdx="0" presStyleCnt="2" custLinFactX="53374" custLinFactY="-100000" custLinFactNeighborX="100000" custLinFactNeighborY="-14538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7B21261-91A8-4C92-9162-BC6544344A83}" type="pres">
      <dgm:prSet presAssocID="{5D1AC720-52B1-4FE4-B1E0-B69FECC8DB71}" presName="hierChild4" presStyleCnt="0"/>
      <dgm:spPr/>
    </dgm:pt>
    <dgm:pt modelId="{40119F6F-094B-4C9C-B59D-38767C5A00C8}" type="pres">
      <dgm:prSet presAssocID="{D6670D8A-10FB-4EF4-9948-FAC94F71E248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B5E3F8D2-7B67-41DB-9D43-282F5FDDECDC}" type="pres">
      <dgm:prSet presAssocID="{246F8FF2-AC87-4C82-A817-69DA6A595BA0}" presName="hierRoot2" presStyleCnt="0"/>
      <dgm:spPr/>
    </dgm:pt>
    <dgm:pt modelId="{0B92D0B6-7550-4BD8-82D7-4AB7463E30AF}" type="pres">
      <dgm:prSet presAssocID="{246F8FF2-AC87-4C82-A817-69DA6A595BA0}" presName="composite2" presStyleCnt="0"/>
      <dgm:spPr/>
    </dgm:pt>
    <dgm:pt modelId="{858F9661-9B71-46E2-A574-A7683F2572BC}" type="pres">
      <dgm:prSet presAssocID="{246F8FF2-AC87-4C82-A817-69DA6A595BA0}" presName="background2" presStyleLbl="node2" presStyleIdx="2" presStyleCnt="3"/>
      <dgm:spPr/>
    </dgm:pt>
    <dgm:pt modelId="{F2E4A055-0902-48A4-972B-A3E3B95D9598}" type="pres">
      <dgm:prSet presAssocID="{246F8FF2-AC87-4C82-A817-69DA6A595BA0}" presName="text2" presStyleLbl="fgAcc2" presStyleIdx="2" presStyleCnt="3" custLinFactX="-130169" custLinFactNeighborX="-200000" custLinFactNeighborY="2243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2478BD0-B7E2-4C64-A76C-73763C0E3232}" type="pres">
      <dgm:prSet presAssocID="{246F8FF2-AC87-4C82-A817-69DA6A595BA0}" presName="hierChild3" presStyleCnt="0"/>
      <dgm:spPr/>
    </dgm:pt>
    <dgm:pt modelId="{F5AB46FE-566E-4646-B1CB-0ED2F627B781}" type="pres">
      <dgm:prSet presAssocID="{ADB3E2CF-A485-4719-AE17-4879FA2D2824}" presName="Name17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CE2DE7CE-5FDB-42C0-9216-D0C1D42577B3}" type="pres">
      <dgm:prSet presAssocID="{203FD5C2-944C-45D4-9A4A-AF8860591DE4}" presName="hierRoot3" presStyleCnt="0"/>
      <dgm:spPr/>
    </dgm:pt>
    <dgm:pt modelId="{0D7AC54C-5DBC-459B-A80E-A68FA3C1FC6F}" type="pres">
      <dgm:prSet presAssocID="{203FD5C2-944C-45D4-9A4A-AF8860591DE4}" presName="composite3" presStyleCnt="0"/>
      <dgm:spPr/>
    </dgm:pt>
    <dgm:pt modelId="{83540058-9C7A-4591-9210-5A8790351B8D}" type="pres">
      <dgm:prSet presAssocID="{203FD5C2-944C-45D4-9A4A-AF8860591DE4}" presName="background3" presStyleLbl="node3" presStyleIdx="1" presStyleCnt="2"/>
      <dgm:spPr/>
    </dgm:pt>
    <dgm:pt modelId="{1CF97342-E584-4A75-9F04-69F21A857D26}" type="pres">
      <dgm:prSet presAssocID="{203FD5C2-944C-45D4-9A4A-AF8860591DE4}" presName="text3" presStyleLbl="fgAcc3" presStyleIdx="1" presStyleCnt="2" custAng="0" custLinFactX="-125278" custLinFactNeighborX="-200000" custLinFactNeighborY="3838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75EE2A9-7A16-447B-82CA-CB7A1C7A192F}" type="pres">
      <dgm:prSet presAssocID="{203FD5C2-944C-45D4-9A4A-AF8860591DE4}" presName="hierChild4" presStyleCnt="0"/>
      <dgm:spPr/>
    </dgm:pt>
  </dgm:ptLst>
  <dgm:cxnLst>
    <dgm:cxn modelId="{26778FC0-62F3-4B76-A49A-33D5D6D41AE4}" type="presOf" srcId="{FFD2475E-9911-4452-A960-941A3FC54755}" destId="{F5D206A3-47E1-4191-B9AE-56FD98C20224}" srcOrd="0" destOrd="0" presId="urn:microsoft.com/office/officeart/2005/8/layout/hierarchy1"/>
    <dgm:cxn modelId="{6F36BC56-DB68-45D0-A698-80BDB6CF3414}" srcId="{53E3E0F5-8964-46EE-8A9B-6D874AD76D19}" destId="{CD37EE9C-66C0-4721-AD1E-5C805934D8AD}" srcOrd="0" destOrd="0" parTransId="{169F45B9-3BE9-4553-B4A6-E0D5E01ACBF5}" sibTransId="{F826CE0A-EC44-4D43-B399-4028FC927994}"/>
    <dgm:cxn modelId="{3CCEADFF-EA1A-4017-A619-8B53D7F9BD3B}" srcId="{198CA320-DD00-48C9-822E-09C26A7C0E47}" destId="{246F8FF2-AC87-4C82-A817-69DA6A595BA0}" srcOrd="1" destOrd="0" parTransId="{D6670D8A-10FB-4EF4-9948-FAC94F71E248}" sibTransId="{B4EC3500-7D8A-41F8-AD57-C4A808923C92}"/>
    <dgm:cxn modelId="{C5D7E53E-58D6-452B-86A2-C5A2BD0F7E19}" type="presOf" srcId="{203FD5C2-944C-45D4-9A4A-AF8860591DE4}" destId="{1CF97342-E584-4A75-9F04-69F21A857D26}" srcOrd="0" destOrd="0" presId="urn:microsoft.com/office/officeart/2005/8/layout/hierarchy1"/>
    <dgm:cxn modelId="{70F63F60-AD42-48B5-AE31-40479CA0BC4A}" srcId="{D0563405-0C6B-4261-A169-0047941E1A1F}" destId="{5D1AC720-52B1-4FE4-B1E0-B69FECC8DB71}" srcOrd="0" destOrd="0" parTransId="{FFD2475E-9911-4452-A960-941A3FC54755}" sibTransId="{D58C30EE-090B-498B-819C-BE22D787B63B}"/>
    <dgm:cxn modelId="{1351BF45-EF10-4CC2-BF97-9A5949B8D25D}" srcId="{00DACED7-3BD0-4A19-BFA1-7CFB30503F03}" destId="{53E3E0F5-8964-46EE-8A9B-6D874AD76D19}" srcOrd="0" destOrd="0" parTransId="{2E401E88-F320-4B99-A6A6-7C57041DBBF7}" sibTransId="{96FE4931-1975-4B1A-84A4-0FA604690A0C}"/>
    <dgm:cxn modelId="{0B616061-E72D-4865-AEDF-CA18A442079D}" srcId="{246F8FF2-AC87-4C82-A817-69DA6A595BA0}" destId="{203FD5C2-944C-45D4-9A4A-AF8860591DE4}" srcOrd="0" destOrd="0" parTransId="{ADB3E2CF-A485-4719-AE17-4879FA2D2824}" sibTransId="{3C664640-1701-40F4-BA4C-976BBA2F53C6}"/>
    <dgm:cxn modelId="{EE63835C-37C8-46A4-81EA-96C42E1E23A6}" type="presOf" srcId="{ADB3E2CF-A485-4719-AE17-4879FA2D2824}" destId="{F5AB46FE-566E-4646-B1CB-0ED2F627B781}" srcOrd="0" destOrd="0" presId="urn:microsoft.com/office/officeart/2005/8/layout/hierarchy1"/>
    <dgm:cxn modelId="{32761C47-6CF3-4C85-8E6B-F5AEC2D2E207}" type="presOf" srcId="{CD37EE9C-66C0-4721-AD1E-5C805934D8AD}" destId="{82449147-0646-4F07-BEE4-B478081144C9}" srcOrd="0" destOrd="0" presId="urn:microsoft.com/office/officeart/2005/8/layout/hierarchy1"/>
    <dgm:cxn modelId="{3D26619F-E7FA-4933-91EF-CDA23AA6A83B}" type="presOf" srcId="{198CA320-DD00-48C9-822E-09C26A7C0E47}" destId="{75788656-08FB-464F-88E9-4BA35D0AAD4D}" srcOrd="0" destOrd="0" presId="urn:microsoft.com/office/officeart/2005/8/layout/hierarchy1"/>
    <dgm:cxn modelId="{F720E519-2E8B-42E9-AA8B-7975BABCC464}" type="presOf" srcId="{00DACED7-3BD0-4A19-BFA1-7CFB30503F03}" destId="{D123DD7C-6361-47C1-9F46-98069559353D}" srcOrd="0" destOrd="0" presId="urn:microsoft.com/office/officeart/2005/8/layout/hierarchy1"/>
    <dgm:cxn modelId="{B0CDA3F0-E257-4F25-8AF6-37073A693A9D}" srcId="{198CA320-DD00-48C9-822E-09C26A7C0E47}" destId="{D0563405-0C6B-4261-A169-0047941E1A1F}" srcOrd="0" destOrd="0" parTransId="{62A73FF3-1BB5-4B5F-B7C8-0368C364DCF5}" sibTransId="{28565531-9690-4794-8A9C-3E0D9FCFAEB3}"/>
    <dgm:cxn modelId="{1BC6C67A-5498-47E8-A18C-9A1B3FC38DBE}" type="presOf" srcId="{5D1AC720-52B1-4FE4-B1E0-B69FECC8DB71}" destId="{C850DE4F-7C0F-4753-B75A-6741C2CF6CFE}" srcOrd="0" destOrd="0" presId="urn:microsoft.com/office/officeart/2005/8/layout/hierarchy1"/>
    <dgm:cxn modelId="{49172657-C4B8-4300-8479-04607A6F639F}" type="presOf" srcId="{53E3E0F5-8964-46EE-8A9B-6D874AD76D19}" destId="{76CB1AD4-D3AF-4F60-870E-C1150BDDE63D}" srcOrd="0" destOrd="0" presId="urn:microsoft.com/office/officeart/2005/8/layout/hierarchy1"/>
    <dgm:cxn modelId="{9C926B73-2232-4D15-A505-3C13E5141210}" type="presOf" srcId="{246F8FF2-AC87-4C82-A817-69DA6A595BA0}" destId="{F2E4A055-0902-48A4-972B-A3E3B95D9598}" srcOrd="0" destOrd="0" presId="urn:microsoft.com/office/officeart/2005/8/layout/hierarchy1"/>
    <dgm:cxn modelId="{278C1F73-32B3-48F4-8A7F-FFE444E195BD}" type="presOf" srcId="{D0563405-0C6B-4261-A169-0047941E1A1F}" destId="{E91C4C88-9F6D-40E0-BEF0-52B2D6AE8335}" srcOrd="0" destOrd="0" presId="urn:microsoft.com/office/officeart/2005/8/layout/hierarchy1"/>
    <dgm:cxn modelId="{7B8A067F-84CF-43BA-B91A-D5A14ECBA491}" type="presOf" srcId="{D6670D8A-10FB-4EF4-9948-FAC94F71E248}" destId="{40119F6F-094B-4C9C-B59D-38767C5A00C8}" srcOrd="0" destOrd="0" presId="urn:microsoft.com/office/officeart/2005/8/layout/hierarchy1"/>
    <dgm:cxn modelId="{6441C627-EC68-491E-B302-7DFA02EBDADC}" srcId="{00DACED7-3BD0-4A19-BFA1-7CFB30503F03}" destId="{198CA320-DD00-48C9-822E-09C26A7C0E47}" srcOrd="1" destOrd="0" parTransId="{A381BC58-0FE7-43F3-A58E-3C191A5BFC1E}" sibTransId="{FBFB8F61-6B90-434E-A984-2D8F369E146F}"/>
    <dgm:cxn modelId="{0497ECDA-7845-4B5E-B51F-F40C86A2628F}" type="presOf" srcId="{62A73FF3-1BB5-4B5F-B7C8-0368C364DCF5}" destId="{6CCB625B-D8C2-479C-BC63-216F357B11F9}" srcOrd="0" destOrd="0" presId="urn:microsoft.com/office/officeart/2005/8/layout/hierarchy1"/>
    <dgm:cxn modelId="{DE6C6ED7-7742-4620-82BE-A8C581B54D96}" type="presOf" srcId="{169F45B9-3BE9-4553-B4A6-E0D5E01ACBF5}" destId="{D3E56667-F21E-419C-8597-322618D2F589}" srcOrd="0" destOrd="0" presId="urn:microsoft.com/office/officeart/2005/8/layout/hierarchy1"/>
    <dgm:cxn modelId="{05A65EDA-5191-44DC-A190-35308C863ED3}" type="presParOf" srcId="{D123DD7C-6361-47C1-9F46-98069559353D}" destId="{F13070AF-A87F-4924-A038-1219B15565F9}" srcOrd="0" destOrd="0" presId="urn:microsoft.com/office/officeart/2005/8/layout/hierarchy1"/>
    <dgm:cxn modelId="{B8F43121-973A-473D-9B48-DDB5F8C062E9}" type="presParOf" srcId="{F13070AF-A87F-4924-A038-1219B15565F9}" destId="{21DE576C-9280-4309-97E3-90EEB8445FB6}" srcOrd="0" destOrd="0" presId="urn:microsoft.com/office/officeart/2005/8/layout/hierarchy1"/>
    <dgm:cxn modelId="{D0C34BDC-7B13-43AA-8796-22A8A04EE42C}" type="presParOf" srcId="{21DE576C-9280-4309-97E3-90EEB8445FB6}" destId="{CFD54ECF-F925-4907-8624-5CD9BF5A2AE3}" srcOrd="0" destOrd="0" presId="urn:microsoft.com/office/officeart/2005/8/layout/hierarchy1"/>
    <dgm:cxn modelId="{29291DED-2796-4F78-B7E7-74C190E39772}" type="presParOf" srcId="{21DE576C-9280-4309-97E3-90EEB8445FB6}" destId="{76CB1AD4-D3AF-4F60-870E-C1150BDDE63D}" srcOrd="1" destOrd="0" presId="urn:microsoft.com/office/officeart/2005/8/layout/hierarchy1"/>
    <dgm:cxn modelId="{40ED5BAA-C32F-4F8C-84F3-6A024E8EBBE0}" type="presParOf" srcId="{F13070AF-A87F-4924-A038-1219B15565F9}" destId="{1EFC03C6-62F0-445C-862F-6A6091ABF284}" srcOrd="1" destOrd="0" presId="urn:microsoft.com/office/officeart/2005/8/layout/hierarchy1"/>
    <dgm:cxn modelId="{693AC0A7-A6AB-4725-B430-0D5D2455E141}" type="presParOf" srcId="{1EFC03C6-62F0-445C-862F-6A6091ABF284}" destId="{D3E56667-F21E-419C-8597-322618D2F589}" srcOrd="0" destOrd="0" presId="urn:microsoft.com/office/officeart/2005/8/layout/hierarchy1"/>
    <dgm:cxn modelId="{A204446E-7660-4138-B423-86495B15FC33}" type="presParOf" srcId="{1EFC03C6-62F0-445C-862F-6A6091ABF284}" destId="{5C61F3AD-701B-445F-95C7-A252F629A99D}" srcOrd="1" destOrd="0" presId="urn:microsoft.com/office/officeart/2005/8/layout/hierarchy1"/>
    <dgm:cxn modelId="{81F64E6F-F768-4964-9159-ACF3FDE8BA00}" type="presParOf" srcId="{5C61F3AD-701B-445F-95C7-A252F629A99D}" destId="{3B56CDCB-5080-48DE-8287-FCBF7C6E5EED}" srcOrd="0" destOrd="0" presId="urn:microsoft.com/office/officeart/2005/8/layout/hierarchy1"/>
    <dgm:cxn modelId="{0EE128A1-1DB9-4311-B651-D8BC35FF4B4A}" type="presParOf" srcId="{3B56CDCB-5080-48DE-8287-FCBF7C6E5EED}" destId="{6DE5ADDC-2A33-4822-9D28-56498A3034EE}" srcOrd="0" destOrd="0" presId="urn:microsoft.com/office/officeart/2005/8/layout/hierarchy1"/>
    <dgm:cxn modelId="{9B2B3D78-F044-4A36-82F2-0FC1F367DC6E}" type="presParOf" srcId="{3B56CDCB-5080-48DE-8287-FCBF7C6E5EED}" destId="{82449147-0646-4F07-BEE4-B478081144C9}" srcOrd="1" destOrd="0" presId="urn:microsoft.com/office/officeart/2005/8/layout/hierarchy1"/>
    <dgm:cxn modelId="{9229053A-E6E7-4400-9484-D8B674D72ED9}" type="presParOf" srcId="{5C61F3AD-701B-445F-95C7-A252F629A99D}" destId="{4F75AB1C-B3E4-4FD8-8328-7AA3FF58BA21}" srcOrd="1" destOrd="0" presId="urn:microsoft.com/office/officeart/2005/8/layout/hierarchy1"/>
    <dgm:cxn modelId="{6759673B-529B-4447-AEFF-C5895C507779}" type="presParOf" srcId="{D123DD7C-6361-47C1-9F46-98069559353D}" destId="{5288EB68-0C27-45A4-8B41-403F682567A9}" srcOrd="1" destOrd="0" presId="urn:microsoft.com/office/officeart/2005/8/layout/hierarchy1"/>
    <dgm:cxn modelId="{82AB7908-1AB1-42FA-86C6-F34555325CBA}" type="presParOf" srcId="{5288EB68-0C27-45A4-8B41-403F682567A9}" destId="{6FC4A8E5-70B9-48C0-8AA6-AC9BE2BE603D}" srcOrd="0" destOrd="0" presId="urn:microsoft.com/office/officeart/2005/8/layout/hierarchy1"/>
    <dgm:cxn modelId="{E89571CE-D49F-4B59-9622-B9E24E58B533}" type="presParOf" srcId="{6FC4A8E5-70B9-48C0-8AA6-AC9BE2BE603D}" destId="{BDF5F4AC-B210-4FD9-9B37-E2A03B027382}" srcOrd="0" destOrd="0" presId="urn:microsoft.com/office/officeart/2005/8/layout/hierarchy1"/>
    <dgm:cxn modelId="{6FB57ABB-C213-4991-94E5-4D9CF5F3477C}" type="presParOf" srcId="{6FC4A8E5-70B9-48C0-8AA6-AC9BE2BE603D}" destId="{75788656-08FB-464F-88E9-4BA35D0AAD4D}" srcOrd="1" destOrd="0" presId="urn:microsoft.com/office/officeart/2005/8/layout/hierarchy1"/>
    <dgm:cxn modelId="{8F0D4530-7DAD-46F0-B577-4E6B28BF02BC}" type="presParOf" srcId="{5288EB68-0C27-45A4-8B41-403F682567A9}" destId="{33E6495F-152F-4DD1-A600-0C7FC31446D5}" srcOrd="1" destOrd="0" presId="urn:microsoft.com/office/officeart/2005/8/layout/hierarchy1"/>
    <dgm:cxn modelId="{6430D776-0ECC-43C4-B8A0-0F1AA7C16081}" type="presParOf" srcId="{33E6495F-152F-4DD1-A600-0C7FC31446D5}" destId="{6CCB625B-D8C2-479C-BC63-216F357B11F9}" srcOrd="0" destOrd="0" presId="urn:microsoft.com/office/officeart/2005/8/layout/hierarchy1"/>
    <dgm:cxn modelId="{1EF52D46-76D5-4979-9963-AC74329B1C09}" type="presParOf" srcId="{33E6495F-152F-4DD1-A600-0C7FC31446D5}" destId="{6AD14CC8-08A9-420D-BA45-139CC3F019B0}" srcOrd="1" destOrd="0" presId="urn:microsoft.com/office/officeart/2005/8/layout/hierarchy1"/>
    <dgm:cxn modelId="{DF170939-3BBA-49B7-9476-10D54CDE9B62}" type="presParOf" srcId="{6AD14CC8-08A9-420D-BA45-139CC3F019B0}" destId="{E4064F1B-FAD6-4573-A829-C66EC66AA9E7}" srcOrd="0" destOrd="0" presId="urn:microsoft.com/office/officeart/2005/8/layout/hierarchy1"/>
    <dgm:cxn modelId="{7CCE5D9E-E6FE-42D8-B459-9CF7EBA8EAAD}" type="presParOf" srcId="{E4064F1B-FAD6-4573-A829-C66EC66AA9E7}" destId="{D7C0F222-4898-4F3F-AAC8-03DFAF44F266}" srcOrd="0" destOrd="0" presId="urn:microsoft.com/office/officeart/2005/8/layout/hierarchy1"/>
    <dgm:cxn modelId="{031D0829-EEDC-41C2-9594-38332BDB1FA2}" type="presParOf" srcId="{E4064F1B-FAD6-4573-A829-C66EC66AA9E7}" destId="{E91C4C88-9F6D-40E0-BEF0-52B2D6AE8335}" srcOrd="1" destOrd="0" presId="urn:microsoft.com/office/officeart/2005/8/layout/hierarchy1"/>
    <dgm:cxn modelId="{59D8E436-5465-4E0B-BD20-0A84A7C6FC56}" type="presParOf" srcId="{6AD14CC8-08A9-420D-BA45-139CC3F019B0}" destId="{06D1A4C6-891E-4C54-ABD5-BC69EF0C0018}" srcOrd="1" destOrd="0" presId="urn:microsoft.com/office/officeart/2005/8/layout/hierarchy1"/>
    <dgm:cxn modelId="{13997483-4406-4B80-9FD8-1981B09ED04B}" type="presParOf" srcId="{06D1A4C6-891E-4C54-ABD5-BC69EF0C0018}" destId="{F5D206A3-47E1-4191-B9AE-56FD98C20224}" srcOrd="0" destOrd="0" presId="urn:microsoft.com/office/officeart/2005/8/layout/hierarchy1"/>
    <dgm:cxn modelId="{42F1EC4E-0CBE-4BAC-84E7-0C667A60B69F}" type="presParOf" srcId="{06D1A4C6-891E-4C54-ABD5-BC69EF0C0018}" destId="{D6FF3E5C-9E52-4656-84B7-68802C95DA91}" srcOrd="1" destOrd="0" presId="urn:microsoft.com/office/officeart/2005/8/layout/hierarchy1"/>
    <dgm:cxn modelId="{6CF62A22-79CD-482E-A893-092C1E9EC885}" type="presParOf" srcId="{D6FF3E5C-9E52-4656-84B7-68802C95DA91}" destId="{4F94CFB7-4CC6-4BE9-A7CD-C85FD3FD3351}" srcOrd="0" destOrd="0" presId="urn:microsoft.com/office/officeart/2005/8/layout/hierarchy1"/>
    <dgm:cxn modelId="{0F52096B-63B6-401C-965C-A211EECF0DE3}" type="presParOf" srcId="{4F94CFB7-4CC6-4BE9-A7CD-C85FD3FD3351}" destId="{C544DA63-76C9-47ED-87E4-0C1EFB44781E}" srcOrd="0" destOrd="0" presId="urn:microsoft.com/office/officeart/2005/8/layout/hierarchy1"/>
    <dgm:cxn modelId="{9594C74C-4D2B-4760-8B76-FEAF009072A7}" type="presParOf" srcId="{4F94CFB7-4CC6-4BE9-A7CD-C85FD3FD3351}" destId="{C850DE4F-7C0F-4753-B75A-6741C2CF6CFE}" srcOrd="1" destOrd="0" presId="urn:microsoft.com/office/officeart/2005/8/layout/hierarchy1"/>
    <dgm:cxn modelId="{958FB856-6985-4B06-88A3-6159DC97958A}" type="presParOf" srcId="{D6FF3E5C-9E52-4656-84B7-68802C95DA91}" destId="{27B21261-91A8-4C92-9162-BC6544344A83}" srcOrd="1" destOrd="0" presId="urn:microsoft.com/office/officeart/2005/8/layout/hierarchy1"/>
    <dgm:cxn modelId="{D5800478-158E-41F5-8055-364E0C582DA0}" type="presParOf" srcId="{33E6495F-152F-4DD1-A600-0C7FC31446D5}" destId="{40119F6F-094B-4C9C-B59D-38767C5A00C8}" srcOrd="2" destOrd="0" presId="urn:microsoft.com/office/officeart/2005/8/layout/hierarchy1"/>
    <dgm:cxn modelId="{E8924A37-3748-4C26-846C-F3839AF556DC}" type="presParOf" srcId="{33E6495F-152F-4DD1-A600-0C7FC31446D5}" destId="{B5E3F8D2-7B67-41DB-9D43-282F5FDDECDC}" srcOrd="3" destOrd="0" presId="urn:microsoft.com/office/officeart/2005/8/layout/hierarchy1"/>
    <dgm:cxn modelId="{6BCAFEEF-F028-4CB9-AFE7-ED01E55F0179}" type="presParOf" srcId="{B5E3F8D2-7B67-41DB-9D43-282F5FDDECDC}" destId="{0B92D0B6-7550-4BD8-82D7-4AB7463E30AF}" srcOrd="0" destOrd="0" presId="urn:microsoft.com/office/officeart/2005/8/layout/hierarchy1"/>
    <dgm:cxn modelId="{6B3E3C55-1C5B-47DB-9A78-4FAB515A0795}" type="presParOf" srcId="{0B92D0B6-7550-4BD8-82D7-4AB7463E30AF}" destId="{858F9661-9B71-46E2-A574-A7683F2572BC}" srcOrd="0" destOrd="0" presId="urn:microsoft.com/office/officeart/2005/8/layout/hierarchy1"/>
    <dgm:cxn modelId="{3873FDAD-CAA5-44AA-80E9-15471FA99BE4}" type="presParOf" srcId="{0B92D0B6-7550-4BD8-82D7-4AB7463E30AF}" destId="{F2E4A055-0902-48A4-972B-A3E3B95D9598}" srcOrd="1" destOrd="0" presId="urn:microsoft.com/office/officeart/2005/8/layout/hierarchy1"/>
    <dgm:cxn modelId="{96AFDEC4-46D6-44E5-BE79-E71388E454F0}" type="presParOf" srcId="{B5E3F8D2-7B67-41DB-9D43-282F5FDDECDC}" destId="{82478BD0-B7E2-4C64-A76C-73763C0E3232}" srcOrd="1" destOrd="0" presId="urn:microsoft.com/office/officeart/2005/8/layout/hierarchy1"/>
    <dgm:cxn modelId="{AE06A600-EBDE-4D3E-91E0-A32ADCC6166F}" type="presParOf" srcId="{82478BD0-B7E2-4C64-A76C-73763C0E3232}" destId="{F5AB46FE-566E-4646-B1CB-0ED2F627B781}" srcOrd="0" destOrd="0" presId="urn:microsoft.com/office/officeart/2005/8/layout/hierarchy1"/>
    <dgm:cxn modelId="{50C1EAD2-816D-45F2-9029-BED9512358BA}" type="presParOf" srcId="{82478BD0-B7E2-4C64-A76C-73763C0E3232}" destId="{CE2DE7CE-5FDB-42C0-9216-D0C1D42577B3}" srcOrd="1" destOrd="0" presId="urn:microsoft.com/office/officeart/2005/8/layout/hierarchy1"/>
    <dgm:cxn modelId="{F27DC213-1129-41FD-8120-8660750EF7EA}" type="presParOf" srcId="{CE2DE7CE-5FDB-42C0-9216-D0C1D42577B3}" destId="{0D7AC54C-5DBC-459B-A80E-A68FA3C1FC6F}" srcOrd="0" destOrd="0" presId="urn:microsoft.com/office/officeart/2005/8/layout/hierarchy1"/>
    <dgm:cxn modelId="{79C4F94F-99A5-416C-A441-15715F49A0B6}" type="presParOf" srcId="{0D7AC54C-5DBC-459B-A80E-A68FA3C1FC6F}" destId="{83540058-9C7A-4591-9210-5A8790351B8D}" srcOrd="0" destOrd="0" presId="urn:microsoft.com/office/officeart/2005/8/layout/hierarchy1"/>
    <dgm:cxn modelId="{2A6F8019-B0A5-4C6D-865E-A894614DC6F2}" type="presParOf" srcId="{0D7AC54C-5DBC-459B-A80E-A68FA3C1FC6F}" destId="{1CF97342-E584-4A75-9F04-69F21A857D26}" srcOrd="1" destOrd="0" presId="urn:microsoft.com/office/officeart/2005/8/layout/hierarchy1"/>
    <dgm:cxn modelId="{59E794F2-D4B0-47C1-8B2B-9E881D772247}" type="presParOf" srcId="{CE2DE7CE-5FDB-42C0-9216-D0C1D42577B3}" destId="{375EE2A9-7A16-447B-82CA-CB7A1C7A19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1C75B1-2A8B-4ACE-AED8-98DDE019D381}">
      <dsp:nvSpPr>
        <dsp:cNvPr id="0" name=""/>
        <dsp:cNvSpPr/>
      </dsp:nvSpPr>
      <dsp:spPr>
        <a:xfrm>
          <a:off x="718238" y="1179"/>
          <a:ext cx="4724402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/>
            <a:t>تنقسم لغات البرمجة الى </a:t>
          </a:r>
          <a:r>
            <a:rPr lang="ar-SA" sz="2900" b="1" kern="1200" dirty="0" err="1" smtClean="0"/>
            <a:t>قسمين :</a:t>
          </a:r>
          <a:endParaRPr lang="ar-SA" sz="2900" b="1" kern="1200" dirty="0"/>
        </a:p>
      </dsp:txBody>
      <dsp:txXfrm>
        <a:off x="718238" y="1179"/>
        <a:ext cx="4724402" cy="1052214"/>
      </dsp:txXfrm>
    </dsp:sp>
    <dsp:sp modelId="{31D5C816-88C1-4BEC-A815-29FC0E4216D8}">
      <dsp:nvSpPr>
        <dsp:cNvPr id="0" name=""/>
        <dsp:cNvSpPr/>
      </dsp:nvSpPr>
      <dsp:spPr>
        <a:xfrm rot="5400000">
          <a:off x="2397348" y="1427743"/>
          <a:ext cx="1875192" cy="110250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kern="1200"/>
        </a:p>
      </dsp:txBody>
      <dsp:txXfrm rot="5400000">
        <a:off x="2397348" y="1427743"/>
        <a:ext cx="1875192" cy="1102509"/>
      </dsp:txXfrm>
    </dsp:sp>
    <dsp:sp modelId="{6401C549-1EDD-4604-8E67-81CE76245B73}">
      <dsp:nvSpPr>
        <dsp:cNvPr id="0" name=""/>
        <dsp:cNvSpPr/>
      </dsp:nvSpPr>
      <dsp:spPr>
        <a:xfrm>
          <a:off x="3023338" y="3011785"/>
          <a:ext cx="358918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35000"/>
                <a:satMod val="253000"/>
              </a:schemeClr>
            </a:gs>
            <a:gs pos="50000">
              <a:schemeClr val="accent2">
                <a:hueOff val="9504421"/>
                <a:satOff val="-18343"/>
                <a:lumOff val="-2355"/>
                <a:alphaOff val="0"/>
                <a:tint val="42000"/>
                <a:satMod val="255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53000"/>
                <a:satMod val="26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Low level language</a:t>
          </a:r>
          <a:endParaRPr lang="ar-SA" sz="2900" b="1" kern="1200" dirty="0"/>
        </a:p>
      </dsp:txBody>
      <dsp:txXfrm>
        <a:off x="3023338" y="3011785"/>
        <a:ext cx="3589189" cy="1052214"/>
      </dsp:txXfrm>
    </dsp:sp>
    <dsp:sp modelId="{1D0BA7EF-594A-425F-A734-5F9BBA664C04}">
      <dsp:nvSpPr>
        <dsp:cNvPr id="0" name=""/>
        <dsp:cNvSpPr/>
      </dsp:nvSpPr>
      <dsp:spPr>
        <a:xfrm>
          <a:off x="3041246" y="3353754"/>
          <a:ext cx="14326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35000"/>
                <a:satMod val="253000"/>
              </a:schemeClr>
            </a:gs>
            <a:gs pos="50000">
              <a:schemeClr val="accent2">
                <a:hueOff val="9504421"/>
                <a:satOff val="-18343"/>
                <a:lumOff val="-2355"/>
                <a:alphaOff val="0"/>
                <a:tint val="42000"/>
                <a:satMod val="255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53000"/>
                <a:satMod val="26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3041246" y="3353754"/>
        <a:ext cx="143265" cy="368275"/>
      </dsp:txXfrm>
    </dsp:sp>
    <dsp:sp modelId="{58F62498-7EAC-41CC-ADC4-964EA958E065}">
      <dsp:nvSpPr>
        <dsp:cNvPr id="0" name=""/>
        <dsp:cNvSpPr/>
      </dsp:nvSpPr>
      <dsp:spPr>
        <a:xfrm>
          <a:off x="-516527" y="3011785"/>
          <a:ext cx="3718948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High level language </a:t>
          </a:r>
          <a:endParaRPr lang="ar-SA" sz="2900" b="1" kern="1200" dirty="0"/>
        </a:p>
      </dsp:txBody>
      <dsp:txXfrm>
        <a:off x="-516527" y="3011785"/>
        <a:ext cx="3718948" cy="1052214"/>
      </dsp:txXfrm>
    </dsp:sp>
    <dsp:sp modelId="{EACE3154-8DF9-46BB-8F5C-F89185FC699E}">
      <dsp:nvSpPr>
        <dsp:cNvPr id="0" name=""/>
        <dsp:cNvSpPr/>
      </dsp:nvSpPr>
      <dsp:spPr>
        <a:xfrm rot="17999417">
          <a:off x="2140060" y="1848452"/>
          <a:ext cx="14326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7999417">
        <a:off x="2140060" y="1848452"/>
        <a:ext cx="143265" cy="3682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1C75B1-2A8B-4ACE-AED8-98DDE019D381}">
      <dsp:nvSpPr>
        <dsp:cNvPr id="0" name=""/>
        <dsp:cNvSpPr/>
      </dsp:nvSpPr>
      <dsp:spPr>
        <a:xfrm>
          <a:off x="718238" y="1179"/>
          <a:ext cx="4724402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تنقسم لغات البرمجة الى </a:t>
          </a:r>
          <a:r>
            <a:rPr lang="ar-SA" sz="3200" b="1" kern="1200" dirty="0" err="1" smtClean="0"/>
            <a:t>قسمين :</a:t>
          </a:r>
          <a:endParaRPr lang="ar-SA" sz="3200" b="1" kern="1200" dirty="0"/>
        </a:p>
      </dsp:txBody>
      <dsp:txXfrm>
        <a:off x="718238" y="1179"/>
        <a:ext cx="4724402" cy="1052214"/>
      </dsp:txXfrm>
    </dsp:sp>
    <dsp:sp modelId="{31D5C816-88C1-4BEC-A815-29FC0E4216D8}">
      <dsp:nvSpPr>
        <dsp:cNvPr id="0" name=""/>
        <dsp:cNvSpPr/>
      </dsp:nvSpPr>
      <dsp:spPr>
        <a:xfrm rot="5400000">
          <a:off x="2397348" y="1427743"/>
          <a:ext cx="1875192" cy="110250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/>
        </a:p>
      </dsp:txBody>
      <dsp:txXfrm rot="5400000">
        <a:off x="2397348" y="1427743"/>
        <a:ext cx="1875192" cy="1102509"/>
      </dsp:txXfrm>
    </dsp:sp>
    <dsp:sp modelId="{6401C549-1EDD-4604-8E67-81CE76245B73}">
      <dsp:nvSpPr>
        <dsp:cNvPr id="0" name=""/>
        <dsp:cNvSpPr/>
      </dsp:nvSpPr>
      <dsp:spPr>
        <a:xfrm>
          <a:off x="3023338" y="3011785"/>
          <a:ext cx="358918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35000"/>
                <a:satMod val="253000"/>
              </a:schemeClr>
            </a:gs>
            <a:gs pos="50000">
              <a:schemeClr val="accent2">
                <a:hueOff val="9504421"/>
                <a:satOff val="-18343"/>
                <a:lumOff val="-2355"/>
                <a:alphaOff val="0"/>
                <a:tint val="42000"/>
                <a:satMod val="255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53000"/>
                <a:satMod val="26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لغات منخفضة المستوى</a:t>
          </a:r>
          <a:endParaRPr lang="ar-SA" sz="3200" b="1" kern="1200" dirty="0"/>
        </a:p>
      </dsp:txBody>
      <dsp:txXfrm>
        <a:off x="3023338" y="3011785"/>
        <a:ext cx="3589189" cy="1052214"/>
      </dsp:txXfrm>
    </dsp:sp>
    <dsp:sp modelId="{1D0BA7EF-594A-425F-A734-5F9BBA664C04}">
      <dsp:nvSpPr>
        <dsp:cNvPr id="0" name=""/>
        <dsp:cNvSpPr/>
      </dsp:nvSpPr>
      <dsp:spPr>
        <a:xfrm>
          <a:off x="3041246" y="3353754"/>
          <a:ext cx="14326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35000"/>
                <a:satMod val="253000"/>
              </a:schemeClr>
            </a:gs>
            <a:gs pos="50000">
              <a:schemeClr val="accent2">
                <a:hueOff val="9504421"/>
                <a:satOff val="-18343"/>
                <a:lumOff val="-2355"/>
                <a:alphaOff val="0"/>
                <a:tint val="42000"/>
                <a:satMod val="255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53000"/>
                <a:satMod val="26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3041246" y="3353754"/>
        <a:ext cx="143265" cy="368275"/>
      </dsp:txXfrm>
    </dsp:sp>
    <dsp:sp modelId="{58F62498-7EAC-41CC-ADC4-964EA958E065}">
      <dsp:nvSpPr>
        <dsp:cNvPr id="0" name=""/>
        <dsp:cNvSpPr/>
      </dsp:nvSpPr>
      <dsp:spPr>
        <a:xfrm>
          <a:off x="-516527" y="3011785"/>
          <a:ext cx="3718948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لغات عالية المستوى</a:t>
          </a:r>
          <a:endParaRPr lang="ar-SA" sz="3200" b="1" kern="1200" dirty="0"/>
        </a:p>
      </dsp:txBody>
      <dsp:txXfrm>
        <a:off x="-516527" y="3011785"/>
        <a:ext cx="3718948" cy="1052214"/>
      </dsp:txXfrm>
    </dsp:sp>
    <dsp:sp modelId="{EACE3154-8DF9-46BB-8F5C-F89185FC699E}">
      <dsp:nvSpPr>
        <dsp:cNvPr id="0" name=""/>
        <dsp:cNvSpPr/>
      </dsp:nvSpPr>
      <dsp:spPr>
        <a:xfrm rot="17999417">
          <a:off x="2140060" y="1848452"/>
          <a:ext cx="14326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7999417">
        <a:off x="2140060" y="1848452"/>
        <a:ext cx="143265" cy="3682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AB46FE-566E-4646-B1CB-0ED2F627B781}">
      <dsp:nvSpPr>
        <dsp:cNvPr id="0" name=""/>
        <dsp:cNvSpPr/>
      </dsp:nvSpPr>
      <dsp:spPr>
        <a:xfrm>
          <a:off x="560163" y="3187067"/>
          <a:ext cx="91440" cy="610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8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19F6F-094B-4C9C-B59D-38767C5A00C8}">
      <dsp:nvSpPr>
        <dsp:cNvPr id="0" name=""/>
        <dsp:cNvSpPr/>
      </dsp:nvSpPr>
      <dsp:spPr>
        <a:xfrm>
          <a:off x="560163" y="1799451"/>
          <a:ext cx="91440" cy="3982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2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206A3-47E1-4191-B9AE-56FD98C20224}">
      <dsp:nvSpPr>
        <dsp:cNvPr id="0" name=""/>
        <dsp:cNvSpPr/>
      </dsp:nvSpPr>
      <dsp:spPr>
        <a:xfrm>
          <a:off x="2851884" y="990603"/>
          <a:ext cx="2727704" cy="100311"/>
        </a:xfrm>
        <a:custGeom>
          <a:avLst/>
          <a:gdLst/>
          <a:ahLst/>
          <a:cxnLst/>
          <a:rect l="0" t="0" r="0" b="0"/>
          <a:pathLst>
            <a:path>
              <a:moveTo>
                <a:pt x="0" y="100311"/>
              </a:moveTo>
              <a:lnTo>
                <a:pt x="272770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B625B-D8C2-479C-BC63-216F357B11F9}">
      <dsp:nvSpPr>
        <dsp:cNvPr id="0" name=""/>
        <dsp:cNvSpPr/>
      </dsp:nvSpPr>
      <dsp:spPr>
        <a:xfrm>
          <a:off x="605883" y="101594"/>
          <a:ext cx="2246001" cy="1697856"/>
        </a:xfrm>
        <a:custGeom>
          <a:avLst/>
          <a:gdLst/>
          <a:ahLst/>
          <a:cxnLst/>
          <a:rect l="0" t="0" r="0" b="0"/>
          <a:pathLst>
            <a:path>
              <a:moveTo>
                <a:pt x="0" y="1697856"/>
              </a:moveTo>
              <a:lnTo>
                <a:pt x="224600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56667-F21E-419C-8597-322618D2F589}">
      <dsp:nvSpPr>
        <dsp:cNvPr id="0" name=""/>
        <dsp:cNvSpPr/>
      </dsp:nvSpPr>
      <dsp:spPr>
        <a:xfrm>
          <a:off x="5533873" y="2362201"/>
          <a:ext cx="91440" cy="2360918"/>
        </a:xfrm>
        <a:custGeom>
          <a:avLst/>
          <a:gdLst/>
          <a:ahLst/>
          <a:cxnLst/>
          <a:rect l="0" t="0" r="0" b="0"/>
          <a:pathLst>
            <a:path>
              <a:moveTo>
                <a:pt x="45720" y="2360918"/>
              </a:moveTo>
              <a:lnTo>
                <a:pt x="6722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54ECF-F925-4907-8624-5CD9BF5A2AE3}">
      <dsp:nvSpPr>
        <dsp:cNvPr id="0" name=""/>
        <dsp:cNvSpPr/>
      </dsp:nvSpPr>
      <dsp:spPr>
        <a:xfrm>
          <a:off x="4800600" y="3733800"/>
          <a:ext cx="1557984" cy="98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CB1AD4-D3AF-4F60-870E-C1150BDDE63D}">
      <dsp:nvSpPr>
        <dsp:cNvPr id="0" name=""/>
        <dsp:cNvSpPr/>
      </dsp:nvSpPr>
      <dsp:spPr>
        <a:xfrm>
          <a:off x="4973710" y="3898254"/>
          <a:ext cx="1557984" cy="989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/>
            <a:t>لغة التجميع</a:t>
          </a:r>
          <a:endParaRPr lang="ar-SA" sz="2300" b="1" kern="1200" dirty="0"/>
        </a:p>
      </dsp:txBody>
      <dsp:txXfrm>
        <a:off x="4973710" y="3898254"/>
        <a:ext cx="1557984" cy="989320"/>
      </dsp:txXfrm>
    </dsp:sp>
    <dsp:sp modelId="{6DE5ADDC-2A33-4822-9D28-56498A3034EE}">
      <dsp:nvSpPr>
        <dsp:cNvPr id="0" name=""/>
        <dsp:cNvSpPr/>
      </dsp:nvSpPr>
      <dsp:spPr>
        <a:xfrm>
          <a:off x="4822105" y="2362201"/>
          <a:ext cx="1557984" cy="98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449147-0646-4F07-BEE4-B478081144C9}">
      <dsp:nvSpPr>
        <dsp:cNvPr id="0" name=""/>
        <dsp:cNvSpPr/>
      </dsp:nvSpPr>
      <dsp:spPr>
        <a:xfrm>
          <a:off x="4995215" y="2526655"/>
          <a:ext cx="1557984" cy="989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/>
            <a:t>لغة الآلة</a:t>
          </a:r>
          <a:endParaRPr lang="ar-SA" sz="2300" b="1" kern="1200" dirty="0"/>
        </a:p>
      </dsp:txBody>
      <dsp:txXfrm>
        <a:off x="4995215" y="2526655"/>
        <a:ext cx="1557984" cy="989320"/>
      </dsp:txXfrm>
    </dsp:sp>
    <dsp:sp modelId="{BDF5F4AC-B210-4FD9-9B37-E2A03B027382}">
      <dsp:nvSpPr>
        <dsp:cNvPr id="0" name=""/>
        <dsp:cNvSpPr/>
      </dsp:nvSpPr>
      <dsp:spPr>
        <a:xfrm>
          <a:off x="-173109" y="810130"/>
          <a:ext cx="1557984" cy="98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788656-08FB-464F-88E9-4BA35D0AAD4D}">
      <dsp:nvSpPr>
        <dsp:cNvPr id="0" name=""/>
        <dsp:cNvSpPr/>
      </dsp:nvSpPr>
      <dsp:spPr>
        <a:xfrm>
          <a:off x="0" y="974584"/>
          <a:ext cx="1557984" cy="989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/>
            <a:t>لغات عالية المستوى </a:t>
          </a:r>
          <a:endParaRPr lang="ar-SA" sz="2300" b="1" kern="1200" dirty="0"/>
        </a:p>
      </dsp:txBody>
      <dsp:txXfrm>
        <a:off x="0" y="974584"/>
        <a:ext cx="1557984" cy="989320"/>
      </dsp:txXfrm>
    </dsp:sp>
    <dsp:sp modelId="{D7C0F222-4898-4F3F-AAC8-03DFAF44F266}">
      <dsp:nvSpPr>
        <dsp:cNvPr id="0" name=""/>
        <dsp:cNvSpPr/>
      </dsp:nvSpPr>
      <dsp:spPr>
        <a:xfrm>
          <a:off x="1569670" y="101594"/>
          <a:ext cx="2564427" cy="98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1C4C88-9F6D-40E0-BEF0-52B2D6AE8335}">
      <dsp:nvSpPr>
        <dsp:cNvPr id="0" name=""/>
        <dsp:cNvSpPr/>
      </dsp:nvSpPr>
      <dsp:spPr>
        <a:xfrm>
          <a:off x="1742780" y="266048"/>
          <a:ext cx="2564427" cy="989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تنقسم لغات البرمجة الى </a:t>
          </a:r>
          <a:r>
            <a:rPr lang="ar-SA" sz="2800" b="1" kern="1200" dirty="0" err="1" smtClean="0"/>
            <a:t>قسمين :</a:t>
          </a:r>
          <a:endParaRPr lang="ar-SA" sz="2800" b="1" kern="1200" dirty="0"/>
        </a:p>
      </dsp:txBody>
      <dsp:txXfrm>
        <a:off x="1742780" y="266048"/>
        <a:ext cx="2564427" cy="989320"/>
      </dsp:txXfrm>
    </dsp:sp>
    <dsp:sp modelId="{C544DA63-76C9-47ED-87E4-0C1EFB44781E}">
      <dsp:nvSpPr>
        <dsp:cNvPr id="0" name=""/>
        <dsp:cNvSpPr/>
      </dsp:nvSpPr>
      <dsp:spPr>
        <a:xfrm>
          <a:off x="4800596" y="990603"/>
          <a:ext cx="1557984" cy="98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50DE4F-7C0F-4753-B75A-6741C2CF6CFE}">
      <dsp:nvSpPr>
        <dsp:cNvPr id="0" name=""/>
        <dsp:cNvSpPr/>
      </dsp:nvSpPr>
      <dsp:spPr>
        <a:xfrm>
          <a:off x="4973706" y="1155057"/>
          <a:ext cx="1557984" cy="989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/>
            <a:t>لغات منخفضة المستوى</a:t>
          </a:r>
          <a:endParaRPr lang="ar-SA" sz="2300" b="1" kern="1200" dirty="0"/>
        </a:p>
      </dsp:txBody>
      <dsp:txXfrm>
        <a:off x="4973706" y="1155057"/>
        <a:ext cx="1557984" cy="989320"/>
      </dsp:txXfrm>
    </dsp:sp>
    <dsp:sp modelId="{858F9661-9B71-46E2-A574-A7683F2572BC}">
      <dsp:nvSpPr>
        <dsp:cNvPr id="0" name=""/>
        <dsp:cNvSpPr/>
      </dsp:nvSpPr>
      <dsp:spPr>
        <a:xfrm>
          <a:off x="-173109" y="2197747"/>
          <a:ext cx="1557984" cy="98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E4A055-0902-48A4-972B-A3E3B95D9598}">
      <dsp:nvSpPr>
        <dsp:cNvPr id="0" name=""/>
        <dsp:cNvSpPr/>
      </dsp:nvSpPr>
      <dsp:spPr>
        <a:xfrm>
          <a:off x="0" y="2362201"/>
          <a:ext cx="1557984" cy="989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/>
            <a:t>لغة البرمجة الإجرائية</a:t>
          </a:r>
          <a:endParaRPr lang="ar-SA" sz="2300" b="1" kern="1200" dirty="0"/>
        </a:p>
      </dsp:txBody>
      <dsp:txXfrm>
        <a:off x="0" y="2362201"/>
        <a:ext cx="1557984" cy="989320"/>
      </dsp:txXfrm>
    </dsp:sp>
    <dsp:sp modelId="{83540058-9C7A-4591-9210-5A8790351B8D}">
      <dsp:nvSpPr>
        <dsp:cNvPr id="0" name=""/>
        <dsp:cNvSpPr/>
      </dsp:nvSpPr>
      <dsp:spPr>
        <a:xfrm>
          <a:off x="-173109" y="3797948"/>
          <a:ext cx="1557984" cy="98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F97342-E584-4A75-9F04-69F21A857D26}">
      <dsp:nvSpPr>
        <dsp:cNvPr id="0" name=""/>
        <dsp:cNvSpPr/>
      </dsp:nvSpPr>
      <dsp:spPr>
        <a:xfrm>
          <a:off x="0" y="3962402"/>
          <a:ext cx="1557984" cy="989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b="1" kern="1200" dirty="0" smtClean="0"/>
            <a:t>لغة البرمجة بالكائنات</a:t>
          </a:r>
          <a:endParaRPr lang="ar-SA" sz="2300" b="1" kern="1200" dirty="0"/>
        </a:p>
      </dsp:txBody>
      <dsp:txXfrm>
        <a:off x="0" y="3962402"/>
        <a:ext cx="1557984" cy="989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E5C31F-8D0F-42B1-BEEF-CFD0805550FB}" type="datetimeFigureOut">
              <a:rPr lang="ar-SA" smtClean="0"/>
              <a:pPr/>
              <a:t>16/04/37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2A991F-4B84-4884-A689-04E13592E4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85727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ar-SA" sz="6600" dirty="0" smtClean="0">
                <a:solidFill>
                  <a:srgbClr val="002060"/>
                </a:solidFill>
                <a:cs typeface="Akhbar MT" pitchFamily="2" charset="-78"/>
              </a:rPr>
              <a:t>بسم الله الرحمن الرحيم</a:t>
            </a:r>
            <a:endParaRPr lang="ar-SA" sz="6600" dirty="0">
              <a:solidFill>
                <a:srgbClr val="002060"/>
              </a:solidFill>
              <a:cs typeface="Akhbar MT" pitchFamily="2" charset="-78"/>
            </a:endParaRPr>
          </a:p>
        </p:txBody>
      </p:sp>
      <p:pic>
        <p:nvPicPr>
          <p:cNvPr id="11267" name="صورة 7" descr="c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79613"/>
            <a:ext cx="8477247" cy="4135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8" name="مربع نص 9"/>
          <p:cNvSpPr txBox="1">
            <a:spLocks noChangeArrowheads="1"/>
          </p:cNvSpPr>
          <p:nvPr/>
        </p:nvSpPr>
        <p:spPr bwMode="auto">
          <a:xfrm>
            <a:off x="1142976" y="5214950"/>
            <a:ext cx="7715304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ar-SA" sz="4000" dirty="0">
                <a:solidFill>
                  <a:schemeClr val="bg1"/>
                </a:solidFill>
              </a:rPr>
              <a:t>             </a:t>
            </a:r>
            <a:r>
              <a:rPr lang="ar-SA" sz="4000" dirty="0">
                <a:solidFill>
                  <a:srgbClr val="002060"/>
                </a:solidFill>
              </a:rPr>
              <a:t>كُن ذا أثَر وأَسعِد </a:t>
            </a:r>
            <a:r>
              <a:rPr lang="ar-SA" sz="4000" dirty="0">
                <a:solidFill>
                  <a:srgbClr val="FF0066"/>
                </a:solidFill>
              </a:rPr>
              <a:t>تُسعَد </a:t>
            </a:r>
            <a:r>
              <a:rPr lang="ar-SA" sz="4000" dirty="0">
                <a:solidFill>
                  <a:srgbClr val="002060"/>
                </a:solidFill>
              </a:rPr>
              <a:t>,, =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1981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ar-SA" sz="4400" dirty="0" smtClean="0">
              <a:solidFill>
                <a:srgbClr val="C00000"/>
              </a:solidFill>
              <a:cs typeface="Akhbar MT" pitchFamily="2" charset="-78"/>
            </a:endParaRPr>
          </a:p>
          <a:p>
            <a:pPr algn="ctr">
              <a:buNone/>
            </a:pPr>
            <a:r>
              <a:rPr lang="ar-SA" sz="13500" dirty="0" smtClean="0">
                <a:solidFill>
                  <a:schemeClr val="bg1"/>
                </a:solidFill>
                <a:cs typeface="Akhbar MT" pitchFamily="2" charset="-78"/>
              </a:rPr>
              <a:t>مالفرق بين المبرمج ومستخدم </a:t>
            </a:r>
            <a:r>
              <a:rPr lang="ar-SA" sz="13500" dirty="0" err="1" smtClean="0">
                <a:solidFill>
                  <a:schemeClr val="bg1"/>
                </a:solidFill>
                <a:cs typeface="Akhbar MT" pitchFamily="2" charset="-78"/>
              </a:rPr>
              <a:t>البرنامج ؟</a:t>
            </a:r>
            <a:endParaRPr lang="ar-SA" sz="13500" dirty="0" smtClean="0">
              <a:solidFill>
                <a:schemeClr val="bg1"/>
              </a:solidFill>
              <a:cs typeface="Akhbar MT" pitchFamily="2" charset="-78"/>
            </a:endParaRPr>
          </a:p>
          <a:p>
            <a:pPr algn="ctr">
              <a:buNone/>
            </a:pPr>
            <a:r>
              <a:rPr lang="ar-SA" sz="13500" dirty="0" smtClean="0">
                <a:solidFill>
                  <a:schemeClr val="accent3"/>
                </a:solidFill>
                <a:cs typeface="Akhbar MT" pitchFamily="2" charset="-78"/>
              </a:rPr>
              <a:t>#نشاط جماعي </a:t>
            </a:r>
          </a:p>
          <a:p>
            <a:pPr algn="ctr">
              <a:buNone/>
            </a:pPr>
            <a:endParaRPr lang="ar-SA" sz="4400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pic>
        <p:nvPicPr>
          <p:cNvPr id="6" name="صورة 5" descr="Programmer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09800"/>
            <a:ext cx="3519160" cy="4419600"/>
          </a:xfrm>
          <a:prstGeom prst="rect">
            <a:avLst/>
          </a:prstGeom>
        </p:spPr>
      </p:pic>
      <p:pic>
        <p:nvPicPr>
          <p:cNvPr id="7" name="صورة 6" descr="2000px-User_icon_2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48768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09600" y="2895600"/>
            <a:ext cx="777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أنظمة </a:t>
            </a:r>
            <a:r>
              <a:rPr lang="ar-SA" sz="2800" b="1" dirty="0" err="1" smtClean="0">
                <a:solidFill>
                  <a:srgbClr val="FF0000"/>
                </a:solidFill>
              </a:rPr>
              <a:t>التشغيل  </a:t>
            </a:r>
            <a:r>
              <a:rPr lang="ar-SA" sz="2800" b="1" dirty="0" smtClean="0">
                <a:solidFill>
                  <a:schemeClr val="bg1"/>
                </a:solidFill>
              </a:rPr>
              <a:t>،  البرامج </a:t>
            </a:r>
            <a:r>
              <a:rPr lang="ar-SA" sz="2800" b="1" dirty="0" err="1" smtClean="0">
                <a:solidFill>
                  <a:schemeClr val="bg1"/>
                </a:solidFill>
              </a:rPr>
              <a:t>التطبيقية  </a:t>
            </a:r>
            <a:r>
              <a:rPr lang="ar-SA" sz="2800" b="1" dirty="0" smtClean="0">
                <a:solidFill>
                  <a:schemeClr val="bg1"/>
                </a:solidFill>
              </a:rPr>
              <a:t>، </a:t>
            </a:r>
            <a:r>
              <a:rPr lang="ar-SA" sz="2800" b="1" dirty="0" smtClean="0">
                <a:solidFill>
                  <a:srgbClr val="FFFF00"/>
                </a:solidFill>
              </a:rPr>
              <a:t>برامج التشغيل </a:t>
            </a:r>
            <a:r>
              <a:rPr lang="ar-SA" sz="2800" b="1" dirty="0" err="1" smtClean="0">
                <a:solidFill>
                  <a:srgbClr val="FFFF00"/>
                </a:solidFill>
              </a:rPr>
              <a:t>المساعدة  </a:t>
            </a:r>
            <a:r>
              <a:rPr lang="ar-SA" sz="2800" b="1" dirty="0" err="1" smtClean="0">
                <a:solidFill>
                  <a:schemeClr val="bg1"/>
                </a:solidFill>
              </a:rPr>
              <a:t>.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343400" y="228600"/>
            <a:ext cx="4643437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ال</a:t>
            </a: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المبرمج: 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هو من يقوم </a:t>
            </a:r>
            <a:r>
              <a:rPr lang="ar-S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بكتابةالبرنامج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 </a:t>
            </a:r>
            <a:r>
              <a:rPr lang="ar-SA" sz="3200" b="1" dirty="0" err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.</a:t>
            </a:r>
            <a:endParaRPr lang="ar-SA" sz="3200" b="1" dirty="0" smtClean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228600"/>
            <a:ext cx="4143404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مستخدم البرنامج: 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هو من تظهر له واجهة البرنامج ولن تظهر له الأوامر التي كتبها المبرمج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pic>
        <p:nvPicPr>
          <p:cNvPr id="14" name="صورة 13" descr="Programmer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04800"/>
            <a:ext cx="3646207" cy="3048000"/>
          </a:xfrm>
          <a:prstGeom prst="rect">
            <a:avLst/>
          </a:prstGeom>
        </p:spPr>
      </p:pic>
      <p:pic>
        <p:nvPicPr>
          <p:cNvPr id="15" name="صورة 14" descr="2000px-User_icon_2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75744"/>
            <a:ext cx="3896710" cy="3205655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كيف يقوم المبرمج بكتابة </a:t>
            </a:r>
            <a:r>
              <a:rPr lang="ar-SA" sz="2800" b="1" dirty="0" err="1" smtClean="0"/>
              <a:t>البرامج ؟</a:t>
            </a:r>
            <a:r>
              <a:rPr lang="ar-SA" sz="2800" b="1" dirty="0" smtClean="0"/>
              <a:t> </a:t>
            </a:r>
            <a:r>
              <a:rPr lang="ar-SA" sz="2800" b="1" dirty="0" err="1" smtClean="0">
                <a:solidFill>
                  <a:srgbClr val="FF0000"/>
                </a:solidFill>
              </a:rPr>
              <a:t>#فردي </a:t>
            </a:r>
            <a:r>
              <a:rPr lang="ar-SA" sz="2800" b="1" dirty="0" smtClean="0"/>
              <a:t>+1 للمميزة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09600" y="2895600"/>
            <a:ext cx="777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أنظمة </a:t>
            </a:r>
            <a:r>
              <a:rPr lang="ar-SA" sz="2800" b="1" dirty="0" err="1" smtClean="0">
                <a:solidFill>
                  <a:srgbClr val="FF0000"/>
                </a:solidFill>
              </a:rPr>
              <a:t>التشغيل  </a:t>
            </a:r>
            <a:r>
              <a:rPr lang="ar-SA" sz="2800" b="1" dirty="0" smtClean="0">
                <a:solidFill>
                  <a:schemeClr val="bg1"/>
                </a:solidFill>
              </a:rPr>
              <a:t>،  البرامج </a:t>
            </a:r>
            <a:r>
              <a:rPr lang="ar-SA" sz="2800" b="1" dirty="0" err="1" smtClean="0">
                <a:solidFill>
                  <a:schemeClr val="bg1"/>
                </a:solidFill>
              </a:rPr>
              <a:t>التطبيقية  </a:t>
            </a:r>
            <a:r>
              <a:rPr lang="ar-SA" sz="2800" b="1" dirty="0" smtClean="0">
                <a:solidFill>
                  <a:schemeClr val="bg1"/>
                </a:solidFill>
              </a:rPr>
              <a:t>، </a:t>
            </a:r>
            <a:r>
              <a:rPr lang="ar-SA" sz="2800" b="1" dirty="0" smtClean="0">
                <a:solidFill>
                  <a:srgbClr val="FFFF00"/>
                </a:solidFill>
              </a:rPr>
              <a:t>برامج التشغيل </a:t>
            </a:r>
            <a:r>
              <a:rPr lang="ar-SA" sz="2800" b="1" dirty="0" err="1" smtClean="0">
                <a:solidFill>
                  <a:srgbClr val="FFFF00"/>
                </a:solidFill>
              </a:rPr>
              <a:t>المساعدة  </a:t>
            </a:r>
            <a:r>
              <a:rPr lang="ar-SA" sz="2800" b="1" dirty="0" err="1" smtClean="0">
                <a:solidFill>
                  <a:schemeClr val="bg1"/>
                </a:solidFill>
              </a:rPr>
              <a:t>.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81600" y="228600"/>
            <a:ext cx="3805237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ال</a:t>
            </a: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المبرمج: </a:t>
            </a:r>
            <a:r>
              <a:rPr lang="ar-SA" sz="32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هو من يقوم بكتابة البرنامج وفق الخطوات </a:t>
            </a:r>
            <a:r>
              <a:rPr lang="ar-SA" sz="3200" b="1" dirty="0" err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التالية:</a:t>
            </a:r>
            <a:endParaRPr lang="ar-SA" sz="3200" b="1" dirty="0" smtClean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228600"/>
            <a:ext cx="4800600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pic>
        <p:nvPicPr>
          <p:cNvPr id="14" name="صورة 13" descr="Programmer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1000"/>
            <a:ext cx="2960407" cy="2590800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كيف يقوم المبرمج بكتابة </a:t>
            </a:r>
            <a:r>
              <a:rPr lang="ar-SA" sz="2800" b="1" dirty="0" err="1" smtClean="0"/>
              <a:t>البرامج ؟</a:t>
            </a:r>
            <a:r>
              <a:rPr lang="ar-SA" sz="2800" b="1" dirty="0" smtClean="0"/>
              <a:t> </a:t>
            </a:r>
            <a:r>
              <a:rPr lang="ar-SA" sz="2800" b="1" dirty="0" err="1" smtClean="0">
                <a:solidFill>
                  <a:srgbClr val="FF0000"/>
                </a:solidFill>
              </a:rPr>
              <a:t>#فردي </a:t>
            </a:r>
            <a:r>
              <a:rPr lang="ar-SA" sz="2800" b="1" dirty="0" smtClean="0"/>
              <a:t>+1 للمميزة</a:t>
            </a:r>
            <a:endParaRPr lang="ar-SA" sz="2800" b="1" dirty="0"/>
          </a:p>
        </p:txBody>
      </p:sp>
      <p:sp>
        <p:nvSpPr>
          <p:cNvPr id="9" name="مستطيل 8"/>
          <p:cNvSpPr/>
          <p:nvPr/>
        </p:nvSpPr>
        <p:spPr>
          <a:xfrm>
            <a:off x="533400" y="685800"/>
            <a:ext cx="4114800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1- فهم وتحليل المشكلة </a:t>
            </a:r>
          </a:p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2- ثم يبدأ في كتابة الأوامر</a:t>
            </a:r>
          </a:p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3- ثم يختبر البرنامج</a:t>
            </a:r>
          </a:p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rgbClr val="35C9E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4- ويتأكد من صحة عمله</a:t>
            </a:r>
          </a:p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5- ثم يحول لصيغته التنفيذية وهي الشكل النهائي للبرنامج</a:t>
            </a:r>
            <a:endParaRPr lang="ar-SA" sz="3200" b="1" dirty="0">
              <a:solidFill>
                <a:srgbClr val="5C005C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81600" y="228600"/>
            <a:ext cx="3805237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ال</a:t>
            </a: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كيف أحصل على </a:t>
            </a:r>
            <a:r>
              <a:rPr lang="ar-SA" sz="3200" b="1" dirty="0" err="1" smtClean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البرامج؟</a:t>
            </a:r>
            <a:endParaRPr lang="ar-SA" sz="3200" b="1" dirty="0" smtClean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228600"/>
            <a:ext cx="4800600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pic>
        <p:nvPicPr>
          <p:cNvPr id="14" name="صورة 13" descr="Programmer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1000"/>
            <a:ext cx="2960407" cy="2590800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  ! </a:t>
            </a:r>
            <a:r>
              <a:rPr lang="ar-SA" sz="2800" b="1" dirty="0" smtClean="0"/>
              <a:t> هناك طريقتان للحصول على لبرامج</a:t>
            </a:r>
            <a:endParaRPr lang="ar-SA" sz="2800" b="1" dirty="0"/>
          </a:p>
        </p:txBody>
      </p:sp>
      <p:pic>
        <p:nvPicPr>
          <p:cNvPr id="12" name="صورة 11" descr="Microsoft-Office-logo-Android-710x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20977">
            <a:off x="381000" y="2438400"/>
            <a:ext cx="4332272" cy="187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81600" y="228600"/>
            <a:ext cx="3805237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ال</a:t>
            </a: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كيف أحصل على </a:t>
            </a:r>
            <a:r>
              <a:rPr lang="ar-SA" sz="3200" b="1" dirty="0" err="1" smtClean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البرامج؟</a:t>
            </a:r>
            <a:endParaRPr lang="ar-SA" sz="3200" b="1" dirty="0" smtClean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228600"/>
            <a:ext cx="4800600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pic>
        <p:nvPicPr>
          <p:cNvPr id="14" name="صورة 13" descr="Programmer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1000"/>
            <a:ext cx="2960407" cy="2590800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  ! </a:t>
            </a:r>
            <a:r>
              <a:rPr lang="ar-SA" sz="2800" b="1" dirty="0" smtClean="0"/>
              <a:t> هناك طريقتان للحصول على لبرامج</a:t>
            </a:r>
            <a:endParaRPr lang="ar-SA" sz="28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04800" y="1295400"/>
            <a:ext cx="45720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66"/>
                </a:solidFill>
              </a:rPr>
              <a:t>1- عن طريق شراء برنامج جاهز</a:t>
            </a:r>
          </a:p>
          <a:p>
            <a:pPr algn="ctr"/>
            <a:r>
              <a:rPr lang="ar-SA" sz="2800" b="1" dirty="0" smtClean="0">
                <a:latin typeface="Arial" charset="0"/>
              </a:rPr>
              <a:t>هي برامج عامة مكتوبة مسبقاً يمكن شراؤها مباشرة من السوق  </a:t>
            </a:r>
            <a:endParaRPr lang="ar-SA" sz="2800" b="1" dirty="0" smtClean="0"/>
          </a:p>
          <a:p>
            <a:pPr algn="ctr"/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ar-SA" sz="2800" b="1" dirty="0" smtClean="0">
                <a:solidFill>
                  <a:srgbClr val="FF0066"/>
                </a:solidFill>
              </a:rPr>
              <a:t>2-عن طريق </a:t>
            </a:r>
            <a:r>
              <a:rPr lang="ar-SA" sz="2800" b="1" dirty="0" err="1" smtClean="0">
                <a:solidFill>
                  <a:srgbClr val="FF0066"/>
                </a:solidFill>
              </a:rPr>
              <a:t>تطويربرنامج</a:t>
            </a:r>
            <a:r>
              <a:rPr lang="ar-SA" sz="2800" b="1" dirty="0" smtClean="0">
                <a:solidFill>
                  <a:srgbClr val="FF0066"/>
                </a:solidFill>
              </a:rPr>
              <a:t> جديد خاص بالشركة او الفرد </a:t>
            </a:r>
          </a:p>
          <a:p>
            <a:pPr algn="ctr"/>
            <a:r>
              <a:rPr lang="ar-SA" sz="2800" b="1" dirty="0" smtClean="0"/>
              <a:t>*اذكري مثال على برنامج تم </a:t>
            </a:r>
            <a:r>
              <a:rPr lang="ar-SA" sz="2800" b="1" dirty="0" err="1" smtClean="0"/>
              <a:t>تصميمه </a:t>
            </a:r>
            <a:r>
              <a:rPr lang="ar-SA" sz="2800" b="1" dirty="0" smtClean="0"/>
              <a:t>+</a:t>
            </a:r>
            <a:r>
              <a:rPr lang="ar-SA" sz="2800" b="1" dirty="0" smtClean="0">
                <a:solidFill>
                  <a:srgbClr val="FF33CC"/>
                </a:solidFill>
              </a:rPr>
              <a:t>1/2</a:t>
            </a:r>
            <a:endParaRPr lang="ar-SA" sz="28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81600" y="228600"/>
            <a:ext cx="3805237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ال</a:t>
            </a: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لو طلب منك جمع رقمين فما الخطوات التي ستقومين </a:t>
            </a:r>
            <a:r>
              <a:rPr lang="ar-SA" sz="3200" b="1" dirty="0" err="1" smtClean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بها ؟</a:t>
            </a:r>
            <a:endParaRPr lang="ar-SA" sz="3200" b="1" dirty="0" smtClean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228600"/>
            <a:ext cx="4800600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pic>
        <p:nvPicPr>
          <p:cNvPr id="14" name="صورة 13" descr="Programmer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1000"/>
            <a:ext cx="2960407" cy="2590800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endParaRPr lang="ar-SA" sz="28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04800" y="1295400"/>
            <a:ext cx="45720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1-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ctr"/>
            <a:endParaRPr lang="en-US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2-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ctr"/>
            <a:endParaRPr lang="en-US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3-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ctr"/>
            <a:endParaRPr lang="en-US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4-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l"/>
            <a:r>
              <a:rPr lang="ar-SA" sz="2800" b="1" dirty="0" smtClean="0"/>
              <a:t>+</a:t>
            </a:r>
            <a:r>
              <a:rPr lang="ar-SA" sz="2800" b="1" dirty="0" smtClean="0">
                <a:solidFill>
                  <a:srgbClr val="FF33CC"/>
                </a:solidFill>
              </a:rPr>
              <a:t>1/2</a:t>
            </a:r>
            <a:endParaRPr lang="ar-SA" sz="28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81600" y="228600"/>
            <a:ext cx="3805237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ال</a:t>
            </a: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rgbClr val="5C005C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لو طلب منك جمع رقمين زوجيين فما الخطوات التي ستقومين </a:t>
            </a:r>
            <a:r>
              <a:rPr lang="ar-SA" sz="3200" b="1" dirty="0" err="1" smtClean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بها ؟</a:t>
            </a:r>
            <a:endParaRPr lang="ar-SA" sz="3200" b="1" dirty="0" smtClean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228600"/>
            <a:ext cx="4800600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pic>
        <p:nvPicPr>
          <p:cNvPr id="14" name="صورة 13" descr="Programmer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1000"/>
            <a:ext cx="2960407" cy="2590800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استناداً الى المسألة أعلاه ماهي اهم اوامر </a:t>
            </a:r>
            <a:r>
              <a:rPr lang="ar-SA" sz="2800" b="1" dirty="0" err="1" smtClean="0"/>
              <a:t>البرمجة ؟</a:t>
            </a:r>
            <a:r>
              <a:rPr lang="ar-SA" sz="2800" b="1" dirty="0" smtClean="0"/>
              <a:t> </a:t>
            </a:r>
            <a:r>
              <a:rPr lang="ar-SA" sz="2800" b="1" dirty="0" smtClean="0">
                <a:solidFill>
                  <a:srgbClr val="FFC000"/>
                </a:solidFill>
              </a:rPr>
              <a:t>#عدديها </a:t>
            </a:r>
            <a:endParaRPr lang="ar-SA" sz="2800" b="1" dirty="0">
              <a:solidFill>
                <a:srgbClr val="FFC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04800" y="838200"/>
            <a:ext cx="45720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1-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ctr"/>
            <a:endParaRPr lang="en-US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2-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ctr"/>
            <a:endParaRPr lang="en-US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3-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ctr"/>
            <a:endParaRPr lang="ar-SA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4-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ctr"/>
            <a:endParaRPr lang="en-US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5-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l"/>
            <a:r>
              <a:rPr lang="ar-SA" sz="2800" b="1" dirty="0" smtClean="0"/>
              <a:t>+</a:t>
            </a:r>
            <a:r>
              <a:rPr lang="ar-SA" sz="2800" b="1" dirty="0" smtClean="0">
                <a:solidFill>
                  <a:srgbClr val="FF33CC"/>
                </a:solidFill>
              </a:rPr>
              <a:t>1/2</a:t>
            </a:r>
            <a:endParaRPr lang="ar-SA" sz="2800" b="1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81600" y="228600"/>
            <a:ext cx="3805237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ال</a:t>
            </a: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rgbClr val="5C005C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r>
              <a:rPr lang="ar-SA" sz="3200" b="1" dirty="0" smtClean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لو طلب منك جمع رقمين زوجيين فما الخطوات التي ستقومين </a:t>
            </a:r>
            <a:r>
              <a:rPr lang="ar-SA" sz="3200" b="1" dirty="0" err="1" smtClean="0">
                <a:solidFill>
                  <a:srgbClr val="5C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بها ؟</a:t>
            </a:r>
            <a:endParaRPr lang="ar-SA" sz="3200" b="1" dirty="0" smtClean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228600"/>
            <a:ext cx="4800600" cy="563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  <a:p>
            <a:pPr algn="ctr">
              <a:lnSpc>
                <a:spcPct val="130000"/>
              </a:lnSpc>
            </a:pPr>
            <a:endParaRPr lang="ar-S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pic>
        <p:nvPicPr>
          <p:cNvPr id="14" name="صورة 13" descr="Programmer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1000"/>
            <a:ext cx="2960407" cy="2590800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استناداً الى المسألة أعلاه ماهي اهم اوامر </a:t>
            </a:r>
            <a:r>
              <a:rPr lang="ar-SA" sz="2800" b="1" dirty="0" err="1" smtClean="0"/>
              <a:t>البرمجة ؟</a:t>
            </a:r>
            <a:r>
              <a:rPr lang="ar-SA" sz="2800" b="1" dirty="0" smtClean="0"/>
              <a:t> </a:t>
            </a:r>
            <a:r>
              <a:rPr lang="ar-SA" sz="2800" b="1" dirty="0" smtClean="0">
                <a:solidFill>
                  <a:srgbClr val="FFC000"/>
                </a:solidFill>
              </a:rPr>
              <a:t>#عدديها </a:t>
            </a:r>
            <a:endParaRPr lang="ar-SA" sz="2800" b="1" dirty="0">
              <a:solidFill>
                <a:srgbClr val="FFC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04800" y="838200"/>
            <a:ext cx="45720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1-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ctr"/>
            <a:endParaRPr lang="en-US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2-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ctr"/>
            <a:endParaRPr lang="en-US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3-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ctr"/>
            <a:endParaRPr lang="ar-SA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4-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ctr"/>
            <a:endParaRPr lang="en-US" sz="28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2800" b="1" dirty="0" err="1" smtClean="0">
                <a:solidFill>
                  <a:srgbClr val="FF0066"/>
                </a:solidFill>
              </a:rPr>
              <a:t>5- .......................</a:t>
            </a:r>
            <a:endParaRPr lang="ar-SA" sz="2800" b="1" dirty="0" smtClean="0">
              <a:solidFill>
                <a:srgbClr val="FF0066"/>
              </a:solidFill>
            </a:endParaRPr>
          </a:p>
          <a:p>
            <a:pPr algn="l"/>
            <a:r>
              <a:rPr lang="ar-SA" sz="2800" b="1" dirty="0" smtClean="0"/>
              <a:t>+</a:t>
            </a:r>
            <a:r>
              <a:rPr lang="ar-SA" sz="2800" b="1" dirty="0" smtClean="0">
                <a:solidFill>
                  <a:srgbClr val="FF33CC"/>
                </a:solidFill>
              </a:rPr>
              <a:t>1/2</a:t>
            </a:r>
            <a:endParaRPr lang="ar-SA" sz="2800" b="1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 descr="bin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685800" y="228600"/>
            <a:ext cx="74295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Old Antic Outline Shaded" pitchFamily="2" charset="-78"/>
              </a:rPr>
              <a:t>أهم اوامر البرمجة :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Old Antic Outline Shaded" pitchFamily="2" charset="-78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4611231"/>
            <a:ext cx="90122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وتسمى أوامر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ar-SA" sz="3200" b="1" dirty="0" smtClean="0">
                <a:solidFill>
                  <a:srgbClr val="FF0000"/>
                </a:solidFill>
                <a:cs typeface="+mj-cs"/>
              </a:rPr>
              <a:t>( </a:t>
            </a:r>
            <a:r>
              <a:rPr lang="ar-SA" sz="3200" b="1" dirty="0" smtClean="0">
                <a:solidFill>
                  <a:schemeClr val="bg1"/>
                </a:solidFill>
                <a:cs typeface="+mj-cs"/>
              </a:rPr>
              <a:t>الحساب والتحقق من الشرط </a:t>
            </a:r>
            <a:r>
              <a:rPr lang="ar-SA" sz="3200" b="1" dirty="0" err="1" smtClean="0">
                <a:solidFill>
                  <a:schemeClr val="bg1"/>
                </a:solidFill>
                <a:cs typeface="+mj-cs"/>
              </a:rPr>
              <a:t>والتكرار </a:t>
            </a:r>
            <a:r>
              <a:rPr lang="ar-SA" sz="3200" b="1" dirty="0" err="1" smtClean="0">
                <a:solidFill>
                  <a:srgbClr val="FF0000"/>
                </a:solidFill>
                <a:cs typeface="+mj-cs"/>
              </a:rPr>
              <a:t>)</a:t>
            </a:r>
            <a:r>
              <a:rPr lang="ar-SA" sz="3200" b="1" dirty="0" smtClean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C000"/>
                </a:solidFill>
                <a:cs typeface="+mj-cs"/>
              </a:rPr>
              <a:t> </a:t>
            </a:r>
            <a:r>
              <a:rPr lang="ar-SA" sz="3200" b="1" dirty="0" smtClean="0">
                <a:solidFill>
                  <a:srgbClr val="FFC000"/>
                </a:solidFill>
                <a:cs typeface="+mj-cs"/>
              </a:rPr>
              <a:t>ب( </a:t>
            </a:r>
            <a:r>
              <a:rPr lang="ar-SA" sz="3200" b="1" dirty="0" smtClean="0">
                <a:solidFill>
                  <a:srgbClr val="FFC000"/>
                </a:solidFill>
              </a:rPr>
              <a:t>بعمليات </a:t>
            </a:r>
            <a:r>
              <a:rPr lang="ar-SA" sz="3200" b="1" dirty="0" err="1" smtClean="0">
                <a:solidFill>
                  <a:srgbClr val="FFC000"/>
                </a:solidFill>
              </a:rPr>
              <a:t>المعالجة )</a:t>
            </a:r>
            <a:endParaRPr lang="en-US" sz="3200" dirty="0">
              <a:solidFill>
                <a:srgbClr val="FFC000"/>
              </a:solidFill>
              <a:cs typeface="+mj-cs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705600" y="1371600"/>
            <a:ext cx="2087562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الإدخال</a:t>
            </a:r>
          </a:p>
          <a:p>
            <a:pPr algn="ctr">
              <a:spcBef>
                <a:spcPct val="50000"/>
              </a:spcBef>
            </a:pPr>
            <a:r>
              <a:rPr lang="ar-SA" sz="2400" b="1" dirty="0"/>
              <a:t>وهي عملية استقبال البيانات التي سوف يعالجها البرنامج</a:t>
            </a:r>
            <a:endParaRPr lang="en-US" sz="2400" b="1" dirty="0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543280" y="1362076"/>
            <a:ext cx="2087562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الإخراج</a:t>
            </a:r>
          </a:p>
          <a:p>
            <a:pPr algn="ctr" rtl="0">
              <a:spcBef>
                <a:spcPct val="50000"/>
              </a:spcBef>
            </a:pPr>
            <a:r>
              <a:rPr lang="ar-SA" sz="2400" b="1" dirty="0"/>
              <a:t>وهي عملية عرض المعلومات التي نتجت عند تنفيذ البرنامج</a:t>
            </a:r>
            <a:endParaRPr lang="en-US" sz="2400" b="1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28600" y="1600200"/>
            <a:ext cx="2087562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الحساب</a:t>
            </a:r>
          </a:p>
          <a:p>
            <a:pPr algn="ctr" rtl="0">
              <a:spcBef>
                <a:spcPct val="50000"/>
              </a:spcBef>
            </a:pPr>
            <a:r>
              <a:rPr lang="ar-SA" sz="2400" b="1" dirty="0"/>
              <a:t>العمليات الحسابية التي ينفذها البرنامج</a:t>
            </a:r>
            <a:endParaRPr lang="en-US" sz="2400" b="1" dirty="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705600" y="3733800"/>
            <a:ext cx="2087563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التحقق من الشرط</a:t>
            </a:r>
          </a:p>
          <a:p>
            <a:pPr algn="ctr" rtl="0">
              <a:spcBef>
                <a:spcPct val="50000"/>
              </a:spcBef>
            </a:pPr>
            <a:r>
              <a:rPr lang="ar-SA" sz="2400" b="1" dirty="0"/>
              <a:t>التحقق من صحة الشرط وتنفيذ بعض الأوامر بناء على مصداقية الشرط</a:t>
            </a:r>
            <a:endParaRPr lang="en-US" sz="2400" b="1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8600" y="3505200"/>
            <a:ext cx="2087562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التكرار</a:t>
            </a:r>
          </a:p>
          <a:p>
            <a:pPr algn="ctr" rtl="0">
              <a:spcBef>
                <a:spcPct val="50000"/>
              </a:spcBef>
            </a:pPr>
            <a:r>
              <a:rPr lang="ar-SA" sz="2400" b="1" dirty="0"/>
              <a:t>عملية تكرار مجموعة من الأوامر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 descr="programmer-239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685800" y="1828800"/>
            <a:ext cx="76962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accent1">
                    <a:lumMod val="50000"/>
                  </a:schemeClr>
                </a:solidFill>
              </a:rPr>
              <a:t>البرمجة في حياتنا = )</a:t>
            </a:r>
          </a:p>
          <a:p>
            <a:pPr algn="ctr"/>
            <a:r>
              <a:rPr lang="ar-SA" sz="2800" b="1" dirty="0" smtClean="0"/>
              <a:t>هاتي أمثلة على أجهزة تعمل بواسطة</a:t>
            </a:r>
          </a:p>
          <a:p>
            <a:pPr algn="ctr"/>
            <a:r>
              <a:rPr lang="ar-SA" sz="2800" b="1" dirty="0" smtClean="0"/>
              <a:t> برامج مخزنة بداخلها في المجالات الحياتية التالية:</a:t>
            </a:r>
          </a:p>
          <a:p>
            <a:pPr algn="ctr"/>
            <a:r>
              <a:rPr lang="ar-SA" sz="2800" b="1" dirty="0" smtClean="0"/>
              <a:t>(المنزل-الشارع-المستشفى-المحلات التجارية</a:t>
            </a:r>
            <a:r>
              <a:rPr lang="ar-SA" sz="2800" b="1" dirty="0" err="1" smtClean="0"/>
              <a:t>)  </a:t>
            </a:r>
            <a:r>
              <a:rPr lang="ar-SA" sz="2800" b="1" dirty="0" smtClean="0">
                <a:solidFill>
                  <a:srgbClr val="FF0000"/>
                </a:solidFill>
              </a:rPr>
              <a:t>+1/2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3200" b="1" dirty="0" smtClean="0">
                <a:solidFill>
                  <a:schemeClr val="tx1">
                    <a:lumMod val="50000"/>
                  </a:schemeClr>
                </a:solidFill>
              </a:rPr>
              <a:t>بسم الله نبدأ المستوى الثاني لمادة الحاسب الآلي ونت</a:t>
            </a:r>
            <a:r>
              <a:rPr lang="ar-SA" sz="3200" b="1" dirty="0" smtClean="0"/>
              <a:t>ذكر جميعا بنود التقييم والضوابط المطالبة فيها الطالبة خلال هذا الفصل </a:t>
            </a:r>
            <a:r>
              <a:rPr lang="ar-SA" sz="3200" b="1" dirty="0" err="1" smtClean="0"/>
              <a:t>الدراسي 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5" name="صورة 4" descr="students-clip-art-Girl_1_Writer_Aubu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3657600" cy="533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/>
          <p:cNvSpPr txBox="1"/>
          <p:nvPr/>
        </p:nvSpPr>
        <p:spPr>
          <a:xfrm>
            <a:off x="4038600" y="1295400"/>
            <a:ext cx="4876800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rtl="1">
              <a:buFont typeface="Wingdings" pitchFamily="2" charset="2"/>
              <a:buChar char="ü"/>
            </a:pPr>
            <a:r>
              <a:rPr lang="ar-SA" sz="2800" b="1" dirty="0" smtClean="0"/>
              <a:t>احضار ملف </a:t>
            </a:r>
            <a:r>
              <a:rPr lang="ar-SA" sz="2800" b="1" dirty="0" err="1" smtClean="0"/>
              <a:t>الإنجاز </a:t>
            </a:r>
            <a:r>
              <a:rPr lang="ar-SA" sz="2800" b="1" dirty="0" smtClean="0"/>
              <a:t>+الكتاب خلال الحصة وتدوين عنوان الدرس والتاريخ في الفهرس.</a:t>
            </a:r>
          </a:p>
          <a:p>
            <a:pPr rtl="1">
              <a:buFont typeface="Wingdings" pitchFamily="2" charset="2"/>
              <a:buChar char="ü"/>
            </a:pPr>
            <a:r>
              <a:rPr lang="ar-SA" sz="2800" b="1" dirty="0" smtClean="0"/>
              <a:t>الحرص على عدم التغيب </a:t>
            </a:r>
            <a:r>
              <a:rPr lang="ar-SA" sz="2800" b="1" dirty="0" err="1" smtClean="0"/>
              <a:t>لإستحقاق</a:t>
            </a:r>
            <a:r>
              <a:rPr lang="ar-SA" sz="2800" b="1" dirty="0" smtClean="0"/>
              <a:t> درجات التحسين في امتحان </a:t>
            </a:r>
            <a:r>
              <a:rPr lang="ar-SA" sz="2800" b="1" dirty="0" err="1" smtClean="0"/>
              <a:t>الفترات .</a:t>
            </a:r>
            <a:r>
              <a:rPr lang="ar-SA" sz="2800" b="1" dirty="0" smtClean="0"/>
              <a:t> </a:t>
            </a:r>
          </a:p>
          <a:p>
            <a:pPr rtl="1">
              <a:buFont typeface="Wingdings" pitchFamily="2" charset="2"/>
              <a:buChar char="ü"/>
            </a:pPr>
            <a:r>
              <a:rPr lang="ar-SA" sz="2800" b="1" dirty="0" smtClean="0"/>
              <a:t> عدم الخروج قبل الحصة بدون استئذان </a:t>
            </a:r>
            <a:r>
              <a:rPr lang="ar-SA" sz="2800" b="1" dirty="0" err="1" smtClean="0"/>
              <a:t>المعلمة .</a:t>
            </a:r>
            <a:endParaRPr lang="ar-SA" sz="2800" b="1" dirty="0" smtClean="0"/>
          </a:p>
          <a:p>
            <a:pPr rtl="1">
              <a:buFont typeface="Wingdings" pitchFamily="2" charset="2"/>
              <a:buChar char="ü"/>
            </a:pPr>
            <a:r>
              <a:rPr lang="ar-SA" sz="2800" b="1" dirty="0" smtClean="0"/>
              <a:t>الحرص على إحضار المشروع خلال الوقت </a:t>
            </a:r>
            <a:r>
              <a:rPr lang="ar-SA" sz="2800" b="1" dirty="0" err="1" smtClean="0"/>
              <a:t>المحدد .</a:t>
            </a:r>
            <a:endParaRPr lang="ar-SA" sz="2800" b="1" dirty="0" smtClean="0"/>
          </a:p>
          <a:p>
            <a:pPr rtl="1">
              <a:buFont typeface="Wingdings" pitchFamily="2" charset="2"/>
              <a:buChar char="ü"/>
            </a:pPr>
            <a:endParaRPr lang="ar-SA" sz="2800" b="1" dirty="0" smtClean="0"/>
          </a:p>
        </p:txBody>
      </p:sp>
      <p:sp>
        <p:nvSpPr>
          <p:cNvPr id="7" name="مربع نص 6"/>
          <p:cNvSpPr txBox="1"/>
          <p:nvPr/>
        </p:nvSpPr>
        <p:spPr>
          <a:xfrm>
            <a:off x="4038600" y="5410200"/>
            <a:ext cx="4953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</a:rPr>
              <a:t>في نهاية الفصل الدراسي سيتم اختيار </a:t>
            </a:r>
          </a:p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الحاسوبية المميزة </a:t>
            </a:r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</a:rPr>
              <a:t>من</a:t>
            </a:r>
          </a:p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</a:rPr>
              <a:t> كل فصل بناء على تطبيقها للبنود </a:t>
            </a:r>
            <a:r>
              <a:rPr lang="ar-SA" sz="2400" b="1" dirty="0" err="1" smtClean="0">
                <a:solidFill>
                  <a:schemeClr val="accent5">
                    <a:lumMod val="75000"/>
                  </a:schemeClr>
                </a:solidFill>
              </a:rPr>
              <a:t>السابقة  = )</a:t>
            </a:r>
            <a:endParaRPr lang="ar-SA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 descr="programmer-239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685800" y="228600"/>
            <a:ext cx="76962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accent1">
                    <a:lumMod val="50000"/>
                  </a:schemeClr>
                </a:solidFill>
              </a:rPr>
              <a:t>أقسام لغات </a:t>
            </a:r>
            <a:r>
              <a:rPr lang="ar-SA" sz="4800" b="1" dirty="0" err="1" smtClean="0">
                <a:solidFill>
                  <a:schemeClr val="accent1">
                    <a:lumMod val="50000"/>
                  </a:schemeClr>
                </a:solidFill>
              </a:rPr>
              <a:t>البرمجة:</a:t>
            </a:r>
            <a:endParaRPr lang="ar-SA" sz="4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 descr="programmer-239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685800" y="228600"/>
            <a:ext cx="76962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accent1">
                    <a:lumMod val="50000"/>
                  </a:schemeClr>
                </a:solidFill>
              </a:rPr>
              <a:t>أقسام لغات </a:t>
            </a:r>
            <a:r>
              <a:rPr lang="ar-SA" sz="4800" b="1" dirty="0" err="1" smtClean="0">
                <a:solidFill>
                  <a:schemeClr val="accent1">
                    <a:lumMod val="50000"/>
                  </a:schemeClr>
                </a:solidFill>
              </a:rPr>
              <a:t>البرمجة:</a:t>
            </a:r>
            <a:endParaRPr lang="ar-SA" sz="4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 descr="programmer-239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" name="صورة 3" descr="0601CODING-videoSixteenByNine1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15228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مربع نص 13"/>
          <p:cNvSpPr txBox="1"/>
          <p:nvPr/>
        </p:nvSpPr>
        <p:spPr>
          <a:xfrm>
            <a:off x="228600" y="3124200"/>
            <a:ext cx="83820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للأذكياء </a:t>
            </a:r>
            <a:r>
              <a:rPr lang="ar-SA" sz="4400" b="1" dirty="0" err="1" smtClean="0">
                <a:solidFill>
                  <a:srgbClr val="FF0000"/>
                </a:solidFill>
              </a:rPr>
              <a:t>فقط !</a:t>
            </a:r>
            <a:endParaRPr lang="ar-SA" sz="44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لماذا سميت اللغات المنخفضة والعالية بهذا </a:t>
            </a:r>
            <a:r>
              <a:rPr lang="ar-SA" sz="4000" b="1" dirty="0" err="1" smtClean="0">
                <a:solidFill>
                  <a:schemeClr val="tx1"/>
                </a:solidFill>
              </a:rPr>
              <a:t>الإسم؟</a:t>
            </a:r>
            <a:endParaRPr lang="ar-SA" sz="4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 descr="programmer-239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81000" y="1066800"/>
            <a:ext cx="80010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اللغات المنخفضة المستوى</a:t>
            </a:r>
          </a:p>
          <a:p>
            <a:pPr algn="ctr"/>
            <a:r>
              <a:rPr lang="ar-SA" sz="2800" b="1" dirty="0" smtClean="0"/>
              <a:t>- هي لغات قريبة جداً من جهاز الحاسب</a:t>
            </a:r>
          </a:p>
          <a:p>
            <a:pPr algn="ctr"/>
            <a:r>
              <a:rPr lang="ar-SA" sz="2800" b="1" dirty="0" smtClean="0"/>
              <a:t>- تظهر التركيب الداخلي للحاسب على شكل أوامر وتعليمات</a:t>
            </a:r>
          </a:p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- لا تفصل بين أوامر اللغة نفسها وبين التركيب الداخلي للحاسب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1000" y="4876800"/>
            <a:ext cx="8001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اللغات العالية المستوى</a:t>
            </a:r>
          </a:p>
          <a:p>
            <a:pPr algn="ctr"/>
            <a:r>
              <a:rPr lang="ar-SA" sz="2800" b="1" dirty="0" smtClean="0"/>
              <a:t>- هي لغات قريبة جداً من لغة الإنسان</a:t>
            </a:r>
          </a:p>
          <a:p>
            <a:pPr algn="ctr"/>
            <a:r>
              <a:rPr lang="ar-SA" sz="2800" b="1" dirty="0" smtClean="0"/>
              <a:t>- </a:t>
            </a:r>
            <a:r>
              <a:rPr lang="ar-SA" sz="2800" b="1" dirty="0" err="1" smtClean="0"/>
              <a:t>لاتظهر</a:t>
            </a:r>
            <a:r>
              <a:rPr lang="ar-SA" sz="2800" b="1" dirty="0" smtClean="0"/>
              <a:t> التركيب الداخلي للحاسب بل تخفي التفاصيل عن المبرمج</a:t>
            </a:r>
            <a:endParaRPr lang="ar-SA" sz="28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 descr="programmer-239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685800" y="228601"/>
            <a:ext cx="76962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</a:rPr>
              <a:t>أقسام لغات </a:t>
            </a:r>
            <a:r>
              <a:rPr lang="ar-SA" sz="4000" b="1" dirty="0" err="1" smtClean="0">
                <a:solidFill>
                  <a:schemeClr val="accent1">
                    <a:lumMod val="50000"/>
                  </a:schemeClr>
                </a:solidFill>
              </a:rPr>
              <a:t>البرمجة:</a:t>
            </a:r>
            <a:endParaRPr lang="ar-SA" sz="4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1143000" y="1371600"/>
          <a:ext cx="6553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782" y="0"/>
            <a:ext cx="9164782" cy="6858000"/>
          </a:xfrm>
          <a:prstGeom prst="rect">
            <a:avLst/>
          </a:prstGeom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0" y="3733800"/>
            <a:ext cx="9144000" cy="23760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rtl="1">
              <a:spcBef>
                <a:spcPct val="50000"/>
              </a:spcBef>
              <a:buFont typeface="+mj-lt"/>
              <a:buAutoNum type="arabicPeriod"/>
            </a:pPr>
            <a:r>
              <a:rPr lang="ar-SA" sz="2800" b="1" dirty="0" smtClean="0">
                <a:latin typeface="+mn-lt"/>
              </a:rPr>
              <a:t>تكتب الأوامر في لغة الآلة على شكل سلسلة من الأرقام الثنائية(0،1)حتى يفهمها جهاز </a:t>
            </a:r>
            <a:r>
              <a:rPr lang="ar-SA" sz="2800" b="1" dirty="0" err="1" smtClean="0">
                <a:latin typeface="+mn-lt"/>
              </a:rPr>
              <a:t>الحاسب .</a:t>
            </a:r>
            <a:r>
              <a:rPr lang="ar-SA" sz="2800" b="1" dirty="0" smtClean="0">
                <a:latin typeface="+mn-lt"/>
              </a:rPr>
              <a:t> </a:t>
            </a:r>
          </a:p>
          <a:p>
            <a:pPr marL="514350" indent="-514350" rtl="1">
              <a:lnSpc>
                <a:spcPct val="6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ar-SA" sz="2800" b="1" dirty="0" smtClean="0">
                <a:latin typeface="+mn-lt"/>
              </a:rPr>
              <a:t>ترمز كل مجموعة من الأرقام الثنائية الى عملية محددة ينفذها الجهاز.</a:t>
            </a:r>
          </a:p>
          <a:p>
            <a:pPr marL="514350" indent="-514350" rtl="1">
              <a:lnSpc>
                <a:spcPct val="6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ar-SA" sz="2800" b="1" dirty="0" smtClean="0">
                <a:latin typeface="+mn-lt"/>
              </a:rPr>
              <a:t>تتعامل مباشرة مع ماهو مخزن في الذاكرة الرئيسية </a:t>
            </a:r>
            <a:r>
              <a:rPr lang="ar-SA" sz="2800" b="1" dirty="0" err="1" smtClean="0">
                <a:latin typeface="+mn-lt"/>
              </a:rPr>
              <a:t>للجهاز .</a:t>
            </a:r>
            <a:endParaRPr lang="ar-SA" sz="2800" b="1" dirty="0" smtClean="0">
              <a:latin typeface="+mn-lt"/>
            </a:endParaRPr>
          </a:p>
          <a:p>
            <a:pPr marL="514350" indent="-514350" rtl="1">
              <a:lnSpc>
                <a:spcPct val="60000"/>
              </a:lnSpc>
              <a:spcBef>
                <a:spcPct val="50000"/>
              </a:spcBef>
              <a:buFont typeface="+mj-lt"/>
              <a:buAutoNum type="arabicPeriod"/>
            </a:pPr>
            <a:endParaRPr lang="ar-SA" sz="2800" b="1" dirty="0" smtClean="0">
              <a:latin typeface="+mn-lt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676400" y="0"/>
            <a:ext cx="5562600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400" b="1" dirty="0">
                <a:solidFill>
                  <a:srgbClr val="B0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لغة </a:t>
            </a:r>
            <a:r>
              <a:rPr lang="ar-SA" sz="4400" b="1" dirty="0" smtClean="0">
                <a:solidFill>
                  <a:srgbClr val="B0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الآلة</a:t>
            </a:r>
            <a:endParaRPr lang="en-US" sz="4400" b="1" dirty="0">
              <a:solidFill>
                <a:srgbClr val="B00058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4800" y="6096000"/>
            <a:ext cx="83820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ar-SA" sz="2800" b="1" dirty="0" smtClean="0">
                <a:solidFill>
                  <a:schemeClr val="tx1"/>
                </a:solidFill>
              </a:rPr>
              <a:t>في لغة الآلة مالمقصود بالرمز 0 و </a:t>
            </a:r>
            <a:r>
              <a:rPr lang="ar-SA" sz="2800" b="1" dirty="0" err="1" smtClean="0">
                <a:solidFill>
                  <a:schemeClr val="tx1"/>
                </a:solidFill>
              </a:rPr>
              <a:t>1 ؟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ar-SA" sz="2800" b="1" dirty="0" smtClean="0">
                <a:solidFill>
                  <a:srgbClr val="FF0000"/>
                </a:solidFill>
              </a:rPr>
              <a:t>#للمثقفات فقط 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9" name="صورة 8" descr="imageff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79908"/>
            <a:ext cx="3352800" cy="2772147"/>
          </a:xfrm>
          <a:prstGeom prst="rect">
            <a:avLst/>
          </a:prstGeom>
        </p:spPr>
      </p:pic>
      <p:pic>
        <p:nvPicPr>
          <p:cNvPr id="10" name="صورة 9" descr="20141025_stp5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0013" y="990600"/>
            <a:ext cx="3773987" cy="273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782" y="0"/>
            <a:ext cx="9164782" cy="6858000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7400" y="3733800"/>
            <a:ext cx="2278062" cy="10890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iller" pitchFamily="82" charset="0"/>
                <a:cs typeface="PT Bold Broken" pitchFamily="2" charset="-78"/>
              </a:rPr>
              <a:t>ADD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5684838"/>
            <a:ext cx="3309937" cy="1173162"/>
          </a:xfrm>
        </p:spPr>
        <p:txBody>
          <a:bodyPr/>
          <a:lstStyle/>
          <a:p>
            <a:pPr eaLnBrk="1" hangingPunct="1">
              <a:defRPr/>
            </a:pPr>
            <a:r>
              <a:rPr lang="ar-S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عملية الجمع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j-cs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6553200" y="4648200"/>
            <a:ext cx="0" cy="1150938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838200" y="3733800"/>
            <a:ext cx="259556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iller" pitchFamily="82" charset="0"/>
                <a:cs typeface="PT Bold Broken" pitchFamily="2" charset="-78"/>
              </a:rPr>
              <a:t>SUB</a:t>
            </a:r>
            <a:endParaRPr lang="en-US" sz="6000" b="1" dirty="0">
              <a:solidFill>
                <a:srgbClr val="B000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iller" pitchFamily="82" charset="0"/>
              <a:cs typeface="PT Bold Broken" pitchFamily="2" charset="-78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57200" y="5562600"/>
            <a:ext cx="330993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ar-S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عملية الطرح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j-cs"/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2057400" y="4495800"/>
            <a:ext cx="0" cy="1150937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00034" y="2143116"/>
            <a:ext cx="8208963" cy="13419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742950" indent="-742950" rtl="1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ar-SA" sz="2800" b="1" dirty="0" smtClean="0">
                <a:solidFill>
                  <a:srgbClr val="003366"/>
                </a:solidFill>
              </a:rPr>
              <a:t>اختصار </a:t>
            </a:r>
            <a:r>
              <a:rPr lang="ar-SA" sz="2800" b="1" dirty="0">
                <a:solidFill>
                  <a:srgbClr val="003366"/>
                </a:solidFill>
              </a:rPr>
              <a:t>للغة الآلة</a:t>
            </a:r>
          </a:p>
          <a:p>
            <a:pPr marL="742950" indent="-742950" rtl="1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ar-SA" sz="2800" b="1" dirty="0">
                <a:solidFill>
                  <a:srgbClr val="003366"/>
                </a:solidFill>
              </a:rPr>
              <a:t> تكتب الأوامر على هيئة اختصارات مفهومة بالغة الانجليزية يسهل </a:t>
            </a:r>
            <a:r>
              <a:rPr lang="ar-SA" sz="2800" b="1" dirty="0" smtClean="0">
                <a:solidFill>
                  <a:srgbClr val="003366"/>
                </a:solidFill>
              </a:rPr>
              <a:t>تذكرها</a:t>
            </a:r>
            <a:endParaRPr lang="ar-SA" sz="2800" b="1" dirty="0">
              <a:solidFill>
                <a:srgbClr val="003366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05000" y="0"/>
            <a:ext cx="532589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000" b="1" dirty="0" smtClean="0">
                <a:solidFill>
                  <a:srgbClr val="B0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لغة التجميع</a:t>
            </a:r>
            <a:endParaRPr lang="en-US" sz="6000" b="1" dirty="0">
              <a:solidFill>
                <a:srgbClr val="B00058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28600" y="1371600"/>
            <a:ext cx="8480397" cy="1194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 algn="ctr" rtl="1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ar-SA" sz="3600" b="1" dirty="0" smtClean="0">
                <a:solidFill>
                  <a:srgbClr val="003366"/>
                </a:solidFill>
              </a:rPr>
              <a:t>باستخدام استراتيجية </a:t>
            </a:r>
            <a:r>
              <a:rPr lang="ar-SA" sz="4400" b="1" dirty="0" smtClean="0">
                <a:solidFill>
                  <a:schemeClr val="tx1"/>
                </a:solidFill>
              </a:rPr>
              <a:t>جكسو</a:t>
            </a:r>
            <a:endParaRPr lang="ar-SA" sz="3600" b="1" dirty="0" smtClean="0">
              <a:solidFill>
                <a:schemeClr val="tx1"/>
              </a:solidFill>
            </a:endParaRPr>
          </a:p>
          <a:p>
            <a:pPr marL="742950" indent="-742950" algn="ctr" rtl="1">
              <a:lnSpc>
                <a:spcPct val="80000"/>
              </a:lnSpc>
              <a:spcBef>
                <a:spcPct val="50000"/>
              </a:spcBef>
            </a:pPr>
            <a:r>
              <a:rPr lang="ar-SA" sz="2800" b="1" dirty="0" smtClean="0">
                <a:solidFill>
                  <a:srgbClr val="003366"/>
                </a:solidFill>
              </a:rPr>
              <a:t>قومي بقراءة الأقسام صـ 13، 15 استعدادا </a:t>
            </a:r>
            <a:r>
              <a:rPr lang="ar-SA" sz="2800" b="1" dirty="0" err="1" smtClean="0">
                <a:solidFill>
                  <a:srgbClr val="003366"/>
                </a:solidFill>
              </a:rPr>
              <a:t>للأسئلة .</a:t>
            </a:r>
            <a:endParaRPr lang="ar-SA" sz="2800" b="1" dirty="0">
              <a:solidFill>
                <a:srgbClr val="003366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04800" y="0"/>
            <a:ext cx="8229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 smtClean="0">
                <a:solidFill>
                  <a:srgbClr val="B00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اقسام اللغات العالية المستوى</a:t>
            </a:r>
            <a:endParaRPr lang="en-US" sz="5400" b="1" dirty="0">
              <a:solidFill>
                <a:srgbClr val="B00058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</p:txBody>
      </p:sp>
      <p:pic>
        <p:nvPicPr>
          <p:cNvPr id="14" name="صورة 13" descr="Spe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048000"/>
            <a:ext cx="2857500" cy="3352800"/>
          </a:xfrm>
          <a:prstGeom prst="rect">
            <a:avLst/>
          </a:prstGeom>
        </p:spPr>
      </p:pic>
      <p:pic>
        <p:nvPicPr>
          <p:cNvPr id="15" name="صورة 14" descr="ymc_contest_faq.jpg"/>
          <p:cNvPicPr>
            <a:picLocks noChangeAspect="1"/>
          </p:cNvPicPr>
          <p:nvPr/>
        </p:nvPicPr>
        <p:blipFill>
          <a:blip r:embed="rId3" cstate="print"/>
          <a:srcRect l="26229" r="27869"/>
          <a:stretch>
            <a:fillRect/>
          </a:stretch>
        </p:blipFill>
        <p:spPr>
          <a:xfrm>
            <a:off x="990600" y="3276600"/>
            <a:ext cx="26670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7"/>
          <p:cNvSpPr/>
          <p:nvPr/>
        </p:nvSpPr>
        <p:spPr bwMode="auto">
          <a:xfrm>
            <a:off x="0" y="0"/>
            <a:ext cx="9144000" cy="68580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2743200" y="1600200"/>
            <a:ext cx="39624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44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الواجب </a:t>
            </a:r>
            <a:r>
              <a:rPr lang="ar-SA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ar-SA" sz="44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صـ17</a:t>
            </a:r>
            <a:endParaRPr lang="ar-SA" sz="4400" b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endParaRPr lang="ar-SA" sz="4400" b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r>
              <a:rPr lang="ar-SA" sz="4400" b="1" dirty="0" smtClean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تمّ بحمد </a:t>
            </a:r>
            <a:r>
              <a:rPr lang="ar-SA" sz="4400" b="1" dirty="0" err="1" smtClean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الله =)</a:t>
            </a:r>
            <a:endParaRPr lang="ar-SA" sz="4400" b="1" dirty="0" smtClean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endParaRPr lang="ar-SA" sz="4400" b="1" dirty="0" smtClean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r>
              <a:rPr lang="ar-SA" sz="4400" b="1" dirty="0" smtClean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أ/آمال ناهس العتيبي</a:t>
            </a:r>
          </a:p>
          <a:p>
            <a:pPr algn="ctr" rtl="1"/>
            <a:endParaRPr lang="en-US" sz="44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صورة 9" descr="TuV3Aot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0" y="2971800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447800" y="457200"/>
            <a:ext cx="747240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تابعي مقطع الفيديو القادم جيداً = ) </a:t>
            </a:r>
          </a:p>
          <a:p>
            <a:pPr algn="ctr"/>
            <a:r>
              <a:rPr lang="ar-S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وتوقعي مع </a:t>
            </a:r>
            <a:r>
              <a:rPr lang="ar-SA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زميلاتك :</a:t>
            </a:r>
            <a:endParaRPr lang="ar-S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عنوان الوحدة  </a:t>
            </a:r>
            <a:r>
              <a:rPr lang="ar-SA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معلومات عنها. </a:t>
            </a:r>
          </a:p>
          <a:p>
            <a:pPr algn="ctr"/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</a:t>
            </a:r>
            <a:r>
              <a:rPr lang="ar-SA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لأفضل</a:t>
            </a:r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إجابة</a:t>
            </a:r>
            <a:endParaRPr lang="ar-SA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 descr="watching-tv-clipart-watching-tv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11444">
            <a:off x="199015" y="3494188"/>
            <a:ext cx="4008524" cy="3095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609600" y="1905000"/>
            <a:ext cx="8077200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بعد مشاهدة الفيديو :</a:t>
            </a:r>
          </a:p>
          <a:p>
            <a:pPr algn="ctr"/>
            <a:r>
              <a:rPr lang="ar-S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ماهو توقعك لعنوان الوحدة التي سندرسها ؟</a:t>
            </a:r>
          </a:p>
          <a:p>
            <a:pPr algn="ctr"/>
            <a:r>
              <a:rPr lang="ar-S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مالمعلومات التي ذكرت عنها ؟ </a:t>
            </a:r>
          </a:p>
          <a:p>
            <a:pPr algn="ctr"/>
            <a:r>
              <a:rPr lang="ar-S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+1/</a:t>
            </a:r>
            <a:r>
              <a:rPr lang="ar-SA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لأفضل</a:t>
            </a:r>
            <a:r>
              <a:rPr lang="ar-S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إجابة</a:t>
            </a:r>
            <a:endParaRPr lang="ar-S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1066800" y="0"/>
            <a:ext cx="69342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Franklin Gothic Heavy" pitchFamily="34" charset="0"/>
                <a:ea typeface="Open Sans" pitchFamily="34" charset="0"/>
                <a:cs typeface="PT Bold Broken" pitchFamily="2" charset="-78"/>
              </a:rPr>
              <a:t>الوحدة </a:t>
            </a:r>
            <a:r>
              <a:rPr lang="ar-SA" sz="4000" dirty="0" err="1" smtClean="0">
                <a:solidFill>
                  <a:srgbClr val="FF0000"/>
                </a:solidFill>
                <a:latin typeface="Franklin Gothic Heavy" pitchFamily="34" charset="0"/>
                <a:ea typeface="Open Sans" pitchFamily="34" charset="0"/>
                <a:cs typeface="PT Bold Broken" pitchFamily="2" charset="-78"/>
              </a:rPr>
              <a:t>الأولى </a:t>
            </a:r>
            <a:r>
              <a:rPr lang="ar-SA" sz="8000" dirty="0" err="1" smtClean="0">
                <a:solidFill>
                  <a:srgbClr val="FF0000"/>
                </a:solidFill>
                <a:latin typeface="Franklin Gothic Heavy" pitchFamily="34" charset="0"/>
                <a:ea typeface="Open Sans" pitchFamily="34" charset="0"/>
                <a:cs typeface="PT Bold Broken" pitchFamily="2" charset="-78"/>
              </a:rPr>
              <a:t>:</a:t>
            </a:r>
            <a:endParaRPr lang="ar-SA" sz="8000" dirty="0" smtClean="0">
              <a:solidFill>
                <a:srgbClr val="FF0000"/>
              </a:solidFill>
              <a:latin typeface="Franklin Gothic Heavy" pitchFamily="34" charset="0"/>
              <a:ea typeface="Open Sans" pitchFamily="34" charset="0"/>
              <a:cs typeface="PT Bold Broken" pitchFamily="2" charset="-78"/>
            </a:endParaRPr>
          </a:p>
          <a:p>
            <a:pPr algn="ctr"/>
            <a:r>
              <a:rPr lang="ar-SA" sz="8000" dirty="0" smtClean="0">
                <a:solidFill>
                  <a:schemeClr val="accent3">
                    <a:lumMod val="50000"/>
                  </a:schemeClr>
                </a:solidFill>
                <a:latin typeface="Franklin Gothic Heavy" pitchFamily="34" charset="0"/>
                <a:cs typeface="PT Bold Broken" pitchFamily="2" charset="-78"/>
              </a:rPr>
              <a:t> </a:t>
            </a:r>
            <a:r>
              <a:rPr lang="ar-SA" sz="6000" dirty="0" smtClean="0">
                <a:solidFill>
                  <a:schemeClr val="accent3">
                    <a:lumMod val="50000"/>
                  </a:schemeClr>
                </a:solidFill>
                <a:latin typeface="Franklin Gothic Heavy" pitchFamily="34" charset="0"/>
                <a:cs typeface="PT Bold Broken" pitchFamily="2" charset="-78"/>
              </a:rPr>
              <a:t>مقدمة في البرمجة</a:t>
            </a:r>
            <a:endParaRPr lang="ar-SA" sz="8000" dirty="0">
              <a:solidFill>
                <a:schemeClr val="accent3">
                  <a:lumMod val="50000"/>
                </a:schemeClr>
              </a:solidFill>
              <a:latin typeface="Franklin Gothic Heavy" pitchFamily="34" charset="0"/>
              <a:cs typeface="PT Bold Broken" pitchFamily="2" charset="-78"/>
            </a:endParaRPr>
          </a:p>
        </p:txBody>
      </p:sp>
      <p:pic>
        <p:nvPicPr>
          <p:cNvPr id="5" name="صورة 4" descr="responsive-design-cod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responsive-design-cod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38862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447800" y="914400"/>
            <a:ext cx="6248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=)</a:t>
            </a:r>
            <a:r>
              <a:rPr lang="ar-SA" sz="3600" b="1" dirty="0" smtClean="0">
                <a:solidFill>
                  <a:srgbClr val="FF0000"/>
                </a:solidFill>
              </a:rPr>
              <a:t>#</a:t>
            </a:r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للأذكياء فقط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SA" sz="3600" b="1" dirty="0" smtClean="0"/>
              <a:t>مالفرق بين البرمجة و </a:t>
            </a:r>
            <a:r>
              <a:rPr lang="ar-SA" sz="3600" b="1" dirty="0" err="1" smtClean="0"/>
              <a:t>البرنامج ؟</a:t>
            </a:r>
            <a:r>
              <a:rPr lang="ar-SA" sz="3600" b="1" dirty="0" smtClean="0"/>
              <a:t> +1/2 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1600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ar-SA" sz="4400" dirty="0" smtClean="0">
                <a:solidFill>
                  <a:srgbClr val="C00000"/>
                </a:solidFill>
                <a:cs typeface="Akhbar MT" pitchFamily="2" charset="-78"/>
              </a:rPr>
              <a:t>البرمجة: </a:t>
            </a:r>
            <a:r>
              <a:rPr lang="ar-SA" sz="4400" dirty="0" smtClean="0">
                <a:solidFill>
                  <a:schemeClr val="bg1"/>
                </a:solidFill>
                <a:cs typeface="Akhbar MT" pitchFamily="2" charset="-78"/>
              </a:rPr>
              <a:t>هي اوامر تعطى لجهاز الحاسب للقيام بعمليات </a:t>
            </a:r>
            <a:r>
              <a:rPr lang="ar-SA" sz="4400" dirty="0" err="1" smtClean="0">
                <a:solidFill>
                  <a:schemeClr val="bg1"/>
                </a:solidFill>
                <a:cs typeface="Akhbar MT" pitchFamily="2" charset="-78"/>
              </a:rPr>
              <a:t>محددة .</a:t>
            </a:r>
            <a:endParaRPr lang="ar-SA" sz="4400" b="1" dirty="0" smtClean="0">
              <a:solidFill>
                <a:schemeClr val="accent6">
                  <a:lumMod val="75000"/>
                </a:schemeClr>
              </a:solidFill>
              <a:cs typeface="PT Bold Broken" pitchFamily="2" charset="-78"/>
            </a:endParaRPr>
          </a:p>
          <a:p>
            <a:pPr algn="ctr">
              <a:buNone/>
            </a:pPr>
            <a:endParaRPr lang="ar-SA" sz="4400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4400" dirty="0" smtClean="0">
                <a:solidFill>
                  <a:srgbClr val="C00000"/>
                </a:solidFill>
                <a:cs typeface="Akhbar MT" pitchFamily="2" charset="-78"/>
              </a:rPr>
              <a:t>البرنامج: </a:t>
            </a:r>
            <a:r>
              <a:rPr lang="ar-SA" sz="4400" dirty="0" smtClean="0">
                <a:solidFill>
                  <a:schemeClr val="bg1"/>
                </a:solidFill>
                <a:cs typeface="Akhbar MT" pitchFamily="2" charset="-78"/>
              </a:rPr>
              <a:t>هي سلسلة من الأوامر المكتوبة بلغة برمجة معينة تكتب لتنفيذ مهمة </a:t>
            </a:r>
            <a:r>
              <a:rPr lang="ar-SA" sz="4400" dirty="0" err="1" smtClean="0">
                <a:solidFill>
                  <a:schemeClr val="bg1"/>
                </a:solidFill>
                <a:cs typeface="Akhbar MT" pitchFamily="2" charset="-78"/>
              </a:rPr>
              <a:t>محددة .</a:t>
            </a:r>
            <a:endParaRPr lang="ar-SA" sz="4400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9" name="صورة 8" descr="38395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905000"/>
            <a:ext cx="29718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 descr="178891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4267200" cy="2966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2438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ar-SA" sz="4800" dirty="0" smtClean="0">
                <a:solidFill>
                  <a:srgbClr val="C00000"/>
                </a:solidFill>
                <a:cs typeface="Akhbar MT" pitchFamily="2" charset="-78"/>
              </a:rPr>
              <a:t>يحتوي جهاز الحاسب على 3 انواع من البرامج </a:t>
            </a:r>
            <a:r>
              <a:rPr lang="ar-SA" sz="4800" dirty="0" err="1" smtClean="0">
                <a:solidFill>
                  <a:srgbClr val="C00000"/>
                </a:solidFill>
                <a:cs typeface="Akhbar MT" pitchFamily="2" charset="-78"/>
              </a:rPr>
              <a:t>ماهي ؟</a:t>
            </a:r>
            <a:r>
              <a:rPr lang="ar-SA" sz="4800" dirty="0" smtClean="0">
                <a:solidFill>
                  <a:srgbClr val="C00000"/>
                </a:solidFill>
                <a:cs typeface="Akhbar MT" pitchFamily="2" charset="-78"/>
              </a:rPr>
              <a:t> </a:t>
            </a:r>
            <a:r>
              <a:rPr lang="ar-SA" sz="4800" dirty="0" smtClean="0">
                <a:solidFill>
                  <a:schemeClr val="bg1"/>
                </a:solidFill>
                <a:cs typeface="Akhbar MT" pitchFamily="2" charset="-78"/>
              </a:rPr>
              <a:t>#نشاط </a:t>
            </a:r>
            <a:r>
              <a:rPr lang="ar-SA" sz="4800" dirty="0" err="1" smtClean="0">
                <a:solidFill>
                  <a:schemeClr val="bg1"/>
                </a:solidFill>
                <a:cs typeface="Akhbar MT" pitchFamily="2" charset="-78"/>
              </a:rPr>
              <a:t>فردي  </a:t>
            </a:r>
            <a:r>
              <a:rPr lang="ar-SA" sz="4800" dirty="0" smtClean="0">
                <a:solidFill>
                  <a:schemeClr val="bg1"/>
                </a:solidFill>
                <a:cs typeface="Akhbar MT" pitchFamily="2" charset="-78"/>
              </a:rPr>
              <a:t>#للمتميزة</a:t>
            </a:r>
            <a:endParaRPr lang="ar-SA" sz="4800" b="1" dirty="0" smtClean="0">
              <a:solidFill>
                <a:schemeClr val="bg1"/>
              </a:solidFill>
              <a:cs typeface="PT Bold Broken" pitchFamily="2" charset="-78"/>
            </a:endParaRPr>
          </a:p>
          <a:p>
            <a:pPr algn="ctr">
              <a:buNone/>
            </a:pPr>
            <a:endParaRPr lang="ar-SA" sz="4800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pic>
        <p:nvPicPr>
          <p:cNvPr id="8" name="صورة 7" descr="User Program 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4572000" cy="4572000"/>
          </a:xfrm>
          <a:prstGeom prst="rect">
            <a:avLst/>
          </a:prstGeom>
        </p:spPr>
      </p:pic>
      <p:pic>
        <p:nvPicPr>
          <p:cNvPr id="11" name="صورة 10" descr="image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581400"/>
            <a:ext cx="3014662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1600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ar-SA" sz="4400" dirty="0" smtClean="0">
                <a:solidFill>
                  <a:srgbClr val="FFFF00"/>
                </a:solidFill>
                <a:cs typeface="Akhbar MT" pitchFamily="2" charset="-78"/>
              </a:rPr>
              <a:t>يحتوي جهاز الحاسب على 3 انواع من البرامج </a:t>
            </a:r>
            <a:r>
              <a:rPr lang="ar-SA" sz="4400" dirty="0" err="1" smtClean="0">
                <a:solidFill>
                  <a:srgbClr val="FFFF00"/>
                </a:solidFill>
                <a:cs typeface="Akhbar MT" pitchFamily="2" charset="-78"/>
              </a:rPr>
              <a:t>ماهي ؟</a:t>
            </a:r>
            <a:r>
              <a:rPr lang="ar-SA" sz="4400" dirty="0" smtClean="0">
                <a:solidFill>
                  <a:srgbClr val="FFFF00"/>
                </a:solidFill>
                <a:cs typeface="Akhbar MT" pitchFamily="2" charset="-78"/>
              </a:rPr>
              <a:t> </a:t>
            </a:r>
            <a:endParaRPr lang="ar-SA" sz="4400" b="1" dirty="0" smtClean="0">
              <a:solidFill>
                <a:srgbClr val="FFFF00"/>
              </a:solidFill>
              <a:cs typeface="PT Bold Broken" pitchFamily="2" charset="-78"/>
            </a:endParaRPr>
          </a:p>
          <a:p>
            <a:pPr algn="ctr">
              <a:buNone/>
            </a:pPr>
            <a:endParaRPr lang="ar-SA" sz="4400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0" y="2362200"/>
            <a:ext cx="91440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ar-SA" sz="4400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09600" y="2895600"/>
            <a:ext cx="777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أنظمة </a:t>
            </a:r>
            <a:r>
              <a:rPr lang="ar-SA" sz="2800" b="1" dirty="0" err="1" smtClean="0">
                <a:solidFill>
                  <a:srgbClr val="FF0000"/>
                </a:solidFill>
              </a:rPr>
              <a:t>التشغيل  </a:t>
            </a:r>
            <a:r>
              <a:rPr lang="ar-SA" sz="2800" b="1" dirty="0" smtClean="0">
                <a:solidFill>
                  <a:schemeClr val="bg1"/>
                </a:solidFill>
              </a:rPr>
              <a:t>،  البرامج </a:t>
            </a:r>
            <a:r>
              <a:rPr lang="ar-SA" sz="2800" b="1" dirty="0" err="1" smtClean="0">
                <a:solidFill>
                  <a:schemeClr val="bg1"/>
                </a:solidFill>
              </a:rPr>
              <a:t>التطبيقية  </a:t>
            </a:r>
            <a:r>
              <a:rPr lang="ar-SA" sz="2800" b="1" dirty="0" smtClean="0">
                <a:solidFill>
                  <a:schemeClr val="bg1"/>
                </a:solidFill>
              </a:rPr>
              <a:t>، </a:t>
            </a:r>
            <a:r>
              <a:rPr lang="ar-SA" sz="2800" b="1" dirty="0" smtClean="0">
                <a:solidFill>
                  <a:srgbClr val="FFFF00"/>
                </a:solidFill>
              </a:rPr>
              <a:t>برامج التشغيل </a:t>
            </a:r>
            <a:r>
              <a:rPr lang="ar-SA" sz="2800" b="1" dirty="0" err="1" smtClean="0">
                <a:solidFill>
                  <a:srgbClr val="FFFF00"/>
                </a:solidFill>
              </a:rPr>
              <a:t>المساعدة  </a:t>
            </a:r>
            <a:r>
              <a:rPr lang="ar-SA" sz="2800" b="1" dirty="0" err="1" smtClean="0">
                <a:solidFill>
                  <a:schemeClr val="bg1"/>
                </a:solidFill>
              </a:rPr>
              <a:t>.</a:t>
            </a:r>
            <a:endParaRPr lang="ar-SA" sz="2800" b="1" dirty="0">
              <a:solidFill>
                <a:schemeClr val="bg1"/>
              </a:solidFill>
            </a:endParaRPr>
          </a:p>
        </p:txBody>
      </p:sp>
      <p:pic>
        <p:nvPicPr>
          <p:cNvPr id="8" name="صورة 7" descr="38395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38841">
            <a:off x="5878831" y="3592832"/>
            <a:ext cx="3005629" cy="3005629"/>
          </a:xfrm>
          <a:prstGeom prst="rect">
            <a:avLst/>
          </a:prstGeom>
        </p:spPr>
      </p:pic>
      <p:pic>
        <p:nvPicPr>
          <p:cNvPr id="9" name="صورة 8" descr="os-mini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6918">
            <a:off x="523688" y="3601525"/>
            <a:ext cx="2841076" cy="3110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7018</TotalTime>
  <Words>813</Words>
  <Application>Microsoft Office PowerPoint</Application>
  <PresentationFormat>عرض على الشاشة (3:4)‏</PresentationFormat>
  <Paragraphs>200</Paragraphs>
  <Slides>28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انقلاب</vt:lpstr>
      <vt:lpstr>بسم الله الرحمن الرحيم</vt:lpstr>
      <vt:lpstr>بسم الله نبدأ المستوى الثاني لمادة الحاسب الآلي ونتذكر جميعا بنود التقييم والضوابط المطالبة فيها الطالبة خلال هذا الفصل الدراسي :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ADD</vt:lpstr>
      <vt:lpstr>الشريحة 27</vt:lpstr>
      <vt:lpstr>الشريحة 28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User</cp:lastModifiedBy>
  <cp:revision>233</cp:revision>
  <dcterms:created xsi:type="dcterms:W3CDTF">2005-01-04T06:40:58Z</dcterms:created>
  <dcterms:modified xsi:type="dcterms:W3CDTF">2016-01-26T17:21:35Z</dcterms:modified>
</cp:coreProperties>
</file>