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4380"/>
    <p:restoredTop sz="46595" autoAdjust="0"/>
  </p:normalViewPr>
  <p:slideViewPr>
    <p:cSldViewPr>
      <p:cViewPr varScale="1">
        <p:scale>
          <a:sx n="73" d="100"/>
          <a:sy n="73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335B3-8FEB-4E94-957B-248567887FA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7B0F3DF-50AB-408D-865B-FF0FD2585C7E}">
      <dgm:prSet phldrT="[نص]" custT="1"/>
      <dgm:spPr/>
      <dgm:t>
        <a:bodyPr/>
        <a:lstStyle/>
        <a:p>
          <a:pPr rtl="1"/>
          <a:r>
            <a:rPr lang="ar-SA" sz="3200" dirty="0" smtClean="0"/>
            <a:t>ثقافة النص</a:t>
          </a:r>
          <a:endParaRPr lang="ar-SA" sz="3200" dirty="0"/>
        </a:p>
      </dgm:t>
    </dgm:pt>
    <dgm:pt modelId="{E314BB63-8BA0-4E75-A673-09C6E1278F79}" type="parTrans" cxnId="{71B2771B-7F89-498B-AB44-4EB6DA0A941E}">
      <dgm:prSet/>
      <dgm:spPr/>
      <dgm:t>
        <a:bodyPr/>
        <a:lstStyle/>
        <a:p>
          <a:pPr rtl="1"/>
          <a:endParaRPr lang="ar-SA" sz="2800"/>
        </a:p>
      </dgm:t>
    </dgm:pt>
    <dgm:pt modelId="{37F935F7-0F4D-4263-9243-4B97742D1B3D}" type="sibTrans" cxnId="{71B2771B-7F89-498B-AB44-4EB6DA0A941E}">
      <dgm:prSet/>
      <dgm:spPr/>
      <dgm:t>
        <a:bodyPr/>
        <a:lstStyle/>
        <a:p>
          <a:pPr rtl="1"/>
          <a:endParaRPr lang="ar-SA" sz="2800"/>
        </a:p>
      </dgm:t>
    </dgm:pt>
    <dgm:pt modelId="{E5C12E3C-41ED-437D-93B2-31BB9AA98DE1}">
      <dgm:prSet phldrT="[نص]" custT="1"/>
      <dgm:spPr/>
      <dgm:t>
        <a:bodyPr/>
        <a:lstStyle/>
        <a:p>
          <a:pPr rtl="1"/>
          <a:r>
            <a:rPr lang="ar-SA" sz="2400" b="1" dirty="0" smtClean="0"/>
            <a:t> المضامين المعرفية والمفاهيم الاصطلاحية</a:t>
          </a:r>
          <a:endParaRPr lang="ar-SA" sz="2400" b="1" dirty="0"/>
        </a:p>
      </dgm:t>
    </dgm:pt>
    <dgm:pt modelId="{BC0E93E1-0AF7-43B1-AC36-A03D26A5A974}" type="parTrans" cxnId="{B85C90FA-F3DC-45A5-913A-ACBB0E108050}">
      <dgm:prSet/>
      <dgm:spPr/>
      <dgm:t>
        <a:bodyPr/>
        <a:lstStyle/>
        <a:p>
          <a:pPr rtl="1"/>
          <a:endParaRPr lang="ar-SA" sz="2800"/>
        </a:p>
      </dgm:t>
    </dgm:pt>
    <dgm:pt modelId="{E12995C6-E444-40FE-A863-FCD0787704F6}" type="sibTrans" cxnId="{B85C90FA-F3DC-45A5-913A-ACBB0E108050}">
      <dgm:prSet/>
      <dgm:spPr/>
      <dgm:t>
        <a:bodyPr/>
        <a:lstStyle/>
        <a:p>
          <a:pPr rtl="1"/>
          <a:endParaRPr lang="ar-SA" sz="2800"/>
        </a:p>
      </dgm:t>
    </dgm:pt>
    <dgm:pt modelId="{9EB68822-A095-4690-8222-116746109A96}">
      <dgm:prSet phldrT="[نص]" custT="1"/>
      <dgm:spPr/>
      <dgm:t>
        <a:bodyPr/>
        <a:lstStyle/>
        <a:p>
          <a:pPr rtl="1"/>
          <a:r>
            <a:rPr lang="ar-SA" sz="3200" dirty="0" smtClean="0"/>
            <a:t>دلالات الألفاظ </a:t>
          </a:r>
          <a:endParaRPr lang="ar-SA" sz="3200" dirty="0"/>
        </a:p>
      </dgm:t>
    </dgm:pt>
    <dgm:pt modelId="{1DCB6436-FF95-4D14-A9C4-2B441B756C87}" type="parTrans" cxnId="{20A3217B-CA80-4EC3-9689-9544B0D19B4F}">
      <dgm:prSet/>
      <dgm:spPr/>
      <dgm:t>
        <a:bodyPr/>
        <a:lstStyle/>
        <a:p>
          <a:pPr rtl="1"/>
          <a:endParaRPr lang="ar-SA" sz="2800"/>
        </a:p>
      </dgm:t>
    </dgm:pt>
    <dgm:pt modelId="{356B9B81-526E-468E-AEE0-2F4692469A79}" type="sibTrans" cxnId="{20A3217B-CA80-4EC3-9689-9544B0D19B4F}">
      <dgm:prSet/>
      <dgm:spPr/>
      <dgm:t>
        <a:bodyPr/>
        <a:lstStyle/>
        <a:p>
          <a:pPr rtl="1"/>
          <a:endParaRPr lang="ar-SA" sz="2800"/>
        </a:p>
      </dgm:t>
    </dgm:pt>
    <dgm:pt modelId="{6908CFF0-3248-4D9B-9EA0-3C0642DFD6FC}">
      <dgm:prSet custT="1"/>
      <dgm:spPr/>
      <dgm:t>
        <a:bodyPr/>
        <a:lstStyle/>
        <a:p>
          <a:pPr rtl="1"/>
          <a:r>
            <a:rPr lang="ar-SA" sz="3200" dirty="0" smtClean="0"/>
            <a:t>المستقبل</a:t>
          </a:r>
          <a:endParaRPr lang="ar-SA" sz="3200" dirty="0"/>
        </a:p>
      </dgm:t>
    </dgm:pt>
    <dgm:pt modelId="{FA7C7935-8238-49C1-B0D2-ABB6DE5169A4}" type="parTrans" cxnId="{9348F214-0A29-431C-83F7-55D00F0DF299}">
      <dgm:prSet/>
      <dgm:spPr/>
      <dgm:t>
        <a:bodyPr/>
        <a:lstStyle/>
        <a:p>
          <a:pPr rtl="1"/>
          <a:endParaRPr lang="ar-SA" sz="2800"/>
        </a:p>
      </dgm:t>
    </dgm:pt>
    <dgm:pt modelId="{368EE532-90DC-48AD-AD5A-8FE82F9E31FE}" type="sibTrans" cxnId="{9348F214-0A29-431C-83F7-55D00F0DF299}">
      <dgm:prSet/>
      <dgm:spPr/>
      <dgm:t>
        <a:bodyPr/>
        <a:lstStyle/>
        <a:p>
          <a:pPr rtl="1"/>
          <a:endParaRPr lang="ar-SA" sz="2800"/>
        </a:p>
      </dgm:t>
    </dgm:pt>
    <dgm:pt modelId="{132F0911-51C8-425E-8DEB-C29C330184BF}">
      <dgm:prSet custT="1"/>
      <dgm:spPr/>
      <dgm:t>
        <a:bodyPr/>
        <a:lstStyle/>
        <a:p>
          <a:pPr rtl="1"/>
          <a:r>
            <a:rPr lang="ar-SA" sz="3200" smtClean="0"/>
            <a:t>المرسل </a:t>
          </a:r>
          <a:endParaRPr lang="ar-SA" sz="3200"/>
        </a:p>
      </dgm:t>
    </dgm:pt>
    <dgm:pt modelId="{F29649B8-7487-4727-94D0-CAD57BC48564}" type="parTrans" cxnId="{F23FE604-413A-4E83-B66B-E9DF1F24AF0C}">
      <dgm:prSet/>
      <dgm:spPr/>
      <dgm:t>
        <a:bodyPr/>
        <a:lstStyle/>
        <a:p>
          <a:pPr rtl="1"/>
          <a:endParaRPr lang="ar-SA" sz="2800"/>
        </a:p>
      </dgm:t>
    </dgm:pt>
    <dgm:pt modelId="{A9112510-2C32-42BC-8CCC-271B87D9B53B}" type="sibTrans" cxnId="{F23FE604-413A-4E83-B66B-E9DF1F24AF0C}">
      <dgm:prSet/>
      <dgm:spPr/>
      <dgm:t>
        <a:bodyPr/>
        <a:lstStyle/>
        <a:p>
          <a:pPr rtl="1"/>
          <a:endParaRPr lang="ar-SA" sz="2800"/>
        </a:p>
      </dgm:t>
    </dgm:pt>
    <dgm:pt modelId="{8BFACECF-07E6-45B7-AB53-0ADC385189D0}" type="pres">
      <dgm:prSet presAssocID="{317335B3-8FEB-4E94-957B-248567887F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CCD012-2D68-43A8-B555-9B5AD98E9CC9}" type="pres">
      <dgm:prSet presAssocID="{B7B0F3DF-50AB-408D-865B-FF0FD2585C7E}" presName="hierRoot1" presStyleCnt="0"/>
      <dgm:spPr/>
    </dgm:pt>
    <dgm:pt modelId="{3A6C4009-6685-4AC5-A3FC-80D5189416FA}" type="pres">
      <dgm:prSet presAssocID="{B7B0F3DF-50AB-408D-865B-FF0FD2585C7E}" presName="composite" presStyleCnt="0"/>
      <dgm:spPr/>
    </dgm:pt>
    <dgm:pt modelId="{441B3A0F-8C78-4F63-A985-A4A36E04763D}" type="pres">
      <dgm:prSet presAssocID="{B7B0F3DF-50AB-408D-865B-FF0FD2585C7E}" presName="background" presStyleLbl="node0" presStyleIdx="0" presStyleCnt="1"/>
      <dgm:spPr/>
    </dgm:pt>
    <dgm:pt modelId="{7A28483E-838E-4163-8363-43B23A796B6D}" type="pres">
      <dgm:prSet presAssocID="{B7B0F3DF-50AB-408D-865B-FF0FD2585C7E}" presName="text" presStyleLbl="fgAcc0" presStyleIdx="0" presStyleCnt="1" custScaleX="144124">
        <dgm:presLayoutVars>
          <dgm:chPref val="3"/>
        </dgm:presLayoutVars>
      </dgm:prSet>
      <dgm:spPr/>
    </dgm:pt>
    <dgm:pt modelId="{F0267A84-2AD0-4337-A41D-A2A79E35D3B1}" type="pres">
      <dgm:prSet presAssocID="{B7B0F3DF-50AB-408D-865B-FF0FD2585C7E}" presName="hierChild2" presStyleCnt="0"/>
      <dgm:spPr/>
    </dgm:pt>
    <dgm:pt modelId="{E4A9B39F-2991-467C-93C2-55949CCBB754}" type="pres">
      <dgm:prSet presAssocID="{FA7C7935-8238-49C1-B0D2-ABB6DE5169A4}" presName="Name10" presStyleLbl="parChTrans1D2" presStyleIdx="0" presStyleCnt="4"/>
      <dgm:spPr/>
    </dgm:pt>
    <dgm:pt modelId="{417DBA4F-F76A-40F0-881B-BA8C3F001755}" type="pres">
      <dgm:prSet presAssocID="{6908CFF0-3248-4D9B-9EA0-3C0642DFD6FC}" presName="hierRoot2" presStyleCnt="0"/>
      <dgm:spPr/>
    </dgm:pt>
    <dgm:pt modelId="{878F2FEE-83AC-487B-AF38-9BB303375950}" type="pres">
      <dgm:prSet presAssocID="{6908CFF0-3248-4D9B-9EA0-3C0642DFD6FC}" presName="composite2" presStyleCnt="0"/>
      <dgm:spPr/>
    </dgm:pt>
    <dgm:pt modelId="{EBFE8D99-0803-4249-9B39-E9B32494ADDC}" type="pres">
      <dgm:prSet presAssocID="{6908CFF0-3248-4D9B-9EA0-3C0642DFD6FC}" presName="background2" presStyleLbl="node2" presStyleIdx="0" presStyleCnt="4"/>
      <dgm:spPr/>
    </dgm:pt>
    <dgm:pt modelId="{94CB365C-3D18-4B82-A308-E5AA260D30BA}" type="pres">
      <dgm:prSet presAssocID="{6908CFF0-3248-4D9B-9EA0-3C0642DFD6FC}" presName="text2" presStyleLbl="fgAcc2" presStyleIdx="0" presStyleCnt="4">
        <dgm:presLayoutVars>
          <dgm:chPref val="3"/>
        </dgm:presLayoutVars>
      </dgm:prSet>
      <dgm:spPr/>
    </dgm:pt>
    <dgm:pt modelId="{8C265725-E48D-4A6A-8D77-D3977B9693C9}" type="pres">
      <dgm:prSet presAssocID="{6908CFF0-3248-4D9B-9EA0-3C0642DFD6FC}" presName="hierChild3" presStyleCnt="0"/>
      <dgm:spPr/>
    </dgm:pt>
    <dgm:pt modelId="{14ACAFEE-1CF2-4D09-BE0D-6A1B5DC021F5}" type="pres">
      <dgm:prSet presAssocID="{F29649B8-7487-4727-94D0-CAD57BC48564}" presName="Name10" presStyleLbl="parChTrans1D2" presStyleIdx="1" presStyleCnt="4"/>
      <dgm:spPr/>
    </dgm:pt>
    <dgm:pt modelId="{BF227E71-FCEB-409B-858B-68091D15DD50}" type="pres">
      <dgm:prSet presAssocID="{132F0911-51C8-425E-8DEB-C29C330184BF}" presName="hierRoot2" presStyleCnt="0"/>
      <dgm:spPr/>
    </dgm:pt>
    <dgm:pt modelId="{FC87F6D7-AE1F-4B3E-B4D3-0CD28573AA14}" type="pres">
      <dgm:prSet presAssocID="{132F0911-51C8-425E-8DEB-C29C330184BF}" presName="composite2" presStyleCnt="0"/>
      <dgm:spPr/>
    </dgm:pt>
    <dgm:pt modelId="{75629D27-5AB3-4B52-86B7-B9615C07267A}" type="pres">
      <dgm:prSet presAssocID="{132F0911-51C8-425E-8DEB-C29C330184BF}" presName="background2" presStyleLbl="node2" presStyleIdx="1" presStyleCnt="4"/>
      <dgm:spPr/>
    </dgm:pt>
    <dgm:pt modelId="{14CA6C79-4748-4495-ABFA-4E9899EA06B5}" type="pres">
      <dgm:prSet presAssocID="{132F0911-51C8-425E-8DEB-C29C330184BF}" presName="text2" presStyleLbl="fgAcc2" presStyleIdx="1" presStyleCnt="4">
        <dgm:presLayoutVars>
          <dgm:chPref val="3"/>
        </dgm:presLayoutVars>
      </dgm:prSet>
      <dgm:spPr/>
    </dgm:pt>
    <dgm:pt modelId="{70CDCC25-F03B-4047-844F-92D5B2A82100}" type="pres">
      <dgm:prSet presAssocID="{132F0911-51C8-425E-8DEB-C29C330184BF}" presName="hierChild3" presStyleCnt="0"/>
      <dgm:spPr/>
    </dgm:pt>
    <dgm:pt modelId="{72C9B1CD-EA07-4FC7-B003-57BDBCAD4641}" type="pres">
      <dgm:prSet presAssocID="{BC0E93E1-0AF7-43B1-AC36-A03D26A5A974}" presName="Name10" presStyleLbl="parChTrans1D2" presStyleIdx="2" presStyleCnt="4"/>
      <dgm:spPr/>
    </dgm:pt>
    <dgm:pt modelId="{E4D1E60F-5D78-4A85-BE34-9AAA0B715F30}" type="pres">
      <dgm:prSet presAssocID="{E5C12E3C-41ED-437D-93B2-31BB9AA98DE1}" presName="hierRoot2" presStyleCnt="0"/>
      <dgm:spPr/>
    </dgm:pt>
    <dgm:pt modelId="{9BBADD18-3955-47A0-99F9-3FFDFE411ADB}" type="pres">
      <dgm:prSet presAssocID="{E5C12E3C-41ED-437D-93B2-31BB9AA98DE1}" presName="composite2" presStyleCnt="0"/>
      <dgm:spPr/>
    </dgm:pt>
    <dgm:pt modelId="{E37CAD86-D052-4DE2-AA10-876308393EE6}" type="pres">
      <dgm:prSet presAssocID="{E5C12E3C-41ED-437D-93B2-31BB9AA98DE1}" presName="background2" presStyleLbl="node2" presStyleIdx="2" presStyleCnt="4"/>
      <dgm:spPr/>
    </dgm:pt>
    <dgm:pt modelId="{C85D0885-6AD5-49BD-B296-5218B911855E}" type="pres">
      <dgm:prSet presAssocID="{E5C12E3C-41ED-437D-93B2-31BB9AA98DE1}" presName="text2" presStyleLbl="fgAcc2" presStyleIdx="2" presStyleCnt="4" custScaleX="13333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5783F5F-CD6A-4B60-BFF2-C836B073F10F}" type="pres">
      <dgm:prSet presAssocID="{E5C12E3C-41ED-437D-93B2-31BB9AA98DE1}" presName="hierChild3" presStyleCnt="0"/>
      <dgm:spPr/>
    </dgm:pt>
    <dgm:pt modelId="{5BE8B6E4-9630-4238-875A-46D2EAD2A4B9}" type="pres">
      <dgm:prSet presAssocID="{1DCB6436-FF95-4D14-A9C4-2B441B756C87}" presName="Name10" presStyleLbl="parChTrans1D2" presStyleIdx="3" presStyleCnt="4"/>
      <dgm:spPr/>
    </dgm:pt>
    <dgm:pt modelId="{80CD5484-D2BB-43C0-A490-8693A4C0BBAC}" type="pres">
      <dgm:prSet presAssocID="{9EB68822-A095-4690-8222-116746109A96}" presName="hierRoot2" presStyleCnt="0"/>
      <dgm:spPr/>
    </dgm:pt>
    <dgm:pt modelId="{DA8E685F-C984-4DBE-BE8A-CBDCB670747A}" type="pres">
      <dgm:prSet presAssocID="{9EB68822-A095-4690-8222-116746109A96}" presName="composite2" presStyleCnt="0"/>
      <dgm:spPr/>
    </dgm:pt>
    <dgm:pt modelId="{7B3F8707-E02A-4C17-822A-AA5F57A168A4}" type="pres">
      <dgm:prSet presAssocID="{9EB68822-A095-4690-8222-116746109A96}" presName="background2" presStyleLbl="node2" presStyleIdx="3" presStyleCnt="4"/>
      <dgm:spPr/>
    </dgm:pt>
    <dgm:pt modelId="{11F58F31-1A9D-4F76-AAAE-C92F6D0B36BE}" type="pres">
      <dgm:prSet presAssocID="{9EB68822-A095-4690-8222-116746109A96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A8E080B-AF0B-46F9-92B3-E6B319976AA3}" type="pres">
      <dgm:prSet presAssocID="{9EB68822-A095-4690-8222-116746109A96}" presName="hierChild3" presStyleCnt="0"/>
      <dgm:spPr/>
    </dgm:pt>
  </dgm:ptLst>
  <dgm:cxnLst>
    <dgm:cxn modelId="{2AF781A9-D49B-49BA-841B-1EBEED1A3C14}" type="presOf" srcId="{9EB68822-A095-4690-8222-116746109A96}" destId="{11F58F31-1A9D-4F76-AAAE-C92F6D0B36BE}" srcOrd="0" destOrd="0" presId="urn:microsoft.com/office/officeart/2005/8/layout/hierarchy1"/>
    <dgm:cxn modelId="{404658DD-61D9-4E4F-A25D-52BB61C17E42}" type="presOf" srcId="{BC0E93E1-0AF7-43B1-AC36-A03D26A5A974}" destId="{72C9B1CD-EA07-4FC7-B003-57BDBCAD4641}" srcOrd="0" destOrd="0" presId="urn:microsoft.com/office/officeart/2005/8/layout/hierarchy1"/>
    <dgm:cxn modelId="{BA9A2884-EC48-4451-9E90-48CAF68C8AAA}" type="presOf" srcId="{317335B3-8FEB-4E94-957B-248567887FA4}" destId="{8BFACECF-07E6-45B7-AB53-0ADC385189D0}" srcOrd="0" destOrd="0" presId="urn:microsoft.com/office/officeart/2005/8/layout/hierarchy1"/>
    <dgm:cxn modelId="{20A3217B-CA80-4EC3-9689-9544B0D19B4F}" srcId="{B7B0F3DF-50AB-408D-865B-FF0FD2585C7E}" destId="{9EB68822-A095-4690-8222-116746109A96}" srcOrd="3" destOrd="0" parTransId="{1DCB6436-FF95-4D14-A9C4-2B441B756C87}" sibTransId="{356B9B81-526E-468E-AEE0-2F4692469A79}"/>
    <dgm:cxn modelId="{1AED02D0-F040-4FD2-9A2A-15780F7F541E}" type="presOf" srcId="{6908CFF0-3248-4D9B-9EA0-3C0642DFD6FC}" destId="{94CB365C-3D18-4B82-A308-E5AA260D30BA}" srcOrd="0" destOrd="0" presId="urn:microsoft.com/office/officeart/2005/8/layout/hierarchy1"/>
    <dgm:cxn modelId="{B804901E-1068-4001-9F35-3C4C2976581D}" type="presOf" srcId="{E5C12E3C-41ED-437D-93B2-31BB9AA98DE1}" destId="{C85D0885-6AD5-49BD-B296-5218B911855E}" srcOrd="0" destOrd="0" presId="urn:microsoft.com/office/officeart/2005/8/layout/hierarchy1"/>
    <dgm:cxn modelId="{71B2771B-7F89-498B-AB44-4EB6DA0A941E}" srcId="{317335B3-8FEB-4E94-957B-248567887FA4}" destId="{B7B0F3DF-50AB-408D-865B-FF0FD2585C7E}" srcOrd="0" destOrd="0" parTransId="{E314BB63-8BA0-4E75-A673-09C6E1278F79}" sibTransId="{37F935F7-0F4D-4263-9243-4B97742D1B3D}"/>
    <dgm:cxn modelId="{9348F214-0A29-431C-83F7-55D00F0DF299}" srcId="{B7B0F3DF-50AB-408D-865B-FF0FD2585C7E}" destId="{6908CFF0-3248-4D9B-9EA0-3C0642DFD6FC}" srcOrd="0" destOrd="0" parTransId="{FA7C7935-8238-49C1-B0D2-ABB6DE5169A4}" sibTransId="{368EE532-90DC-48AD-AD5A-8FE82F9E31FE}"/>
    <dgm:cxn modelId="{F23FE604-413A-4E83-B66B-E9DF1F24AF0C}" srcId="{B7B0F3DF-50AB-408D-865B-FF0FD2585C7E}" destId="{132F0911-51C8-425E-8DEB-C29C330184BF}" srcOrd="1" destOrd="0" parTransId="{F29649B8-7487-4727-94D0-CAD57BC48564}" sibTransId="{A9112510-2C32-42BC-8CCC-271B87D9B53B}"/>
    <dgm:cxn modelId="{8BAD8D9B-C604-4489-B791-17FB49481635}" type="presOf" srcId="{FA7C7935-8238-49C1-B0D2-ABB6DE5169A4}" destId="{E4A9B39F-2991-467C-93C2-55949CCBB754}" srcOrd="0" destOrd="0" presId="urn:microsoft.com/office/officeart/2005/8/layout/hierarchy1"/>
    <dgm:cxn modelId="{24B7D00E-674A-46B3-8D80-017CF471BFF7}" type="presOf" srcId="{132F0911-51C8-425E-8DEB-C29C330184BF}" destId="{14CA6C79-4748-4495-ABFA-4E9899EA06B5}" srcOrd="0" destOrd="0" presId="urn:microsoft.com/office/officeart/2005/8/layout/hierarchy1"/>
    <dgm:cxn modelId="{A2986411-5F8D-4F72-9A06-0D20A8BA2D34}" type="presOf" srcId="{1DCB6436-FF95-4D14-A9C4-2B441B756C87}" destId="{5BE8B6E4-9630-4238-875A-46D2EAD2A4B9}" srcOrd="0" destOrd="0" presId="urn:microsoft.com/office/officeart/2005/8/layout/hierarchy1"/>
    <dgm:cxn modelId="{53D42703-CCF1-4EC4-BDE0-0695312A0C48}" type="presOf" srcId="{B7B0F3DF-50AB-408D-865B-FF0FD2585C7E}" destId="{7A28483E-838E-4163-8363-43B23A796B6D}" srcOrd="0" destOrd="0" presId="urn:microsoft.com/office/officeart/2005/8/layout/hierarchy1"/>
    <dgm:cxn modelId="{9A48C55C-DEC9-48AB-B1B2-E2A26DCBEBA2}" type="presOf" srcId="{F29649B8-7487-4727-94D0-CAD57BC48564}" destId="{14ACAFEE-1CF2-4D09-BE0D-6A1B5DC021F5}" srcOrd="0" destOrd="0" presId="urn:microsoft.com/office/officeart/2005/8/layout/hierarchy1"/>
    <dgm:cxn modelId="{B85C90FA-F3DC-45A5-913A-ACBB0E108050}" srcId="{B7B0F3DF-50AB-408D-865B-FF0FD2585C7E}" destId="{E5C12E3C-41ED-437D-93B2-31BB9AA98DE1}" srcOrd="2" destOrd="0" parTransId="{BC0E93E1-0AF7-43B1-AC36-A03D26A5A974}" sibTransId="{E12995C6-E444-40FE-A863-FCD0787704F6}"/>
    <dgm:cxn modelId="{9975737E-F5EB-4CB4-B8EE-E9F2484B869D}" type="presParOf" srcId="{8BFACECF-07E6-45B7-AB53-0ADC385189D0}" destId="{CCCCD012-2D68-43A8-B555-9B5AD98E9CC9}" srcOrd="0" destOrd="0" presId="urn:microsoft.com/office/officeart/2005/8/layout/hierarchy1"/>
    <dgm:cxn modelId="{70F3333E-0AB5-480A-B99D-1059F7FCCDA6}" type="presParOf" srcId="{CCCCD012-2D68-43A8-B555-9B5AD98E9CC9}" destId="{3A6C4009-6685-4AC5-A3FC-80D5189416FA}" srcOrd="0" destOrd="0" presId="urn:microsoft.com/office/officeart/2005/8/layout/hierarchy1"/>
    <dgm:cxn modelId="{55CE154C-197C-401A-B581-E679B838BA99}" type="presParOf" srcId="{3A6C4009-6685-4AC5-A3FC-80D5189416FA}" destId="{441B3A0F-8C78-4F63-A985-A4A36E04763D}" srcOrd="0" destOrd="0" presId="urn:microsoft.com/office/officeart/2005/8/layout/hierarchy1"/>
    <dgm:cxn modelId="{16762A22-3A59-48BE-89F1-4235ED3A3F54}" type="presParOf" srcId="{3A6C4009-6685-4AC5-A3FC-80D5189416FA}" destId="{7A28483E-838E-4163-8363-43B23A796B6D}" srcOrd="1" destOrd="0" presId="urn:microsoft.com/office/officeart/2005/8/layout/hierarchy1"/>
    <dgm:cxn modelId="{45044E85-6CDD-4996-94CD-8914986C3F33}" type="presParOf" srcId="{CCCCD012-2D68-43A8-B555-9B5AD98E9CC9}" destId="{F0267A84-2AD0-4337-A41D-A2A79E35D3B1}" srcOrd="1" destOrd="0" presId="urn:microsoft.com/office/officeart/2005/8/layout/hierarchy1"/>
    <dgm:cxn modelId="{97BB5AB8-2C8D-4B58-BF24-04593E4E1ED4}" type="presParOf" srcId="{F0267A84-2AD0-4337-A41D-A2A79E35D3B1}" destId="{E4A9B39F-2991-467C-93C2-55949CCBB754}" srcOrd="0" destOrd="0" presId="urn:microsoft.com/office/officeart/2005/8/layout/hierarchy1"/>
    <dgm:cxn modelId="{32BE4693-FACD-43C1-B934-DBC4836D4F4A}" type="presParOf" srcId="{F0267A84-2AD0-4337-A41D-A2A79E35D3B1}" destId="{417DBA4F-F76A-40F0-881B-BA8C3F001755}" srcOrd="1" destOrd="0" presId="urn:microsoft.com/office/officeart/2005/8/layout/hierarchy1"/>
    <dgm:cxn modelId="{CD2E92CF-D8CE-408E-9F53-E40AF2211527}" type="presParOf" srcId="{417DBA4F-F76A-40F0-881B-BA8C3F001755}" destId="{878F2FEE-83AC-487B-AF38-9BB303375950}" srcOrd="0" destOrd="0" presId="urn:microsoft.com/office/officeart/2005/8/layout/hierarchy1"/>
    <dgm:cxn modelId="{E49D4B14-BF3B-46C8-BE01-9A420A1500D3}" type="presParOf" srcId="{878F2FEE-83AC-487B-AF38-9BB303375950}" destId="{EBFE8D99-0803-4249-9B39-E9B32494ADDC}" srcOrd="0" destOrd="0" presId="urn:microsoft.com/office/officeart/2005/8/layout/hierarchy1"/>
    <dgm:cxn modelId="{7A05677B-B6E8-416B-A9DE-5EF0F50D281A}" type="presParOf" srcId="{878F2FEE-83AC-487B-AF38-9BB303375950}" destId="{94CB365C-3D18-4B82-A308-E5AA260D30BA}" srcOrd="1" destOrd="0" presId="urn:microsoft.com/office/officeart/2005/8/layout/hierarchy1"/>
    <dgm:cxn modelId="{6EAE8FB0-68E8-44ED-AA8B-7B6515A8C456}" type="presParOf" srcId="{417DBA4F-F76A-40F0-881B-BA8C3F001755}" destId="{8C265725-E48D-4A6A-8D77-D3977B9693C9}" srcOrd="1" destOrd="0" presId="urn:microsoft.com/office/officeart/2005/8/layout/hierarchy1"/>
    <dgm:cxn modelId="{019074BD-C783-4C46-A7DD-59758A2A3AA3}" type="presParOf" srcId="{F0267A84-2AD0-4337-A41D-A2A79E35D3B1}" destId="{14ACAFEE-1CF2-4D09-BE0D-6A1B5DC021F5}" srcOrd="2" destOrd="0" presId="urn:microsoft.com/office/officeart/2005/8/layout/hierarchy1"/>
    <dgm:cxn modelId="{7867D8DF-464A-4B58-9466-944F250EF7E1}" type="presParOf" srcId="{F0267A84-2AD0-4337-A41D-A2A79E35D3B1}" destId="{BF227E71-FCEB-409B-858B-68091D15DD50}" srcOrd="3" destOrd="0" presId="urn:microsoft.com/office/officeart/2005/8/layout/hierarchy1"/>
    <dgm:cxn modelId="{DD60148F-5125-4599-BADB-6DEE18EB138E}" type="presParOf" srcId="{BF227E71-FCEB-409B-858B-68091D15DD50}" destId="{FC87F6D7-AE1F-4B3E-B4D3-0CD28573AA14}" srcOrd="0" destOrd="0" presId="urn:microsoft.com/office/officeart/2005/8/layout/hierarchy1"/>
    <dgm:cxn modelId="{5611DFCA-2545-49EE-AB14-18E9D3849952}" type="presParOf" srcId="{FC87F6D7-AE1F-4B3E-B4D3-0CD28573AA14}" destId="{75629D27-5AB3-4B52-86B7-B9615C07267A}" srcOrd="0" destOrd="0" presId="urn:microsoft.com/office/officeart/2005/8/layout/hierarchy1"/>
    <dgm:cxn modelId="{6FCF4CD6-289A-4EE5-8AE8-34B6097290BC}" type="presParOf" srcId="{FC87F6D7-AE1F-4B3E-B4D3-0CD28573AA14}" destId="{14CA6C79-4748-4495-ABFA-4E9899EA06B5}" srcOrd="1" destOrd="0" presId="urn:microsoft.com/office/officeart/2005/8/layout/hierarchy1"/>
    <dgm:cxn modelId="{3D2B5F23-85C4-4C95-84D7-62C7CB89DC71}" type="presParOf" srcId="{BF227E71-FCEB-409B-858B-68091D15DD50}" destId="{70CDCC25-F03B-4047-844F-92D5B2A82100}" srcOrd="1" destOrd="0" presId="urn:microsoft.com/office/officeart/2005/8/layout/hierarchy1"/>
    <dgm:cxn modelId="{617274BD-FAA6-43DA-9BCD-C0F3E1F8B918}" type="presParOf" srcId="{F0267A84-2AD0-4337-A41D-A2A79E35D3B1}" destId="{72C9B1CD-EA07-4FC7-B003-57BDBCAD4641}" srcOrd="4" destOrd="0" presId="urn:microsoft.com/office/officeart/2005/8/layout/hierarchy1"/>
    <dgm:cxn modelId="{90389F01-1DAC-484B-BC75-BDD29B4185A5}" type="presParOf" srcId="{F0267A84-2AD0-4337-A41D-A2A79E35D3B1}" destId="{E4D1E60F-5D78-4A85-BE34-9AAA0B715F30}" srcOrd="5" destOrd="0" presId="urn:microsoft.com/office/officeart/2005/8/layout/hierarchy1"/>
    <dgm:cxn modelId="{E84AF48A-A026-4842-A88C-92123DD521D6}" type="presParOf" srcId="{E4D1E60F-5D78-4A85-BE34-9AAA0B715F30}" destId="{9BBADD18-3955-47A0-99F9-3FFDFE411ADB}" srcOrd="0" destOrd="0" presId="urn:microsoft.com/office/officeart/2005/8/layout/hierarchy1"/>
    <dgm:cxn modelId="{C1974995-865A-4702-B9B0-9FF45A8A81B5}" type="presParOf" srcId="{9BBADD18-3955-47A0-99F9-3FFDFE411ADB}" destId="{E37CAD86-D052-4DE2-AA10-876308393EE6}" srcOrd="0" destOrd="0" presId="urn:microsoft.com/office/officeart/2005/8/layout/hierarchy1"/>
    <dgm:cxn modelId="{4CA5041E-E33A-4A19-88BD-2AACFAB59740}" type="presParOf" srcId="{9BBADD18-3955-47A0-99F9-3FFDFE411ADB}" destId="{C85D0885-6AD5-49BD-B296-5218B911855E}" srcOrd="1" destOrd="0" presId="urn:microsoft.com/office/officeart/2005/8/layout/hierarchy1"/>
    <dgm:cxn modelId="{AE100D1E-1D34-405B-8F33-B9826675E446}" type="presParOf" srcId="{E4D1E60F-5D78-4A85-BE34-9AAA0B715F30}" destId="{15783F5F-CD6A-4B60-BFF2-C836B073F10F}" srcOrd="1" destOrd="0" presId="urn:microsoft.com/office/officeart/2005/8/layout/hierarchy1"/>
    <dgm:cxn modelId="{19207934-6236-4EA4-B7F6-58D332372BF2}" type="presParOf" srcId="{F0267A84-2AD0-4337-A41D-A2A79E35D3B1}" destId="{5BE8B6E4-9630-4238-875A-46D2EAD2A4B9}" srcOrd="6" destOrd="0" presId="urn:microsoft.com/office/officeart/2005/8/layout/hierarchy1"/>
    <dgm:cxn modelId="{76773C00-4768-4FFD-BC2A-D8B922DE19C3}" type="presParOf" srcId="{F0267A84-2AD0-4337-A41D-A2A79E35D3B1}" destId="{80CD5484-D2BB-43C0-A490-8693A4C0BBAC}" srcOrd="7" destOrd="0" presId="urn:microsoft.com/office/officeart/2005/8/layout/hierarchy1"/>
    <dgm:cxn modelId="{BAA0B7D8-5BED-41C5-BABE-3AD6F4E5627D}" type="presParOf" srcId="{80CD5484-D2BB-43C0-A490-8693A4C0BBAC}" destId="{DA8E685F-C984-4DBE-BE8A-CBDCB670747A}" srcOrd="0" destOrd="0" presId="urn:microsoft.com/office/officeart/2005/8/layout/hierarchy1"/>
    <dgm:cxn modelId="{86DC2E02-36B5-4532-8392-CA434EC81C2A}" type="presParOf" srcId="{DA8E685F-C984-4DBE-BE8A-CBDCB670747A}" destId="{7B3F8707-E02A-4C17-822A-AA5F57A168A4}" srcOrd="0" destOrd="0" presId="urn:microsoft.com/office/officeart/2005/8/layout/hierarchy1"/>
    <dgm:cxn modelId="{741985AD-02FE-410C-8FE1-95728BA1BF45}" type="presParOf" srcId="{DA8E685F-C984-4DBE-BE8A-CBDCB670747A}" destId="{11F58F31-1A9D-4F76-AAAE-C92F6D0B36BE}" srcOrd="1" destOrd="0" presId="urn:microsoft.com/office/officeart/2005/8/layout/hierarchy1"/>
    <dgm:cxn modelId="{B149FB72-19D2-4C9D-82E9-D4B18C508076}" type="presParOf" srcId="{80CD5484-D2BB-43C0-A490-8693A4C0BBAC}" destId="{1A8E080B-AF0B-46F9-92B3-E6B319976AA3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149302B-EAC5-42D7-B266-B73BBFFE5F05}" type="datetimeFigureOut">
              <a:rPr lang="ar-SA" smtClean="0"/>
              <a:pPr/>
              <a:t>13/01/37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26DF2A-4F51-4CAE-84FE-5260DE230CA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02B-EAC5-42D7-B266-B73BBFFE5F05}" type="datetimeFigureOut">
              <a:rPr lang="ar-SA" smtClean="0"/>
              <a:pPr/>
              <a:t>13/01/37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DF2A-4F51-4CAE-84FE-5260DE230CA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02B-EAC5-42D7-B266-B73BBFFE5F05}" type="datetimeFigureOut">
              <a:rPr lang="ar-SA" smtClean="0"/>
              <a:pPr/>
              <a:t>13/01/37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DF2A-4F51-4CAE-84FE-5260DE230CA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49302B-EAC5-42D7-B266-B73BBFFE5F05}" type="datetimeFigureOut">
              <a:rPr lang="ar-SA" smtClean="0"/>
              <a:pPr/>
              <a:t>13/01/37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26DF2A-4F51-4CAE-84FE-5260DE230CA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149302B-EAC5-42D7-B266-B73BBFFE5F05}" type="datetimeFigureOut">
              <a:rPr lang="ar-SA" smtClean="0"/>
              <a:pPr/>
              <a:t>13/01/37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26DF2A-4F51-4CAE-84FE-5260DE230CA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02B-EAC5-42D7-B266-B73BBFFE5F05}" type="datetimeFigureOut">
              <a:rPr lang="ar-SA" smtClean="0"/>
              <a:pPr/>
              <a:t>13/01/37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DF2A-4F51-4CAE-84FE-5260DE230CA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02B-EAC5-42D7-B266-B73BBFFE5F05}" type="datetimeFigureOut">
              <a:rPr lang="ar-SA" smtClean="0"/>
              <a:pPr/>
              <a:t>13/01/37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DF2A-4F51-4CAE-84FE-5260DE230CA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49302B-EAC5-42D7-B266-B73BBFFE5F05}" type="datetimeFigureOut">
              <a:rPr lang="ar-SA" smtClean="0"/>
              <a:pPr/>
              <a:t>13/01/37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26DF2A-4F51-4CAE-84FE-5260DE230CA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02B-EAC5-42D7-B266-B73BBFFE5F05}" type="datetimeFigureOut">
              <a:rPr lang="ar-SA" smtClean="0"/>
              <a:pPr/>
              <a:t>13/01/37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DF2A-4F51-4CAE-84FE-5260DE230CA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49302B-EAC5-42D7-B266-B73BBFFE5F05}" type="datetimeFigureOut">
              <a:rPr lang="ar-SA" smtClean="0"/>
              <a:pPr/>
              <a:t>13/01/37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26DF2A-4F51-4CAE-84FE-5260DE230CA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49302B-EAC5-42D7-B266-B73BBFFE5F05}" type="datetimeFigureOut">
              <a:rPr lang="ar-SA" smtClean="0"/>
              <a:pPr/>
              <a:t>13/01/37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26DF2A-4F51-4CAE-84FE-5260DE230CA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49302B-EAC5-42D7-B266-B73BBFFE5F05}" type="datetimeFigureOut">
              <a:rPr lang="ar-SA" smtClean="0"/>
              <a:pPr/>
              <a:t>13/01/37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26DF2A-4F51-4CAE-84FE-5260DE230CA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اللغة العربية المرحلة الثانوية\3 المستوى الثالث\كتب المستوى الثالث علمي\الكتاب JPEG\لغة عربية 3 ــ التطبيقات ــ علمي بدون تعليقات_046.jpg"/>
          <p:cNvPicPr>
            <a:picLocks noChangeAspect="1" noChangeArrowheads="1"/>
          </p:cNvPicPr>
          <p:nvPr/>
        </p:nvPicPr>
        <p:blipFill>
          <a:blip r:embed="rId2"/>
          <a:srcRect t="11485" b="66367"/>
          <a:stretch>
            <a:fillRect/>
          </a:stretch>
        </p:blipFill>
        <p:spPr bwMode="auto">
          <a:xfrm>
            <a:off x="0" y="2714620"/>
            <a:ext cx="9144000" cy="192882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53541" b="19780"/>
          <a:stretch>
            <a:fillRect/>
          </a:stretch>
        </p:blipFill>
        <p:spPr bwMode="auto">
          <a:xfrm>
            <a:off x="0" y="1071546"/>
            <a:ext cx="914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20880" y="-24"/>
            <a:ext cx="7851648" cy="1000132"/>
          </a:xfrm>
        </p:spPr>
        <p:txBody>
          <a:bodyPr>
            <a:noAutofit/>
          </a:bodyPr>
          <a:lstStyle/>
          <a:p>
            <a:pPr algn="ctr"/>
            <a:r>
              <a:rPr lang="ar-S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ecoType Thuluth" pitchFamily="2" charset="-78"/>
              </a:rPr>
              <a:t>بسم الله الرحمن الرحيم</a:t>
            </a:r>
            <a:endParaRPr lang="ar-SA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DecoType Thuluth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49462" y="4788298"/>
            <a:ext cx="62087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الأنشطة التمهيدية</a:t>
            </a:r>
            <a:endParaRPr lang="ar-SA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5107086"/>
            <a:ext cx="19575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ص 49</a:t>
            </a:r>
            <a:endParaRPr lang="ar-SA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D:\اللغة العربية المرحلة الثانوية\3 المستوى الثالث\كتب المستوى الثالث علمي\الكتاب JPEG\لغة عربية 3 ــ التطبيقات ــ علمي بدون تعليقات_053.jpg"/>
          <p:cNvPicPr>
            <a:picLocks noChangeAspect="1" noChangeArrowheads="1"/>
          </p:cNvPicPr>
          <p:nvPr/>
        </p:nvPicPr>
        <p:blipFill>
          <a:blip r:embed="rId2"/>
          <a:srcRect t="32353" b="11764"/>
          <a:stretch>
            <a:fillRect/>
          </a:stretch>
        </p:blipFill>
        <p:spPr bwMode="auto">
          <a:xfrm>
            <a:off x="1" y="1"/>
            <a:ext cx="9144032" cy="6858024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6500826" y="1428737"/>
            <a:ext cx="15001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أسئلة ما قبل </a:t>
            </a:r>
            <a:r>
              <a:rPr lang="ar-SA" sz="2800" b="1" dirty="0" smtClean="0">
                <a:solidFill>
                  <a:schemeClr val="bg1"/>
                </a:solidFill>
              </a:rPr>
              <a:t>القراءة</a:t>
            </a:r>
            <a:endParaRPr lang="ar-SA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357950" y="2546331"/>
            <a:ext cx="17859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bg1"/>
                </a:solidFill>
              </a:rPr>
              <a:t>القراءة التمهيدية السريعة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357950" y="5741275"/>
            <a:ext cx="17859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أسئلة ما بعد القراءة</a:t>
            </a:r>
            <a:endParaRPr lang="ar-SA" sz="2800" b="1" dirty="0" smtClean="0">
              <a:solidFill>
                <a:schemeClr val="bg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-214346" y="4932445"/>
            <a:ext cx="5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3333FF"/>
                </a:solidFill>
              </a:rPr>
              <a:t>اقرأ الفقرات باحثا عن أجوبة لأسئلتك، رقم جزئيات الإجابة أو ضع خطا تحتها</a:t>
            </a:r>
            <a:endParaRPr lang="ar-SA" b="1" dirty="0" smtClean="0">
              <a:solidFill>
                <a:srgbClr val="3333FF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-71470" y="5286388"/>
            <a:ext cx="5715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3333FF"/>
                </a:solidFill>
              </a:rPr>
              <a:t>تأكد من صحة إجاباتك بمقارنتها بالكتاب</a:t>
            </a:r>
            <a:endParaRPr lang="ar-SA" sz="2000" b="1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D:\اللغة العربية المرحلة الثانوية\3 المستوى الثالث\كتب المستوى الثالث علمي\الكتاب JPEG\لغة عربية 3 ــ التطبيقات ــ علمي بدون تعليقات_0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1401" t="14108" r="10156" b="15570"/>
          <a:stretch>
            <a:fillRect/>
          </a:stretch>
        </p:blipFill>
        <p:spPr bwMode="auto">
          <a:xfrm>
            <a:off x="0" y="0"/>
            <a:ext cx="9144000" cy="683204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-142908" y="714357"/>
            <a:ext cx="278608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/>
              <a:t>الفكرة الرئيسة الأولى: </a:t>
            </a:r>
          </a:p>
          <a:p>
            <a:r>
              <a:rPr lang="ar-SA" sz="1600" b="1" dirty="0" smtClean="0">
                <a:solidFill>
                  <a:srgbClr val="3333FF"/>
                </a:solidFill>
              </a:rPr>
              <a:t>القراءة طريقة للتفكير</a:t>
            </a:r>
          </a:p>
          <a:p>
            <a:r>
              <a:rPr lang="ar-SA" sz="1600" b="1" dirty="0" smtClean="0"/>
              <a:t>السؤال: </a:t>
            </a:r>
          </a:p>
          <a:p>
            <a:r>
              <a:rPr lang="ar-SA" sz="1600" b="1" dirty="0" smtClean="0">
                <a:solidFill>
                  <a:srgbClr val="3333FF"/>
                </a:solidFill>
              </a:rPr>
              <a:t>ما العلاقة بين القراءة والتفكير؟</a:t>
            </a:r>
          </a:p>
          <a:p>
            <a:endParaRPr lang="ar-SA" sz="1600" b="1" dirty="0" smtClean="0"/>
          </a:p>
        </p:txBody>
      </p:sp>
      <p:cxnSp>
        <p:nvCxnSpPr>
          <p:cNvPr id="6" name="رابط مستقيم 5"/>
          <p:cNvCxnSpPr/>
          <p:nvPr/>
        </p:nvCxnSpPr>
        <p:spPr>
          <a:xfrm rot="10800000">
            <a:off x="2928926" y="1498584"/>
            <a:ext cx="5786478" cy="1589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0800000">
            <a:off x="8429652" y="1714489"/>
            <a:ext cx="571504" cy="1591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0" y="2571744"/>
            <a:ext cx="250029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/>
              <a:t>الفكرة الرئيسة </a:t>
            </a:r>
            <a:r>
              <a:rPr lang="ar-SA" sz="1600" b="1" dirty="0" smtClean="0"/>
              <a:t>الثانية: </a:t>
            </a:r>
            <a:endParaRPr lang="ar-SA" sz="1600" b="1" dirty="0" smtClean="0"/>
          </a:p>
          <a:p>
            <a:r>
              <a:rPr lang="ar-SA" sz="1600" b="1" dirty="0" smtClean="0">
                <a:solidFill>
                  <a:srgbClr val="3333FF"/>
                </a:solidFill>
              </a:rPr>
              <a:t>تعد المهارات الأساسية للقراءة أمرا تلقائيا</a:t>
            </a:r>
          </a:p>
          <a:p>
            <a:r>
              <a:rPr lang="ar-SA" sz="1600" b="1" dirty="0" smtClean="0"/>
              <a:t>السؤال</a:t>
            </a:r>
            <a:r>
              <a:rPr lang="ar-SA" sz="1600" b="1" dirty="0" smtClean="0"/>
              <a:t>: </a:t>
            </a:r>
          </a:p>
          <a:p>
            <a:r>
              <a:rPr lang="ar-SA" sz="1600" b="1" dirty="0" smtClean="0">
                <a:solidFill>
                  <a:srgbClr val="3333FF"/>
                </a:solidFill>
              </a:rPr>
              <a:t>ماذا لا يركز القارئ الكفء على النطق أثناء القراءة؟ </a:t>
            </a:r>
            <a:endParaRPr lang="ar-SA" sz="1600" b="1" dirty="0" smtClean="0">
              <a:solidFill>
                <a:srgbClr val="3333FF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0" y="4357694"/>
            <a:ext cx="25002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/>
              <a:t>الفكرة الرئيسة الثالثة:</a:t>
            </a:r>
          </a:p>
          <a:p>
            <a:r>
              <a:rPr lang="ar-SA" sz="1600" b="1" dirty="0" smtClean="0">
                <a:solidFill>
                  <a:srgbClr val="3333FF"/>
                </a:solidFill>
              </a:rPr>
              <a:t>القراءة تتطلب أحكاما نقدية</a:t>
            </a:r>
            <a:endParaRPr lang="ar-SA" sz="1600" b="1" dirty="0" smtClean="0">
              <a:solidFill>
                <a:srgbClr val="3333FF"/>
              </a:solidFill>
            </a:endParaRPr>
          </a:p>
          <a:p>
            <a:r>
              <a:rPr lang="ar-SA" sz="1600" b="1" dirty="0" smtClean="0"/>
              <a:t>السؤال</a:t>
            </a:r>
            <a:r>
              <a:rPr lang="ar-SA" sz="1600" dirty="0" smtClean="0"/>
              <a:t>:</a:t>
            </a:r>
          </a:p>
          <a:p>
            <a:r>
              <a:rPr lang="ar-SA" sz="1600" b="1" dirty="0" smtClean="0">
                <a:solidFill>
                  <a:srgbClr val="3333FF"/>
                </a:solidFill>
              </a:rPr>
              <a:t>هل تعد القراءة العقلية مجرد عمل شجاع؟ ولماذا؟</a:t>
            </a:r>
          </a:p>
        </p:txBody>
      </p:sp>
      <p:cxnSp>
        <p:nvCxnSpPr>
          <p:cNvPr id="12" name="رابط مستقيم 11"/>
          <p:cNvCxnSpPr/>
          <p:nvPr/>
        </p:nvCxnSpPr>
        <p:spPr>
          <a:xfrm rot="10800000" flipV="1">
            <a:off x="2928926" y="4000503"/>
            <a:ext cx="5214974" cy="1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10800000">
            <a:off x="6072198" y="4286256"/>
            <a:ext cx="2857520" cy="1588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10800000">
            <a:off x="3071802" y="4500570"/>
            <a:ext cx="5715040" cy="1588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10800000">
            <a:off x="3000364" y="4786322"/>
            <a:ext cx="5857916" cy="1588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D:\اللغة العربية المرحلة الثانوية\3 المستوى الثالث\كتب المستوى الثالث علمي\الكتاب JPEG\لغة عربية 3 ــ التطبيقات ــ علمي بدون تعليقات_0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46352"/>
          <a:stretch>
            <a:fillRect/>
          </a:stretch>
        </p:blipFill>
        <p:spPr bwMode="auto">
          <a:xfrm>
            <a:off x="0" y="0"/>
            <a:ext cx="9168498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 descr="D:\اللغة العربية المرحلة الثانوية\3 المستوى الثالث\كتب المستوى الثالث علمي\الكتاب JPEG\لغة عربية 3 ــ التطبيقات ــ علمي بدون تعليقات_0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521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3" name="Picture 3" descr="D:\اللغة العربية المرحلة الثانوية\3 المستوى الثالث\كتب المستوى الثالث علمي\الكتاب JPEG\لغة عربية 3 ــ التطبيقات ــ علمي بدون تعليقات_056.jpg"/>
          <p:cNvPicPr>
            <a:picLocks noChangeAspect="1" noChangeArrowheads="1"/>
          </p:cNvPicPr>
          <p:nvPr/>
        </p:nvPicPr>
        <p:blipFill>
          <a:blip r:embed="rId2"/>
          <a:srcRect t="4902" b="41176"/>
          <a:stretch>
            <a:fillRect/>
          </a:stretch>
        </p:blipFill>
        <p:spPr bwMode="auto">
          <a:xfrm>
            <a:off x="0" y="0"/>
            <a:ext cx="9159847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 descr="D:\اللغة العربية المرحلة الثانوية\3 المستوى الثالث\كتب المستوى الثالث علمي\الكتاب JPEG\لغة عربية 3 ــ التطبيقات ــ علمي بدون تعليقات_0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58046"/>
          <a:stretch>
            <a:fillRect/>
          </a:stretch>
        </p:blipFill>
        <p:spPr bwMode="auto">
          <a:xfrm>
            <a:off x="-73571" y="0"/>
            <a:ext cx="9217604" cy="685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D:\اللغة العربية المرحلة الثانوية\3 المستوى الثالث\كتب المستوى الثالث علمي\الكتاب JPEG\لغة عربية 3 ــ التطبيقات ــ علمي بدون تعليقات_049.jpg"/>
          <p:cNvPicPr>
            <a:picLocks noChangeAspect="1" noChangeArrowheads="1"/>
          </p:cNvPicPr>
          <p:nvPr/>
        </p:nvPicPr>
        <p:blipFill>
          <a:blip r:embed="rId2"/>
          <a:srcRect b="46078"/>
          <a:stretch>
            <a:fillRect/>
          </a:stretch>
        </p:blipFill>
        <p:spPr bwMode="auto">
          <a:xfrm>
            <a:off x="0" y="0"/>
            <a:ext cx="9168706" cy="6858000"/>
          </a:xfrm>
          <a:prstGeom prst="rect">
            <a:avLst/>
          </a:prstGeom>
          <a:noFill/>
        </p:spPr>
      </p:pic>
      <p:sp>
        <p:nvSpPr>
          <p:cNvPr id="5" name="وسيلة شرح مستطيلة 4"/>
          <p:cNvSpPr/>
          <p:nvPr/>
        </p:nvSpPr>
        <p:spPr>
          <a:xfrm>
            <a:off x="5929322" y="3000372"/>
            <a:ext cx="2143140" cy="1000132"/>
          </a:xfrm>
          <a:prstGeom prst="wedgeRectCallout">
            <a:avLst>
              <a:gd name="adj1" fmla="val -95652"/>
              <a:gd name="adj2" fmla="val 518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قرأ الكتاب قراءة: تتبع كلماته نظرا ونطقها </a:t>
            </a:r>
            <a:endParaRPr lang="en-US" sz="2000" dirty="0" smtClean="0"/>
          </a:p>
        </p:txBody>
      </p:sp>
      <p:sp>
        <p:nvSpPr>
          <p:cNvPr id="6" name="وسيلة شرح مستطيلة 5"/>
          <p:cNvSpPr/>
          <p:nvPr/>
        </p:nvSpPr>
        <p:spPr>
          <a:xfrm>
            <a:off x="500034" y="2714620"/>
            <a:ext cx="2143140" cy="1000132"/>
          </a:xfrm>
          <a:prstGeom prst="wedgeRectCallout">
            <a:avLst>
              <a:gd name="adj1" fmla="val 83547"/>
              <a:gd name="adj2" fmla="val 387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dirty="0" smtClean="0"/>
              <a:t>كتب الكتاب : خطّه ، فهو كاتب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00100" y="5000636"/>
            <a:ext cx="7185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تحويل الرموز اللغوية المكتوبة إلى كلام منطوق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000100" y="5610541"/>
            <a:ext cx="7185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تحويل اللغة إلى رموز مرسومة يمكن قراءتها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000100" y="6215082"/>
            <a:ext cx="7185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3333FF"/>
                </a:solidFill>
              </a:rPr>
              <a:t>أن كلاهما من أشكال التعبير عن المعاني ، ومن المهارات الأساسية للغة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b="1">
              <a:solidFill>
                <a:srgbClr val="3333FF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b="1">
              <a:solidFill>
                <a:srgbClr val="3333FF"/>
              </a:solidFill>
            </a:endParaRPr>
          </a:p>
        </p:txBody>
      </p:sp>
      <p:pic>
        <p:nvPicPr>
          <p:cNvPr id="2050" name="Picture 2" descr="D:\اللغة العربية المرحلة الثانوية\3 المستوى الثالث\كتب المستوى الثالث علمي\الكتاب JPEG\لغة عربية 3 ــ التطبيقات ــ علمي بدون تعليقات_049.jpg"/>
          <p:cNvPicPr>
            <a:picLocks noChangeAspect="1" noChangeArrowheads="1"/>
          </p:cNvPicPr>
          <p:nvPr/>
        </p:nvPicPr>
        <p:blipFill>
          <a:blip r:embed="rId2"/>
          <a:srcRect t="529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1000100" y="571480"/>
            <a:ext cx="7185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3333FF"/>
                </a:solidFill>
              </a:rPr>
              <a:t>والفقرات في موضوع (باب) ،  والأبواب في كتاب (مصنف)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000099" y="3357562"/>
            <a:ext cx="46434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3333FF"/>
                </a:solidFill>
              </a:rPr>
              <a:t>التوقع الصائب لطريقة أفعالهم وردود أفعالهم</a:t>
            </a:r>
            <a:endParaRPr lang="ar-SA" sz="2400" b="1" dirty="0" smtClean="0">
              <a:solidFill>
                <a:srgbClr val="3333FF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00100" y="3967467"/>
            <a:ext cx="46434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3333FF"/>
                </a:solidFill>
              </a:rPr>
              <a:t>توقع واستشراف المستقبل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142976" y="4572008"/>
            <a:ext cx="46434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3333FF"/>
                </a:solidFill>
              </a:rPr>
              <a:t>الفراسة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929454" y="4500570"/>
            <a:ext cx="28575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/>
              <a:t>ه</a:t>
            </a:r>
            <a:endParaRPr lang="ar-SA" sz="3000" b="1" dirty="0" smtClean="0"/>
          </a:p>
        </p:txBody>
      </p:sp>
      <p:sp>
        <p:nvSpPr>
          <p:cNvPr id="10" name="مربع نص 9"/>
          <p:cNvSpPr txBox="1"/>
          <p:nvPr/>
        </p:nvSpPr>
        <p:spPr>
          <a:xfrm>
            <a:off x="857224" y="5072074"/>
            <a:ext cx="500066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rgbClr val="3333FF"/>
                </a:solidFill>
              </a:rPr>
              <a:t>معرفة الكلمة التي ينطقها الشخص بدون سماع صوته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D:\اللغة العربية المرحلة الثانوية\3 المستوى الثالث\كتب المستوى الثالث علمي\الكتاب JPEG\لغة عربية 3 ــ التطبيقات ــ علمي بدون تعليقات_050.jpg"/>
          <p:cNvPicPr>
            <a:picLocks noChangeAspect="1" noChangeArrowheads="1"/>
          </p:cNvPicPr>
          <p:nvPr/>
        </p:nvPicPr>
        <p:blipFill>
          <a:blip r:embed="rId2"/>
          <a:srcRect b="62745"/>
          <a:stretch>
            <a:fillRect/>
          </a:stretch>
        </p:blipFill>
        <p:spPr bwMode="auto">
          <a:xfrm>
            <a:off x="-15073" y="0"/>
            <a:ext cx="9159073" cy="6858001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0" y="6069947"/>
            <a:ext cx="714376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rgbClr val="3333FF"/>
                </a:solidFill>
              </a:rPr>
              <a:t>هي نشاط بصري وعقلي يهدف إلى تكوين المعنى من النصوص المكتوبة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D:\اللغة العربية المرحلة الثانوية\3 المستوى الثالث\كتب المستوى الثالث علمي\الكتاب JPEG\لغة عربية 3 ــ التطبيقات ــ علمي بدون تعليقات_0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36059" b="9706"/>
          <a:stretch>
            <a:fillRect/>
          </a:stretch>
        </p:blipFill>
        <p:spPr bwMode="auto">
          <a:xfrm>
            <a:off x="-32" y="-24"/>
            <a:ext cx="9122745" cy="685802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6715171" y="1785926"/>
            <a:ext cx="12144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الفنية</a:t>
            </a:r>
            <a:endParaRPr lang="ar-SA" sz="2800" b="1" dirty="0" smtClean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786609" y="2714620"/>
            <a:ext cx="135729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تحليل </a:t>
            </a:r>
          </a:p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البنية الفكرية</a:t>
            </a:r>
          </a:p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(معنى النص وثقافته)</a:t>
            </a:r>
            <a:endParaRPr lang="ar-SA" b="1" dirty="0" smtClean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786609" y="5455523"/>
            <a:ext cx="13572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تحليل البنية البلاغية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b="1">
              <a:solidFill>
                <a:srgbClr val="FF0000"/>
              </a:solidFill>
            </a:endParaRPr>
          </a:p>
        </p:txBody>
      </p:sp>
      <p:pic>
        <p:nvPicPr>
          <p:cNvPr id="2050" name="Picture 2" descr="D:\اللغة العربية المرحلة الثانوية\3 المستوى الثالث\كتب المستوى الثالث علمي\الكتاب JPEG\لغة عربية 3 ــ التطبيقات ــ علمي بدون تعليقات_051.jpg"/>
          <p:cNvPicPr>
            <a:picLocks noChangeAspect="1" noChangeArrowheads="1"/>
          </p:cNvPicPr>
          <p:nvPr/>
        </p:nvPicPr>
        <p:blipFill>
          <a:blip r:embed="rId2"/>
          <a:srcRect t="9804" b="27451"/>
          <a:stretch>
            <a:fillRect/>
          </a:stretch>
        </p:blipFill>
        <p:spPr bwMode="auto">
          <a:xfrm>
            <a:off x="1" y="0"/>
            <a:ext cx="9144032" cy="6858024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857224" y="2500306"/>
            <a:ext cx="13572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قال..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فقال</a:t>
            </a:r>
            <a:endParaRPr lang="ar-SA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000232" y="3571876"/>
            <a:ext cx="13572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3333FF"/>
                </a:solidFill>
              </a:rPr>
              <a:t>ضرب الأمثلة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142976" y="3786190"/>
            <a:ext cx="6429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مثل</a:t>
            </a:r>
            <a:endParaRPr lang="ar-SA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000232" y="4500570"/>
            <a:ext cx="135729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3333FF"/>
                </a:solidFill>
              </a:rPr>
              <a:t>عرض المشكلة والحل</a:t>
            </a:r>
          </a:p>
          <a:p>
            <a:pPr algn="ctr"/>
            <a:r>
              <a:rPr lang="ar-SA" sz="2000" b="1" dirty="0" smtClean="0">
                <a:solidFill>
                  <a:srgbClr val="3333FF"/>
                </a:solidFill>
              </a:rPr>
              <a:t>ذكر السبب والمسبب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85786" y="4786322"/>
            <a:ext cx="13572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لكي ، </a:t>
            </a:r>
            <a:r>
              <a:rPr lang="ar-SA" sz="2000" b="1" dirty="0" err="1" smtClean="0">
                <a:solidFill>
                  <a:srgbClr val="FF0000"/>
                </a:solidFill>
              </a:rPr>
              <a:t>الفصلة</a:t>
            </a:r>
            <a:r>
              <a:rPr lang="ar-SA" sz="2000" b="1" dirty="0" smtClean="0">
                <a:solidFill>
                  <a:srgbClr val="FF0000"/>
                </a:solidFill>
              </a:rPr>
              <a:t> المنقوطة (؛)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000263" y="6072206"/>
            <a:ext cx="13572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3333FF"/>
                </a:solidFill>
              </a:rPr>
              <a:t>التفصيل بعد الإجمال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0" y="6068817"/>
            <a:ext cx="21430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النقطتان الرأسيتان(:) </a:t>
            </a:r>
            <a:r>
              <a:rPr lang="ar-SA" b="1" dirty="0" smtClean="0">
                <a:solidFill>
                  <a:srgbClr val="FF0000"/>
                </a:solidFill>
              </a:rPr>
              <a:t>تكرار حرف العطف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D:\اللغة العربية المرحلة الثانوية\3 المستوى الثالث\كتب المستوى الثالث علمي\الكتاب JPEG\لغة عربية 3 ــ التطبيقات ــ علمي بدون تعليقات_0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44042"/>
          <a:stretch>
            <a:fillRect/>
          </a:stretch>
        </p:blipFill>
        <p:spPr bwMode="auto">
          <a:xfrm>
            <a:off x="1" y="0"/>
            <a:ext cx="91462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D:\اللغة العربية المرحلة الثانوية\3 المستوى الثالث\كتب المستوى الثالث علمي\الكتاب JPEG\لغة عربية 3 ــ التطبيقات ــ علمي بدون تعليقات_052.jpg"/>
          <p:cNvPicPr>
            <a:picLocks noChangeAspect="1" noChangeArrowheads="1"/>
          </p:cNvPicPr>
          <p:nvPr/>
        </p:nvPicPr>
        <p:blipFill>
          <a:blip r:embed="rId2"/>
          <a:srcRect t="54902"/>
          <a:stretch>
            <a:fillRect/>
          </a:stretch>
        </p:blipFill>
        <p:spPr bwMode="auto">
          <a:xfrm>
            <a:off x="0" y="1"/>
            <a:ext cx="9144000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D:\اللغة العربية المرحلة الثانوية\3 المستوى الثالث\كتب المستوى الثالث علمي\الكتاب JPEG\لغة عربية 3 ــ التطبيقات ــ علمي بدون تعليقات_0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9375" t="8627" r="9375" b="668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رسم تخطيطي 3"/>
          <p:cNvGraphicFramePr/>
          <p:nvPr/>
        </p:nvGraphicFramePr>
        <p:xfrm>
          <a:off x="285720" y="1500174"/>
          <a:ext cx="857256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307</TotalTime>
  <Words>229</Words>
  <Application>Microsoft Office PowerPoint</Application>
  <PresentationFormat>عرض على الشاشة (3:4)‏</PresentationFormat>
  <Paragraphs>51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مشربية</vt:lpstr>
      <vt:lpstr>بسم الله الرحمن الرحيم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</dc:creator>
  <cp:lastModifiedBy>m</cp:lastModifiedBy>
  <cp:revision>15</cp:revision>
  <dcterms:created xsi:type="dcterms:W3CDTF">2015-10-21T08:00:00Z</dcterms:created>
  <dcterms:modified xsi:type="dcterms:W3CDTF">2015-10-26T17:39:02Z</dcterms:modified>
</cp:coreProperties>
</file>