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2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60" d="100"/>
          <a:sy n="60" d="100"/>
        </p:scale>
        <p:origin x="-109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58C7FFB-AFC7-432D-B37A-BE8B12EFA935}" type="datetimeFigureOut">
              <a:rPr lang="ar-SA" smtClean="0"/>
              <a:pPr/>
              <a:t>14/01/37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CC52D3E-54AB-4B13-9B0D-96098925C51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ar-S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حزام </a:t>
            </a:r>
            <a:r>
              <a:rPr lang="ar-SA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كيوبير</a:t>
            </a:r>
            <a:r>
              <a:rPr lang="ar-S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حزام  من الأجسام الجليدية يحيط بالشمس على شكل شريط مسطح يمتد من 4500 مليون كم إلى 7500 كم</a:t>
            </a:r>
          </a:p>
          <a:p>
            <a:pPr rtl="1"/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ar-S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ar-SA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و</a:t>
            </a:r>
            <a:r>
              <a:rPr lang="ar-S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.ف : اختصار "وحدة فلكية". وهي متوسط المسافة بين الأرض والشمس ، ويقطعها الضوء في 500 ثانية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2D3E-54AB-4B13-9B0D-96098925C515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76692-5415-4DDE-A192-28B8323A915F}" type="datetimeFigureOut">
              <a:rPr lang="ar-SA" smtClean="0"/>
              <a:pPr/>
              <a:t>14/01/37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DC8A9-D621-4756-9EFD-8A47F559D50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76692-5415-4DDE-A192-28B8323A915F}" type="datetimeFigureOut">
              <a:rPr lang="ar-SA" smtClean="0"/>
              <a:pPr/>
              <a:t>14/01/37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DC8A9-D621-4756-9EFD-8A47F559D50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76692-5415-4DDE-A192-28B8323A915F}" type="datetimeFigureOut">
              <a:rPr lang="ar-SA" smtClean="0"/>
              <a:pPr/>
              <a:t>14/01/37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DC8A9-D621-4756-9EFD-8A47F559D50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76692-5415-4DDE-A192-28B8323A915F}" type="datetimeFigureOut">
              <a:rPr lang="ar-SA" smtClean="0"/>
              <a:pPr/>
              <a:t>14/01/37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DC8A9-D621-4756-9EFD-8A47F559D50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76692-5415-4DDE-A192-28B8323A915F}" type="datetimeFigureOut">
              <a:rPr lang="ar-SA" smtClean="0"/>
              <a:pPr/>
              <a:t>14/01/37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DC8A9-D621-4756-9EFD-8A47F559D50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76692-5415-4DDE-A192-28B8323A915F}" type="datetimeFigureOut">
              <a:rPr lang="ar-SA" smtClean="0"/>
              <a:pPr/>
              <a:t>14/01/37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DC8A9-D621-4756-9EFD-8A47F559D50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76692-5415-4DDE-A192-28B8323A915F}" type="datetimeFigureOut">
              <a:rPr lang="ar-SA" smtClean="0"/>
              <a:pPr/>
              <a:t>14/01/37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DC8A9-D621-4756-9EFD-8A47F559D50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76692-5415-4DDE-A192-28B8323A915F}" type="datetimeFigureOut">
              <a:rPr lang="ar-SA" smtClean="0"/>
              <a:pPr/>
              <a:t>14/01/37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DC8A9-D621-4756-9EFD-8A47F559D50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76692-5415-4DDE-A192-28B8323A915F}" type="datetimeFigureOut">
              <a:rPr lang="ar-SA" smtClean="0"/>
              <a:pPr/>
              <a:t>14/01/37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DC8A9-D621-4756-9EFD-8A47F559D50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76692-5415-4DDE-A192-28B8323A915F}" type="datetimeFigureOut">
              <a:rPr lang="ar-SA" smtClean="0"/>
              <a:pPr/>
              <a:t>14/01/37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DC8A9-D621-4756-9EFD-8A47F559D50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76692-5415-4DDE-A192-28B8323A915F}" type="datetimeFigureOut">
              <a:rPr lang="ar-SA" smtClean="0"/>
              <a:pPr/>
              <a:t>14/01/37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DC8A9-D621-4756-9EFD-8A47F559D50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FE76692-5415-4DDE-A192-28B8323A915F}" type="datetimeFigureOut">
              <a:rPr lang="ar-SA" smtClean="0"/>
              <a:pPr/>
              <a:t>14/01/37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F1DC8A9-D621-4756-9EFD-8A47F559D50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اللغة العربية المرحلة الثانوية\3 المستوى الثالث\كتب المستوى الثالث علمي\الكتاب JPEG\لغة عربية 3 ــ التطبيقات ــ علمي بدون تعليقات_046.jpg"/>
          <p:cNvPicPr>
            <a:picLocks noChangeAspect="1" noChangeArrowheads="1"/>
          </p:cNvPicPr>
          <p:nvPr/>
        </p:nvPicPr>
        <p:blipFill>
          <a:blip r:embed="rId2"/>
          <a:srcRect t="11485" b="66367"/>
          <a:stretch>
            <a:fillRect/>
          </a:stretch>
        </p:blipFill>
        <p:spPr bwMode="auto">
          <a:xfrm>
            <a:off x="0" y="2714620"/>
            <a:ext cx="9144000" cy="192882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53541" b="19780"/>
          <a:stretch>
            <a:fillRect/>
          </a:stretch>
        </p:blipFill>
        <p:spPr bwMode="auto">
          <a:xfrm>
            <a:off x="0" y="1071546"/>
            <a:ext cx="9144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20880" y="-24"/>
            <a:ext cx="7851648" cy="1000132"/>
          </a:xfrm>
        </p:spPr>
        <p:txBody>
          <a:bodyPr>
            <a:noAutofit/>
          </a:bodyPr>
          <a:lstStyle/>
          <a:p>
            <a:pPr algn="ctr"/>
            <a:r>
              <a:rPr lang="ar-S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ecoType Thuluth" pitchFamily="2" charset="-78"/>
              </a:rPr>
              <a:t>بسم الله الرحمن الرحيم</a:t>
            </a:r>
            <a:endParaRPr lang="ar-SA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DecoType Thuluth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928794" y="4788298"/>
            <a:ext cx="69172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عناصر الفعل القرائي</a:t>
            </a:r>
            <a:endParaRPr lang="ar-SA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5107086"/>
            <a:ext cx="19575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ص 57</a:t>
            </a:r>
            <a:endParaRPr lang="ar-SA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 descr="D:\اللغة العربية المرحلة الثانوية\3 المستوى الثالث\كتب المستوى الثالث علمي\الكتاب JPEG\لغة عربية 3 ــ التطبيقات ــ علمي بدون تعليقات_0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70111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071538" y="3929066"/>
            <a:ext cx="439957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أنواع نباتات الزينة ، طرق زراعتها ومتطلباتها، أمراضها وآفاتها، ، طرق رعايتها ، قواعد تنسيق النباتات والزهور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071538" y="4857760"/>
            <a:ext cx="439957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1802BE"/>
                </a:solidFill>
              </a:rPr>
              <a:t>السياحة الدينية والأثرية والترفيهية، الاستثمار ، بناء المواطن، الزراعة، الصناعة</a:t>
            </a:r>
          </a:p>
          <a:p>
            <a:r>
              <a:rPr lang="ar-SA" sz="2000" b="1" dirty="0" smtClean="0">
                <a:solidFill>
                  <a:srgbClr val="1802BE"/>
                </a:solidFill>
              </a:rPr>
              <a:t> البحث عن مصادر أخرى للطاقة والوقود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000100" y="5842337"/>
            <a:ext cx="43995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مفهوم الإعلام - نشأته في المملكة - أنواعه - التحديات التي تواجهه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 descr="D:\اللغة العربية المرحلة الثانوية\3 المستوى الثالث\كتب المستوى الثالث علمي\الكتاب JPEG\لغة عربية 3 ــ التطبيقات ــ علمي بدون تعليقات_0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156" t="29365" r="10156" b="6613"/>
          <a:stretch>
            <a:fillRect/>
          </a:stretch>
        </p:blipFill>
        <p:spPr bwMode="auto">
          <a:xfrm>
            <a:off x="0" y="-9317"/>
            <a:ext cx="9144000" cy="6834633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71406" y="1506668"/>
            <a:ext cx="21135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1802BE"/>
                </a:solidFill>
              </a:rPr>
              <a:t>وظيفة جهاز إنذار الحريق وكيفية عمله</a:t>
            </a:r>
            <a:endParaRPr lang="en-US" sz="2000" b="1" dirty="0" smtClean="0">
              <a:solidFill>
                <a:srgbClr val="1802BE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-71470" y="2568355"/>
            <a:ext cx="24288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يقي بإذن الله من نشوب حريق قد يقضي على الممتلكات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-71470" y="4568619"/>
            <a:ext cx="24288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- ذكر المكونات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- توضيح فكرة العمل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 descr="D:\اللغة العربية المرحلة الثانوية\3 المستوى الثالث\كتب المستوى الثالث علمي\الكتاب JPEG\لغة عربية 3 ــ التطبيقات ــ علمي بدون تعليقات_0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043" b="2599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D:\اللغة العربية المرحلة الثانوية\3 المستوى الثالث\كتب المستوى الثالث علمي\الكتاب JPEG\لغة عربية 3 ــ التطبيقات ــ علمي بدون تعليقات_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4675"/>
          <a:stretch>
            <a:fillRect/>
          </a:stretch>
        </p:blipFill>
        <p:spPr bwMode="auto">
          <a:xfrm>
            <a:off x="0" y="8987"/>
            <a:ext cx="9144032" cy="6849013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3341945" y="3071810"/>
            <a:ext cx="89800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المؤلف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987704" y="3429000"/>
            <a:ext cx="144142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المجال المعرفي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786314" y="3929066"/>
            <a:ext cx="73449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النص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92879" y="6396335"/>
            <a:ext cx="82747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القارئ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752012" y="6396335"/>
            <a:ext cx="79060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الكاتب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D:\اللغة العربية المرحلة الثانوية\3 المستوى الثالث\كتب المستوى الثالث علمي\الكتاب JPEG\لغة عربية 3 ــ التطبيقات ــ علمي بدون تعليقات_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4663"/>
          <a:stretch>
            <a:fillRect/>
          </a:stretch>
        </p:blipFill>
        <p:spPr bwMode="auto">
          <a:xfrm>
            <a:off x="58470" y="0"/>
            <a:ext cx="9157000" cy="6858024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7102115" y="2786058"/>
            <a:ext cx="82747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/>
              <a:t>القارئ</a:t>
            </a:r>
            <a:endParaRPr lang="ar-SA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958447" y="2857496"/>
            <a:ext cx="6042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هو العنصر الذي يمارس القراءة من خلال تفاعله مع النص</a:t>
            </a:r>
            <a:endParaRPr lang="ar-SA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7165306" y="4681847"/>
            <a:ext cx="73449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1802BE"/>
                </a:solidFill>
              </a:rPr>
              <a:t>النص</a:t>
            </a:r>
            <a:endParaRPr lang="ar-SA" b="1" dirty="0">
              <a:solidFill>
                <a:srgbClr val="1802BE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071538" y="4714884"/>
            <a:ext cx="587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1802BE"/>
                </a:solidFill>
              </a:rPr>
              <a:t>له عدة خصائص تحدد المعنى للقارئ </a:t>
            </a:r>
            <a:endParaRPr lang="ar-SA" b="1" dirty="0">
              <a:solidFill>
                <a:srgbClr val="1802BE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131179" y="5072074"/>
            <a:ext cx="94128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السياق 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القرائي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85720" y="5143512"/>
            <a:ext cx="67073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هو البيئات المحيطة بالنص، بدونها يكون النص النبتة بلا جذور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D:\اللغة العربية المرحلة الثانوية\3 المستوى الثالث\كتب المستوى الثالث علمي\الكتاب JPEG\لغة عربية 3 ــ التطبيقات ــ علمي بدون تعليقات_0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9802"/>
          <a:stretch>
            <a:fillRect/>
          </a:stretch>
        </p:blipFill>
        <p:spPr bwMode="auto">
          <a:xfrm>
            <a:off x="-32522" y="-24"/>
            <a:ext cx="9176554" cy="6858024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38381" y="3143248"/>
            <a:ext cx="289054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- تصعب القراءة بشكل كبير حينما تقرأ فيما مجال لا تعرفه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0" y="4857760"/>
            <a:ext cx="289054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- عدم الدراية بلغة المجال ← البطء في القراءة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D:\اللغة العربية المرحلة الثانوية\3 المستوى الثالث\كتب المستوى الثالث علمي\الكتاب JPEG\لغة عربية 3 ــ التطبيقات ــ علمي بدون تعليقات_0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8939"/>
          <a:stretch>
            <a:fillRect/>
          </a:stretch>
        </p:blipFill>
        <p:spPr bwMode="auto">
          <a:xfrm>
            <a:off x="26961" y="0"/>
            <a:ext cx="9117039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7786710" y="-142900"/>
            <a:ext cx="571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□</a:t>
            </a:r>
            <a:endParaRPr lang="ar-SA" sz="2800" b="1" dirty="0"/>
          </a:p>
        </p:txBody>
      </p:sp>
      <p:cxnSp>
        <p:nvCxnSpPr>
          <p:cNvPr id="6" name="رابط مستقيم 5"/>
          <p:cNvCxnSpPr/>
          <p:nvPr/>
        </p:nvCxnSpPr>
        <p:spPr>
          <a:xfrm rot="10800000">
            <a:off x="3286116" y="498453"/>
            <a:ext cx="471490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rot="10800000">
            <a:off x="6143636" y="857232"/>
            <a:ext cx="192882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D:\اللغة العربية المرحلة الثانوية\3 المستوى الثالث\كتب المستوى الثالث علمي\الكتاب JPEG\لغة عربية 3 ــ التطبيقات ــ علمي بدون تعليقات_0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159" r="10913" b="707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4546511" y="4143380"/>
            <a:ext cx="309732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1802BE"/>
                </a:solidFill>
              </a:rPr>
              <a:t>قرأت قصة ممتعة بالأمس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-100462" y="4143380"/>
            <a:ext cx="412645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لقد كنت موجودا هنا بالأمس، اخبرني ما القصة؟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858127" y="4786322"/>
            <a:ext cx="385714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rgbClr val="1802BE"/>
                </a:solidFill>
              </a:rPr>
              <a:t>سلم منهج اللغة العربية من التعديل هذا العام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-125955" y="4786322"/>
            <a:ext cx="412645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لقد كنت موجودا هنا بالأمس، اخبرني ما القصة؟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366279" y="5357826"/>
            <a:ext cx="334899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1802BE"/>
                </a:solidFill>
              </a:rPr>
              <a:t>علام يدل قول الشاعر : ....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42910" y="5357826"/>
            <a:ext cx="317426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الله عز وجل علام الغيوب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110827" y="5929330"/>
            <a:ext cx="359585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1802BE"/>
                </a:solidFill>
              </a:rPr>
              <a:t>ينتقل صوت إمام الحرم عبر الأثير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37310" y="6000768"/>
            <a:ext cx="35157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محمد نور هو اللاعب الأثير عندي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D:\اللغة العربية المرحلة الثانوية\3 المستوى الثالث\كتب المستوى الثالث علمي\الكتاب JPEG\لغة عربية 3 ــ التطبيقات ــ علمي بدون تعليقات_05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9650" t="29365" r="10904" b="11111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2143108" y="2615509"/>
            <a:ext cx="185738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1802BE"/>
                </a:solidFill>
              </a:rPr>
              <a:t>- المقصود بعملية </a:t>
            </a:r>
            <a:r>
              <a:rPr lang="ar-SA" sz="2800" b="1" dirty="0" err="1" smtClean="0">
                <a:solidFill>
                  <a:srgbClr val="1802BE"/>
                </a:solidFill>
              </a:rPr>
              <a:t>النتح</a:t>
            </a:r>
            <a:endParaRPr lang="ar-SA" sz="2800" b="1" dirty="0" smtClean="0">
              <a:solidFill>
                <a:srgbClr val="1802BE"/>
              </a:solidFill>
            </a:endParaRPr>
          </a:p>
          <a:p>
            <a:r>
              <a:rPr lang="ar-SA" sz="2800" b="1" dirty="0" smtClean="0">
                <a:solidFill>
                  <a:srgbClr val="1802BE"/>
                </a:solidFill>
              </a:rPr>
              <a:t>- أنواع </a:t>
            </a:r>
            <a:r>
              <a:rPr lang="ar-SA" sz="2800" b="1" dirty="0" err="1" smtClean="0">
                <a:solidFill>
                  <a:srgbClr val="1802BE"/>
                </a:solidFill>
              </a:rPr>
              <a:t>النتح</a:t>
            </a:r>
            <a:endParaRPr lang="ar-SA" sz="2800" b="1" dirty="0" smtClean="0">
              <a:solidFill>
                <a:srgbClr val="1802BE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85720" y="3000372"/>
            <a:ext cx="185738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err="1" smtClean="0"/>
              <a:t>الكيوتين</a:t>
            </a:r>
            <a:r>
              <a:rPr lang="ar-SA" sz="3200" b="1" dirty="0" smtClean="0"/>
              <a:t>  السيقان </a:t>
            </a:r>
            <a:r>
              <a:rPr lang="ar-SA" sz="3200" b="1" dirty="0" err="1" smtClean="0"/>
              <a:t>العديسات</a:t>
            </a:r>
            <a:r>
              <a:rPr lang="ar-SA" sz="3200" b="1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D:\اللغة العربية المرحلة الثانوية\3 المستوى الثالث\كتب المستوى الثالث علمي\الكتاب JPEG\لغة عربية 3 ــ التطبيقات ــ علمي بدون تعليقات_0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8286"/>
          <a:stretch>
            <a:fillRect/>
          </a:stretch>
        </p:blipFill>
        <p:spPr bwMode="auto">
          <a:xfrm>
            <a:off x="-31" y="-25852"/>
            <a:ext cx="9144032" cy="6883852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928662" y="2643182"/>
            <a:ext cx="5214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1802BE"/>
                </a:solidFill>
              </a:rPr>
              <a:t>قارة - جزيرة - تضاريس - طقس - مناخ  - خريطة - مقياس الرسم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000100" y="4046529"/>
            <a:ext cx="5214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إطارات  - عجلة قيادة - سرعات - محرك - مصابيح - وقود - زيت - طلاء  - ميكانيكا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85720" y="5214950"/>
            <a:ext cx="592935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شاشة - فأرة - وحدة معالجة - برامج تشغيل -  قرص مدمج - القرص الصلب - الإنترنت  - لوحة المفاتيح - ويندوز  - ورد - </a:t>
            </a:r>
            <a:r>
              <a:rPr lang="ar-SA" sz="2800" b="1" dirty="0" err="1" smtClean="0">
                <a:solidFill>
                  <a:srgbClr val="FF0000"/>
                </a:solidFill>
              </a:rPr>
              <a:t>باور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 err="1" smtClean="0">
                <a:solidFill>
                  <a:srgbClr val="FF0000"/>
                </a:solidFill>
              </a:rPr>
              <a:t>بوينت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D:\اللغة العربية المرحلة الثانوية\3 المستوى الثالث\كتب المستوى الثالث علمي\الكتاب JPEG\لغة عربية 3 ــ التطبيقات ــ علمي بدون تعليقات_0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1270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934</TotalTime>
  <Words>308</Words>
  <Application>Microsoft Office PowerPoint</Application>
  <PresentationFormat>عرض على الشاشة (3:4)‏</PresentationFormat>
  <Paragraphs>43</Paragraphs>
  <Slides>12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انقلاب</vt:lpstr>
      <vt:lpstr>بسم الله الرحمن الرحيم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m</dc:creator>
  <cp:lastModifiedBy>m</cp:lastModifiedBy>
  <cp:revision>19</cp:revision>
  <dcterms:created xsi:type="dcterms:W3CDTF">2015-10-20T15:06:21Z</dcterms:created>
  <dcterms:modified xsi:type="dcterms:W3CDTF">2015-10-27T20:32:27Z</dcterms:modified>
</cp:coreProperties>
</file>