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84380"/>
    <p:restoredTop sz="46595" autoAdjust="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209746-BD30-4E46-A26E-0835B41AC1C7}" type="doc">
      <dgm:prSet loTypeId="urn:microsoft.com/office/officeart/2005/8/layout/hierarchy1" loCatId="hierarchy" qsTypeId="urn:microsoft.com/office/officeart/2005/8/quickstyle/3d7" qsCatId="3D" csTypeId="urn:microsoft.com/office/officeart/2005/8/colors/accent5_3" csCatId="accent5" phldr="1"/>
      <dgm:spPr/>
      <dgm:t>
        <a:bodyPr/>
        <a:lstStyle/>
        <a:p>
          <a:pPr rtl="1"/>
          <a:endParaRPr lang="ar-SA"/>
        </a:p>
      </dgm:t>
    </dgm:pt>
    <dgm:pt modelId="{2A742F84-70C4-439C-A81C-230D666EDCCF}">
      <dgm:prSet phldrT="[نص]" custT="1"/>
      <dgm:spPr/>
      <dgm:t>
        <a:bodyPr/>
        <a:lstStyle/>
        <a:p>
          <a:pPr rtl="1"/>
          <a:r>
            <a:rPr lang="ar-SA" sz="2000" dirty="0" smtClean="0"/>
            <a:t>مبادئ تحليل النص الأدبي:</a:t>
          </a:r>
        </a:p>
      </dgm:t>
    </dgm:pt>
    <dgm:pt modelId="{E4130854-5F15-4674-A188-D7D1A44B0799}" type="parTrans" cxnId="{1C08FFAA-961E-4FB2-824F-63127133CC7E}">
      <dgm:prSet/>
      <dgm:spPr/>
      <dgm:t>
        <a:bodyPr/>
        <a:lstStyle/>
        <a:p>
          <a:pPr rtl="1"/>
          <a:endParaRPr lang="ar-SA" sz="2000">
            <a:solidFill>
              <a:srgbClr val="0000CC"/>
            </a:solidFill>
          </a:endParaRPr>
        </a:p>
      </dgm:t>
    </dgm:pt>
    <dgm:pt modelId="{B684EA84-62E7-4501-8B44-A706E71F1272}" type="sibTrans" cxnId="{1C08FFAA-961E-4FB2-824F-63127133CC7E}">
      <dgm:prSet/>
      <dgm:spPr/>
      <dgm:t>
        <a:bodyPr/>
        <a:lstStyle/>
        <a:p>
          <a:pPr rtl="1"/>
          <a:endParaRPr lang="ar-SA" sz="2000">
            <a:solidFill>
              <a:srgbClr val="0000CC"/>
            </a:solidFill>
          </a:endParaRPr>
        </a:p>
      </dgm:t>
    </dgm:pt>
    <dgm:pt modelId="{8837FA24-F7F4-412C-B93D-0F8CCFFD93C3}">
      <dgm:prSet phldrT="[نص]" custT="1"/>
      <dgm:spPr/>
      <dgm:t>
        <a:bodyPr/>
        <a:lstStyle/>
        <a:p>
          <a:pPr rtl="1"/>
          <a:r>
            <a:rPr lang="ar-SA" sz="2000" smtClean="0"/>
            <a:t>موقع النص وجوه العام </a:t>
          </a:r>
          <a:endParaRPr lang="ar-SA" sz="2000" dirty="0"/>
        </a:p>
      </dgm:t>
    </dgm:pt>
    <dgm:pt modelId="{8D90D5B9-D21D-4DFF-82D4-9940EA5D7CD8}" type="parTrans" cxnId="{1D519C25-C10F-4A77-92D7-4C684BAF0C59}">
      <dgm:prSet/>
      <dgm:spPr/>
      <dgm:t>
        <a:bodyPr/>
        <a:lstStyle/>
        <a:p>
          <a:pPr rtl="1"/>
          <a:endParaRPr lang="ar-SA" sz="2000">
            <a:solidFill>
              <a:srgbClr val="0000CC"/>
            </a:solidFill>
          </a:endParaRPr>
        </a:p>
      </dgm:t>
    </dgm:pt>
    <dgm:pt modelId="{603DBCC7-82D9-4CFC-BFFD-70A7EC037A41}" type="sibTrans" cxnId="{1D519C25-C10F-4A77-92D7-4C684BAF0C59}">
      <dgm:prSet/>
      <dgm:spPr/>
      <dgm:t>
        <a:bodyPr/>
        <a:lstStyle/>
        <a:p>
          <a:pPr rtl="1"/>
          <a:endParaRPr lang="ar-SA" sz="2000">
            <a:solidFill>
              <a:srgbClr val="0000CC"/>
            </a:solidFill>
          </a:endParaRPr>
        </a:p>
      </dgm:t>
    </dgm:pt>
    <dgm:pt modelId="{3217F394-E634-4D64-BB22-2F1C4E24D53F}">
      <dgm:prSet phldrT="[نص]" custT="1"/>
      <dgm:spPr/>
      <dgm:t>
        <a:bodyPr/>
        <a:lstStyle/>
        <a:p>
          <a:pPr rtl="1"/>
          <a:r>
            <a:rPr lang="ar-SA" sz="2000" smtClean="0"/>
            <a:t>فهم النص</a:t>
          </a:r>
          <a:endParaRPr lang="ar-SA" sz="2000" dirty="0"/>
        </a:p>
      </dgm:t>
    </dgm:pt>
    <dgm:pt modelId="{045DCCE2-C76F-493C-BE92-1F8AF6A1DAEC}" type="parTrans" cxnId="{199F8733-E36F-426C-8F6F-67E99D063B6C}">
      <dgm:prSet/>
      <dgm:spPr/>
      <dgm:t>
        <a:bodyPr/>
        <a:lstStyle/>
        <a:p>
          <a:pPr rtl="1"/>
          <a:endParaRPr lang="ar-SA" sz="2000">
            <a:solidFill>
              <a:srgbClr val="0000CC"/>
            </a:solidFill>
          </a:endParaRPr>
        </a:p>
      </dgm:t>
    </dgm:pt>
    <dgm:pt modelId="{E94371B3-4EA2-4136-9F5B-E49A156DEC28}" type="sibTrans" cxnId="{199F8733-E36F-426C-8F6F-67E99D063B6C}">
      <dgm:prSet/>
      <dgm:spPr/>
      <dgm:t>
        <a:bodyPr/>
        <a:lstStyle/>
        <a:p>
          <a:pPr rtl="1"/>
          <a:endParaRPr lang="ar-SA" sz="2000">
            <a:solidFill>
              <a:srgbClr val="0000CC"/>
            </a:solidFill>
          </a:endParaRPr>
        </a:p>
      </dgm:t>
    </dgm:pt>
    <dgm:pt modelId="{289F4D31-141B-4105-AD99-FCFB5A31CD3F}">
      <dgm:prSet custT="1"/>
      <dgm:spPr/>
      <dgm:t>
        <a:bodyPr/>
        <a:lstStyle/>
        <a:p>
          <a:pPr rtl="1"/>
          <a:r>
            <a:rPr lang="ar-SA" sz="2000" smtClean="0"/>
            <a:t>تحديد الفكرة والموضوع </a:t>
          </a:r>
          <a:endParaRPr lang="ar-SA" sz="2000" dirty="0"/>
        </a:p>
      </dgm:t>
    </dgm:pt>
    <dgm:pt modelId="{10382CC4-CE38-4F68-971A-D3DC0C3F2516}" type="parTrans" cxnId="{AF94A4CA-F0C1-47C1-A04A-8FBE42FF36A6}">
      <dgm:prSet/>
      <dgm:spPr/>
      <dgm:t>
        <a:bodyPr/>
        <a:lstStyle/>
        <a:p>
          <a:pPr rtl="1"/>
          <a:endParaRPr lang="ar-SA" sz="2000">
            <a:solidFill>
              <a:srgbClr val="0000CC"/>
            </a:solidFill>
          </a:endParaRPr>
        </a:p>
      </dgm:t>
    </dgm:pt>
    <dgm:pt modelId="{2E765914-5A8F-409B-81AB-D593B8E433C7}" type="sibTrans" cxnId="{AF94A4CA-F0C1-47C1-A04A-8FBE42FF36A6}">
      <dgm:prSet/>
      <dgm:spPr/>
      <dgm:t>
        <a:bodyPr/>
        <a:lstStyle/>
        <a:p>
          <a:pPr rtl="1"/>
          <a:endParaRPr lang="ar-SA" sz="2000">
            <a:solidFill>
              <a:srgbClr val="0000CC"/>
            </a:solidFill>
          </a:endParaRPr>
        </a:p>
      </dgm:t>
    </dgm:pt>
    <dgm:pt modelId="{4F664EDC-451B-4CE6-A1CB-7DF8BC2963EC}">
      <dgm:prSet custT="1"/>
      <dgm:spPr/>
      <dgm:t>
        <a:bodyPr/>
        <a:lstStyle/>
        <a:p>
          <a:pPr rtl="1"/>
          <a:r>
            <a:rPr lang="ar-SA" sz="2000" smtClean="0"/>
            <a:t>الصور </a:t>
          </a:r>
          <a:endParaRPr lang="ar-SA" sz="2000" dirty="0"/>
        </a:p>
      </dgm:t>
    </dgm:pt>
    <dgm:pt modelId="{BE2C076B-D990-4BC5-9824-83BE6863026E}" type="parTrans" cxnId="{82CDC388-D982-41F9-A3F3-A4E259F3E25E}">
      <dgm:prSet/>
      <dgm:spPr/>
      <dgm:t>
        <a:bodyPr/>
        <a:lstStyle/>
        <a:p>
          <a:pPr rtl="1"/>
          <a:endParaRPr lang="ar-SA" sz="2000">
            <a:solidFill>
              <a:srgbClr val="0000CC"/>
            </a:solidFill>
          </a:endParaRPr>
        </a:p>
      </dgm:t>
    </dgm:pt>
    <dgm:pt modelId="{E2F2AF60-C26C-460D-BF6E-ED2EFFBA18C8}" type="sibTrans" cxnId="{82CDC388-D982-41F9-A3F3-A4E259F3E25E}">
      <dgm:prSet/>
      <dgm:spPr/>
      <dgm:t>
        <a:bodyPr/>
        <a:lstStyle/>
        <a:p>
          <a:pPr rtl="1"/>
          <a:endParaRPr lang="ar-SA" sz="2000">
            <a:solidFill>
              <a:srgbClr val="0000CC"/>
            </a:solidFill>
          </a:endParaRPr>
        </a:p>
      </dgm:t>
    </dgm:pt>
    <dgm:pt modelId="{9A31A95A-428A-4657-B67E-2CBEDCAA8689}">
      <dgm:prSet custT="1"/>
      <dgm:spPr/>
      <dgm:t>
        <a:bodyPr/>
        <a:lstStyle/>
        <a:p>
          <a:pPr rtl="1"/>
          <a:r>
            <a:rPr lang="ar-SA" sz="2000" smtClean="0"/>
            <a:t>العواطف</a:t>
          </a:r>
          <a:endParaRPr lang="ar-SA" sz="2000"/>
        </a:p>
      </dgm:t>
    </dgm:pt>
    <dgm:pt modelId="{3572D334-7CCB-4B85-ACD5-85AA12CB9E85}" type="parTrans" cxnId="{BF3228CB-BCE7-4C07-9319-4BF55EC2EB8C}">
      <dgm:prSet/>
      <dgm:spPr/>
      <dgm:t>
        <a:bodyPr/>
        <a:lstStyle/>
        <a:p>
          <a:pPr rtl="1"/>
          <a:endParaRPr lang="ar-SA" sz="2000">
            <a:solidFill>
              <a:srgbClr val="0000CC"/>
            </a:solidFill>
          </a:endParaRPr>
        </a:p>
      </dgm:t>
    </dgm:pt>
    <dgm:pt modelId="{E491EA1B-EB31-4D7E-9BC0-0FE7173E5C2B}" type="sibTrans" cxnId="{BF3228CB-BCE7-4C07-9319-4BF55EC2EB8C}">
      <dgm:prSet/>
      <dgm:spPr/>
      <dgm:t>
        <a:bodyPr/>
        <a:lstStyle/>
        <a:p>
          <a:pPr rtl="1"/>
          <a:endParaRPr lang="ar-SA" sz="2000">
            <a:solidFill>
              <a:srgbClr val="0000CC"/>
            </a:solidFill>
          </a:endParaRPr>
        </a:p>
      </dgm:t>
    </dgm:pt>
    <dgm:pt modelId="{C703996D-7749-4499-8CB2-2A6D1C794F94}" type="pres">
      <dgm:prSet presAssocID="{22209746-BD30-4E46-A26E-0835B41AC1C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E38618C6-5E12-43C9-A7B7-B9808A960B4B}" type="pres">
      <dgm:prSet presAssocID="{2A742F84-70C4-439C-A81C-230D666EDCCF}" presName="hierRoot1" presStyleCnt="0"/>
      <dgm:spPr/>
    </dgm:pt>
    <dgm:pt modelId="{48F223AC-BE09-4476-A5AC-2F94D8092DCA}" type="pres">
      <dgm:prSet presAssocID="{2A742F84-70C4-439C-A81C-230D666EDCCF}" presName="composite" presStyleCnt="0"/>
      <dgm:spPr/>
    </dgm:pt>
    <dgm:pt modelId="{AC0F6E43-626C-43F8-BA58-8F0776D6D9EE}" type="pres">
      <dgm:prSet presAssocID="{2A742F84-70C4-439C-A81C-230D666EDCCF}" presName="background" presStyleLbl="node0" presStyleIdx="0" presStyleCnt="1"/>
      <dgm:spPr/>
    </dgm:pt>
    <dgm:pt modelId="{73F0D56B-D50F-47A7-9333-1DC66F612B97}" type="pres">
      <dgm:prSet presAssocID="{2A742F84-70C4-439C-A81C-230D666EDCCF}" presName="text" presStyleLbl="fgAcc0" presStyleIdx="0" presStyleCnt="1" custScaleX="27506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E578A89-04BC-404D-9D35-1056725EA4AB}" type="pres">
      <dgm:prSet presAssocID="{2A742F84-70C4-439C-A81C-230D666EDCCF}" presName="hierChild2" presStyleCnt="0"/>
      <dgm:spPr/>
    </dgm:pt>
    <dgm:pt modelId="{EB9F8CEE-F7D0-4455-8865-B3FD2DE35AE3}" type="pres">
      <dgm:prSet presAssocID="{3572D334-7CCB-4B85-ACD5-85AA12CB9E85}" presName="Name10" presStyleLbl="parChTrans1D2" presStyleIdx="0" presStyleCnt="5"/>
      <dgm:spPr/>
      <dgm:t>
        <a:bodyPr/>
        <a:lstStyle/>
        <a:p>
          <a:pPr rtl="1"/>
          <a:endParaRPr lang="ar-SA"/>
        </a:p>
      </dgm:t>
    </dgm:pt>
    <dgm:pt modelId="{5FEC6E1C-4D33-4882-9846-44569A070F72}" type="pres">
      <dgm:prSet presAssocID="{9A31A95A-428A-4657-B67E-2CBEDCAA8689}" presName="hierRoot2" presStyleCnt="0"/>
      <dgm:spPr/>
    </dgm:pt>
    <dgm:pt modelId="{BCBC765D-868C-442C-8B22-4581FF7D9C56}" type="pres">
      <dgm:prSet presAssocID="{9A31A95A-428A-4657-B67E-2CBEDCAA8689}" presName="composite2" presStyleCnt="0"/>
      <dgm:spPr/>
    </dgm:pt>
    <dgm:pt modelId="{49EEFA13-DA1D-4749-95CB-E49633D8D335}" type="pres">
      <dgm:prSet presAssocID="{9A31A95A-428A-4657-B67E-2CBEDCAA8689}" presName="background2" presStyleLbl="node2" presStyleIdx="0" presStyleCnt="5"/>
      <dgm:spPr/>
    </dgm:pt>
    <dgm:pt modelId="{00E244CF-EFED-4453-B573-4A9B95699CE8}" type="pres">
      <dgm:prSet presAssocID="{9A31A95A-428A-4657-B67E-2CBEDCAA8689}" presName="text2" presStyleLbl="fgAcc2" presStyleIdx="0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03B4D9C-365B-4952-ABCB-AAD7498DF4D8}" type="pres">
      <dgm:prSet presAssocID="{9A31A95A-428A-4657-B67E-2CBEDCAA8689}" presName="hierChild3" presStyleCnt="0"/>
      <dgm:spPr/>
    </dgm:pt>
    <dgm:pt modelId="{7FD5D1FC-F73B-4ED8-AEE4-D73FA9377E31}" type="pres">
      <dgm:prSet presAssocID="{BE2C076B-D990-4BC5-9824-83BE6863026E}" presName="Name10" presStyleLbl="parChTrans1D2" presStyleIdx="1" presStyleCnt="5"/>
      <dgm:spPr/>
      <dgm:t>
        <a:bodyPr/>
        <a:lstStyle/>
        <a:p>
          <a:pPr rtl="1"/>
          <a:endParaRPr lang="ar-SA"/>
        </a:p>
      </dgm:t>
    </dgm:pt>
    <dgm:pt modelId="{BE0E3900-2828-4B1A-AE6B-F73ADF3BAFAF}" type="pres">
      <dgm:prSet presAssocID="{4F664EDC-451B-4CE6-A1CB-7DF8BC2963EC}" presName="hierRoot2" presStyleCnt="0"/>
      <dgm:spPr/>
    </dgm:pt>
    <dgm:pt modelId="{88C95107-0C60-4227-A29D-8FD151F06BEA}" type="pres">
      <dgm:prSet presAssocID="{4F664EDC-451B-4CE6-A1CB-7DF8BC2963EC}" presName="composite2" presStyleCnt="0"/>
      <dgm:spPr/>
    </dgm:pt>
    <dgm:pt modelId="{8B095635-1544-4AF9-8678-FFB7D6A189F2}" type="pres">
      <dgm:prSet presAssocID="{4F664EDC-451B-4CE6-A1CB-7DF8BC2963EC}" presName="background2" presStyleLbl="node2" presStyleIdx="1" presStyleCnt="5"/>
      <dgm:spPr/>
    </dgm:pt>
    <dgm:pt modelId="{F625B827-2DAC-434D-88BF-6CE5D5215DCC}" type="pres">
      <dgm:prSet presAssocID="{4F664EDC-451B-4CE6-A1CB-7DF8BC2963EC}" presName="text2" presStyleLbl="fgAcc2" presStyleIdx="1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A61815B-44A9-4386-95B0-6FCA60D2E0D1}" type="pres">
      <dgm:prSet presAssocID="{4F664EDC-451B-4CE6-A1CB-7DF8BC2963EC}" presName="hierChild3" presStyleCnt="0"/>
      <dgm:spPr/>
    </dgm:pt>
    <dgm:pt modelId="{096A8DB4-0F07-41BC-BC4F-D3704683CC7C}" type="pres">
      <dgm:prSet presAssocID="{10382CC4-CE38-4F68-971A-D3DC0C3F2516}" presName="Name10" presStyleLbl="parChTrans1D2" presStyleIdx="2" presStyleCnt="5"/>
      <dgm:spPr/>
      <dgm:t>
        <a:bodyPr/>
        <a:lstStyle/>
        <a:p>
          <a:pPr rtl="1"/>
          <a:endParaRPr lang="ar-SA"/>
        </a:p>
      </dgm:t>
    </dgm:pt>
    <dgm:pt modelId="{3E917E70-0480-4B77-8F64-CC9829433584}" type="pres">
      <dgm:prSet presAssocID="{289F4D31-141B-4105-AD99-FCFB5A31CD3F}" presName="hierRoot2" presStyleCnt="0"/>
      <dgm:spPr/>
    </dgm:pt>
    <dgm:pt modelId="{353705AE-6DD0-4777-8E36-332C9F0D7B63}" type="pres">
      <dgm:prSet presAssocID="{289F4D31-141B-4105-AD99-FCFB5A31CD3F}" presName="composite2" presStyleCnt="0"/>
      <dgm:spPr/>
    </dgm:pt>
    <dgm:pt modelId="{612FBCC0-5A6F-4880-95D0-3F6A17CFEB17}" type="pres">
      <dgm:prSet presAssocID="{289F4D31-141B-4105-AD99-FCFB5A31CD3F}" presName="background2" presStyleLbl="node2" presStyleIdx="2" presStyleCnt="5"/>
      <dgm:spPr/>
    </dgm:pt>
    <dgm:pt modelId="{08113FB3-121B-4F6B-B2A5-340DBDFC0157}" type="pres">
      <dgm:prSet presAssocID="{289F4D31-141B-4105-AD99-FCFB5A31CD3F}" presName="text2" presStyleLbl="fgAcc2" presStyleIdx="2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452F2A8-E41F-4B4A-AF0B-48335A81FF37}" type="pres">
      <dgm:prSet presAssocID="{289F4D31-141B-4105-AD99-FCFB5A31CD3F}" presName="hierChild3" presStyleCnt="0"/>
      <dgm:spPr/>
    </dgm:pt>
    <dgm:pt modelId="{4B7C4CC8-C446-4DE0-8390-992D337F477B}" type="pres">
      <dgm:prSet presAssocID="{8D90D5B9-D21D-4DFF-82D4-9940EA5D7CD8}" presName="Name10" presStyleLbl="parChTrans1D2" presStyleIdx="3" presStyleCnt="5"/>
      <dgm:spPr/>
      <dgm:t>
        <a:bodyPr/>
        <a:lstStyle/>
        <a:p>
          <a:pPr rtl="1"/>
          <a:endParaRPr lang="ar-SA"/>
        </a:p>
      </dgm:t>
    </dgm:pt>
    <dgm:pt modelId="{431D9134-CE3D-44EF-AF7F-E93D3E0F76DB}" type="pres">
      <dgm:prSet presAssocID="{8837FA24-F7F4-412C-B93D-0F8CCFFD93C3}" presName="hierRoot2" presStyleCnt="0"/>
      <dgm:spPr/>
    </dgm:pt>
    <dgm:pt modelId="{0372C27A-4E42-4479-928F-BDA660F3F0A3}" type="pres">
      <dgm:prSet presAssocID="{8837FA24-F7F4-412C-B93D-0F8CCFFD93C3}" presName="composite2" presStyleCnt="0"/>
      <dgm:spPr/>
    </dgm:pt>
    <dgm:pt modelId="{FC0E9535-7533-4E73-93DC-B3550F5B688A}" type="pres">
      <dgm:prSet presAssocID="{8837FA24-F7F4-412C-B93D-0F8CCFFD93C3}" presName="background2" presStyleLbl="node2" presStyleIdx="3" presStyleCnt="5"/>
      <dgm:spPr/>
    </dgm:pt>
    <dgm:pt modelId="{5884564D-302F-473D-94FD-43A6DAB0F6BF}" type="pres">
      <dgm:prSet presAssocID="{8837FA24-F7F4-412C-B93D-0F8CCFFD93C3}" presName="text2" presStyleLbl="fgAcc2" presStyleIdx="3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F252A9D-D8DC-466F-9ADC-F6276DADEBAA}" type="pres">
      <dgm:prSet presAssocID="{8837FA24-F7F4-412C-B93D-0F8CCFFD93C3}" presName="hierChild3" presStyleCnt="0"/>
      <dgm:spPr/>
    </dgm:pt>
    <dgm:pt modelId="{98413A6B-1300-4323-9C37-1B0DF0F70EE8}" type="pres">
      <dgm:prSet presAssocID="{045DCCE2-C76F-493C-BE92-1F8AF6A1DAEC}" presName="Name10" presStyleLbl="parChTrans1D2" presStyleIdx="4" presStyleCnt="5"/>
      <dgm:spPr/>
      <dgm:t>
        <a:bodyPr/>
        <a:lstStyle/>
        <a:p>
          <a:pPr rtl="1"/>
          <a:endParaRPr lang="ar-SA"/>
        </a:p>
      </dgm:t>
    </dgm:pt>
    <dgm:pt modelId="{B5D840D9-8991-4782-BA29-98BF8FA23C5C}" type="pres">
      <dgm:prSet presAssocID="{3217F394-E634-4D64-BB22-2F1C4E24D53F}" presName="hierRoot2" presStyleCnt="0"/>
      <dgm:spPr/>
    </dgm:pt>
    <dgm:pt modelId="{B98B62D2-4D7F-4239-8AE1-C454FB2979E6}" type="pres">
      <dgm:prSet presAssocID="{3217F394-E634-4D64-BB22-2F1C4E24D53F}" presName="composite2" presStyleCnt="0"/>
      <dgm:spPr/>
    </dgm:pt>
    <dgm:pt modelId="{11880DEE-4C1B-4E40-A2D6-D67B477F4D23}" type="pres">
      <dgm:prSet presAssocID="{3217F394-E634-4D64-BB22-2F1C4E24D53F}" presName="background2" presStyleLbl="node2" presStyleIdx="4" presStyleCnt="5"/>
      <dgm:spPr/>
    </dgm:pt>
    <dgm:pt modelId="{FFD4B9EE-E4B2-432D-975E-405F237DA445}" type="pres">
      <dgm:prSet presAssocID="{3217F394-E634-4D64-BB22-2F1C4E24D53F}" presName="text2" presStyleLbl="fgAcc2" presStyleIdx="4" presStyleCnt="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D19D068-C47F-4EE4-83A6-8944F9A85B88}" type="pres">
      <dgm:prSet presAssocID="{3217F394-E634-4D64-BB22-2F1C4E24D53F}" presName="hierChild3" presStyleCnt="0"/>
      <dgm:spPr/>
    </dgm:pt>
  </dgm:ptLst>
  <dgm:cxnLst>
    <dgm:cxn modelId="{3EA8CCF5-8380-4888-B9C2-77E558C0D2D3}" type="presOf" srcId="{4F664EDC-451B-4CE6-A1CB-7DF8BC2963EC}" destId="{F625B827-2DAC-434D-88BF-6CE5D5215DCC}" srcOrd="0" destOrd="0" presId="urn:microsoft.com/office/officeart/2005/8/layout/hierarchy1"/>
    <dgm:cxn modelId="{3FA7EA83-2805-48F8-9910-C5D64456ACD5}" type="presOf" srcId="{3217F394-E634-4D64-BB22-2F1C4E24D53F}" destId="{FFD4B9EE-E4B2-432D-975E-405F237DA445}" srcOrd="0" destOrd="0" presId="urn:microsoft.com/office/officeart/2005/8/layout/hierarchy1"/>
    <dgm:cxn modelId="{1C08FFAA-961E-4FB2-824F-63127133CC7E}" srcId="{22209746-BD30-4E46-A26E-0835B41AC1C7}" destId="{2A742F84-70C4-439C-A81C-230D666EDCCF}" srcOrd="0" destOrd="0" parTransId="{E4130854-5F15-4674-A188-D7D1A44B0799}" sibTransId="{B684EA84-62E7-4501-8B44-A706E71F1272}"/>
    <dgm:cxn modelId="{AF94A4CA-F0C1-47C1-A04A-8FBE42FF36A6}" srcId="{2A742F84-70C4-439C-A81C-230D666EDCCF}" destId="{289F4D31-141B-4105-AD99-FCFB5A31CD3F}" srcOrd="2" destOrd="0" parTransId="{10382CC4-CE38-4F68-971A-D3DC0C3F2516}" sibTransId="{2E765914-5A8F-409B-81AB-D593B8E433C7}"/>
    <dgm:cxn modelId="{BF3228CB-BCE7-4C07-9319-4BF55EC2EB8C}" srcId="{2A742F84-70C4-439C-A81C-230D666EDCCF}" destId="{9A31A95A-428A-4657-B67E-2CBEDCAA8689}" srcOrd="0" destOrd="0" parTransId="{3572D334-7CCB-4B85-ACD5-85AA12CB9E85}" sibTransId="{E491EA1B-EB31-4D7E-9BC0-0FE7173E5C2B}"/>
    <dgm:cxn modelId="{D3CFEA90-3925-49DC-8B0F-2830A1437747}" type="presOf" srcId="{045DCCE2-C76F-493C-BE92-1F8AF6A1DAEC}" destId="{98413A6B-1300-4323-9C37-1B0DF0F70EE8}" srcOrd="0" destOrd="0" presId="urn:microsoft.com/office/officeart/2005/8/layout/hierarchy1"/>
    <dgm:cxn modelId="{82CDC388-D982-41F9-A3F3-A4E259F3E25E}" srcId="{2A742F84-70C4-439C-A81C-230D666EDCCF}" destId="{4F664EDC-451B-4CE6-A1CB-7DF8BC2963EC}" srcOrd="1" destOrd="0" parTransId="{BE2C076B-D990-4BC5-9824-83BE6863026E}" sibTransId="{E2F2AF60-C26C-460D-BF6E-ED2EFFBA18C8}"/>
    <dgm:cxn modelId="{68999E6E-81FE-4F0D-99FF-77B983C51E35}" type="presOf" srcId="{9A31A95A-428A-4657-B67E-2CBEDCAA8689}" destId="{00E244CF-EFED-4453-B573-4A9B95699CE8}" srcOrd="0" destOrd="0" presId="urn:microsoft.com/office/officeart/2005/8/layout/hierarchy1"/>
    <dgm:cxn modelId="{199F8733-E36F-426C-8F6F-67E99D063B6C}" srcId="{2A742F84-70C4-439C-A81C-230D666EDCCF}" destId="{3217F394-E634-4D64-BB22-2F1C4E24D53F}" srcOrd="4" destOrd="0" parTransId="{045DCCE2-C76F-493C-BE92-1F8AF6A1DAEC}" sibTransId="{E94371B3-4EA2-4136-9F5B-E49A156DEC28}"/>
    <dgm:cxn modelId="{4895E574-9CFF-4447-A47B-72F2724158F6}" type="presOf" srcId="{3572D334-7CCB-4B85-ACD5-85AA12CB9E85}" destId="{EB9F8CEE-F7D0-4455-8865-B3FD2DE35AE3}" srcOrd="0" destOrd="0" presId="urn:microsoft.com/office/officeart/2005/8/layout/hierarchy1"/>
    <dgm:cxn modelId="{217CFB09-04E9-41E8-8AF8-0BC4A3B5386D}" type="presOf" srcId="{BE2C076B-D990-4BC5-9824-83BE6863026E}" destId="{7FD5D1FC-F73B-4ED8-AEE4-D73FA9377E31}" srcOrd="0" destOrd="0" presId="urn:microsoft.com/office/officeart/2005/8/layout/hierarchy1"/>
    <dgm:cxn modelId="{2FAC679A-B25E-454F-9663-5F2EE95C0809}" type="presOf" srcId="{2A742F84-70C4-439C-A81C-230D666EDCCF}" destId="{73F0D56B-D50F-47A7-9333-1DC66F612B97}" srcOrd="0" destOrd="0" presId="urn:microsoft.com/office/officeart/2005/8/layout/hierarchy1"/>
    <dgm:cxn modelId="{0053FAB7-9A21-45AC-BFA0-AB8A8C716B64}" type="presOf" srcId="{8837FA24-F7F4-412C-B93D-0F8CCFFD93C3}" destId="{5884564D-302F-473D-94FD-43A6DAB0F6BF}" srcOrd="0" destOrd="0" presId="urn:microsoft.com/office/officeart/2005/8/layout/hierarchy1"/>
    <dgm:cxn modelId="{1C6BE2AD-C465-4974-B14F-211BFAAFE0F8}" type="presOf" srcId="{289F4D31-141B-4105-AD99-FCFB5A31CD3F}" destId="{08113FB3-121B-4F6B-B2A5-340DBDFC0157}" srcOrd="0" destOrd="0" presId="urn:microsoft.com/office/officeart/2005/8/layout/hierarchy1"/>
    <dgm:cxn modelId="{8B0A0E5D-9C1D-4E52-B86A-AEDB94AA4027}" type="presOf" srcId="{22209746-BD30-4E46-A26E-0835B41AC1C7}" destId="{C703996D-7749-4499-8CB2-2A6D1C794F94}" srcOrd="0" destOrd="0" presId="urn:microsoft.com/office/officeart/2005/8/layout/hierarchy1"/>
    <dgm:cxn modelId="{8A134050-00EE-49D6-81FA-F87AA013E32A}" type="presOf" srcId="{8D90D5B9-D21D-4DFF-82D4-9940EA5D7CD8}" destId="{4B7C4CC8-C446-4DE0-8390-992D337F477B}" srcOrd="0" destOrd="0" presId="urn:microsoft.com/office/officeart/2005/8/layout/hierarchy1"/>
    <dgm:cxn modelId="{1D519C25-C10F-4A77-92D7-4C684BAF0C59}" srcId="{2A742F84-70C4-439C-A81C-230D666EDCCF}" destId="{8837FA24-F7F4-412C-B93D-0F8CCFFD93C3}" srcOrd="3" destOrd="0" parTransId="{8D90D5B9-D21D-4DFF-82D4-9940EA5D7CD8}" sibTransId="{603DBCC7-82D9-4CFC-BFFD-70A7EC037A41}"/>
    <dgm:cxn modelId="{8213F922-7AEA-4CD4-8DC7-583D914297EF}" type="presOf" srcId="{10382CC4-CE38-4F68-971A-D3DC0C3F2516}" destId="{096A8DB4-0F07-41BC-BC4F-D3704683CC7C}" srcOrd="0" destOrd="0" presId="urn:microsoft.com/office/officeart/2005/8/layout/hierarchy1"/>
    <dgm:cxn modelId="{C11366F3-E285-41E4-BC45-DDCAC70190F3}" type="presParOf" srcId="{C703996D-7749-4499-8CB2-2A6D1C794F94}" destId="{E38618C6-5E12-43C9-A7B7-B9808A960B4B}" srcOrd="0" destOrd="0" presId="urn:microsoft.com/office/officeart/2005/8/layout/hierarchy1"/>
    <dgm:cxn modelId="{8B485DF6-8B2D-49AF-973C-EBF5859E6B96}" type="presParOf" srcId="{E38618C6-5E12-43C9-A7B7-B9808A960B4B}" destId="{48F223AC-BE09-4476-A5AC-2F94D8092DCA}" srcOrd="0" destOrd="0" presId="urn:microsoft.com/office/officeart/2005/8/layout/hierarchy1"/>
    <dgm:cxn modelId="{AAF38703-C0A7-4F2F-BF82-8854A1F41B59}" type="presParOf" srcId="{48F223AC-BE09-4476-A5AC-2F94D8092DCA}" destId="{AC0F6E43-626C-43F8-BA58-8F0776D6D9EE}" srcOrd="0" destOrd="0" presId="urn:microsoft.com/office/officeart/2005/8/layout/hierarchy1"/>
    <dgm:cxn modelId="{A3BD9220-E41C-4739-9F80-5AF5C9DB9C0C}" type="presParOf" srcId="{48F223AC-BE09-4476-A5AC-2F94D8092DCA}" destId="{73F0D56B-D50F-47A7-9333-1DC66F612B97}" srcOrd="1" destOrd="0" presId="urn:microsoft.com/office/officeart/2005/8/layout/hierarchy1"/>
    <dgm:cxn modelId="{8C940CB6-1485-4874-90A5-D9B3A3AEB82D}" type="presParOf" srcId="{E38618C6-5E12-43C9-A7B7-B9808A960B4B}" destId="{DE578A89-04BC-404D-9D35-1056725EA4AB}" srcOrd="1" destOrd="0" presId="urn:microsoft.com/office/officeart/2005/8/layout/hierarchy1"/>
    <dgm:cxn modelId="{6A9389C7-C6B6-4DFA-B7B9-1FC464591CE1}" type="presParOf" srcId="{DE578A89-04BC-404D-9D35-1056725EA4AB}" destId="{EB9F8CEE-F7D0-4455-8865-B3FD2DE35AE3}" srcOrd="0" destOrd="0" presId="urn:microsoft.com/office/officeart/2005/8/layout/hierarchy1"/>
    <dgm:cxn modelId="{4DCCA520-1EB1-4FCF-B71B-F0835637835B}" type="presParOf" srcId="{DE578A89-04BC-404D-9D35-1056725EA4AB}" destId="{5FEC6E1C-4D33-4882-9846-44569A070F72}" srcOrd="1" destOrd="0" presId="urn:microsoft.com/office/officeart/2005/8/layout/hierarchy1"/>
    <dgm:cxn modelId="{03524BBE-5844-4684-9B08-F7CD17CF8680}" type="presParOf" srcId="{5FEC6E1C-4D33-4882-9846-44569A070F72}" destId="{BCBC765D-868C-442C-8B22-4581FF7D9C56}" srcOrd="0" destOrd="0" presId="urn:microsoft.com/office/officeart/2005/8/layout/hierarchy1"/>
    <dgm:cxn modelId="{A1237CF5-AF05-4547-A839-ABCB34863490}" type="presParOf" srcId="{BCBC765D-868C-442C-8B22-4581FF7D9C56}" destId="{49EEFA13-DA1D-4749-95CB-E49633D8D335}" srcOrd="0" destOrd="0" presId="urn:microsoft.com/office/officeart/2005/8/layout/hierarchy1"/>
    <dgm:cxn modelId="{208F56D5-6595-4104-BE2D-8C53829E62E7}" type="presParOf" srcId="{BCBC765D-868C-442C-8B22-4581FF7D9C56}" destId="{00E244CF-EFED-4453-B573-4A9B95699CE8}" srcOrd="1" destOrd="0" presId="urn:microsoft.com/office/officeart/2005/8/layout/hierarchy1"/>
    <dgm:cxn modelId="{CDB1143E-DDED-43E5-8CC4-ED078D7F0C53}" type="presParOf" srcId="{5FEC6E1C-4D33-4882-9846-44569A070F72}" destId="{403B4D9C-365B-4952-ABCB-AAD7498DF4D8}" srcOrd="1" destOrd="0" presId="urn:microsoft.com/office/officeart/2005/8/layout/hierarchy1"/>
    <dgm:cxn modelId="{69A465A4-43F9-4578-A5C3-6CDD65587521}" type="presParOf" srcId="{DE578A89-04BC-404D-9D35-1056725EA4AB}" destId="{7FD5D1FC-F73B-4ED8-AEE4-D73FA9377E31}" srcOrd="2" destOrd="0" presId="urn:microsoft.com/office/officeart/2005/8/layout/hierarchy1"/>
    <dgm:cxn modelId="{854ACDE6-A897-42A0-AB8B-17B615D12C93}" type="presParOf" srcId="{DE578A89-04BC-404D-9D35-1056725EA4AB}" destId="{BE0E3900-2828-4B1A-AE6B-F73ADF3BAFAF}" srcOrd="3" destOrd="0" presId="urn:microsoft.com/office/officeart/2005/8/layout/hierarchy1"/>
    <dgm:cxn modelId="{4601D742-E454-4955-911B-B6EC701FABFF}" type="presParOf" srcId="{BE0E3900-2828-4B1A-AE6B-F73ADF3BAFAF}" destId="{88C95107-0C60-4227-A29D-8FD151F06BEA}" srcOrd="0" destOrd="0" presId="urn:microsoft.com/office/officeart/2005/8/layout/hierarchy1"/>
    <dgm:cxn modelId="{5BA3E583-9807-42E0-9259-3D7ACCE2F0B5}" type="presParOf" srcId="{88C95107-0C60-4227-A29D-8FD151F06BEA}" destId="{8B095635-1544-4AF9-8678-FFB7D6A189F2}" srcOrd="0" destOrd="0" presId="urn:microsoft.com/office/officeart/2005/8/layout/hierarchy1"/>
    <dgm:cxn modelId="{590DA158-C7FF-4B9F-ADE1-ADA3AD5ACD1B}" type="presParOf" srcId="{88C95107-0C60-4227-A29D-8FD151F06BEA}" destId="{F625B827-2DAC-434D-88BF-6CE5D5215DCC}" srcOrd="1" destOrd="0" presId="urn:microsoft.com/office/officeart/2005/8/layout/hierarchy1"/>
    <dgm:cxn modelId="{6A02D5F5-C15C-4F05-A1C4-EF36263BF81F}" type="presParOf" srcId="{BE0E3900-2828-4B1A-AE6B-F73ADF3BAFAF}" destId="{7A61815B-44A9-4386-95B0-6FCA60D2E0D1}" srcOrd="1" destOrd="0" presId="urn:microsoft.com/office/officeart/2005/8/layout/hierarchy1"/>
    <dgm:cxn modelId="{62F3B8DF-4D7E-4633-A022-81613EF3C17B}" type="presParOf" srcId="{DE578A89-04BC-404D-9D35-1056725EA4AB}" destId="{096A8DB4-0F07-41BC-BC4F-D3704683CC7C}" srcOrd="4" destOrd="0" presId="urn:microsoft.com/office/officeart/2005/8/layout/hierarchy1"/>
    <dgm:cxn modelId="{EB6995BB-D72D-42A7-8E5B-1FCB4881283C}" type="presParOf" srcId="{DE578A89-04BC-404D-9D35-1056725EA4AB}" destId="{3E917E70-0480-4B77-8F64-CC9829433584}" srcOrd="5" destOrd="0" presId="urn:microsoft.com/office/officeart/2005/8/layout/hierarchy1"/>
    <dgm:cxn modelId="{C0CEBCA3-B15F-4D28-9563-C7DCCB1831BE}" type="presParOf" srcId="{3E917E70-0480-4B77-8F64-CC9829433584}" destId="{353705AE-6DD0-4777-8E36-332C9F0D7B63}" srcOrd="0" destOrd="0" presId="urn:microsoft.com/office/officeart/2005/8/layout/hierarchy1"/>
    <dgm:cxn modelId="{F5BA4053-F5CE-46A3-BA69-7359446D10D8}" type="presParOf" srcId="{353705AE-6DD0-4777-8E36-332C9F0D7B63}" destId="{612FBCC0-5A6F-4880-95D0-3F6A17CFEB17}" srcOrd="0" destOrd="0" presId="urn:microsoft.com/office/officeart/2005/8/layout/hierarchy1"/>
    <dgm:cxn modelId="{FDDD42EA-9182-413F-81FE-F5046064C685}" type="presParOf" srcId="{353705AE-6DD0-4777-8E36-332C9F0D7B63}" destId="{08113FB3-121B-4F6B-B2A5-340DBDFC0157}" srcOrd="1" destOrd="0" presId="urn:microsoft.com/office/officeart/2005/8/layout/hierarchy1"/>
    <dgm:cxn modelId="{564429F0-BD04-4D06-892C-49ADC08DD344}" type="presParOf" srcId="{3E917E70-0480-4B77-8F64-CC9829433584}" destId="{B452F2A8-E41F-4B4A-AF0B-48335A81FF37}" srcOrd="1" destOrd="0" presId="urn:microsoft.com/office/officeart/2005/8/layout/hierarchy1"/>
    <dgm:cxn modelId="{1766AD88-F9C1-4468-BB9A-F1A943A05502}" type="presParOf" srcId="{DE578A89-04BC-404D-9D35-1056725EA4AB}" destId="{4B7C4CC8-C446-4DE0-8390-992D337F477B}" srcOrd="6" destOrd="0" presId="urn:microsoft.com/office/officeart/2005/8/layout/hierarchy1"/>
    <dgm:cxn modelId="{832C08A3-F691-4939-84A0-9BF26C4CB6DE}" type="presParOf" srcId="{DE578A89-04BC-404D-9D35-1056725EA4AB}" destId="{431D9134-CE3D-44EF-AF7F-E93D3E0F76DB}" srcOrd="7" destOrd="0" presId="urn:microsoft.com/office/officeart/2005/8/layout/hierarchy1"/>
    <dgm:cxn modelId="{620AEE7A-E721-4487-AB09-AB5D4ACE36CB}" type="presParOf" srcId="{431D9134-CE3D-44EF-AF7F-E93D3E0F76DB}" destId="{0372C27A-4E42-4479-928F-BDA660F3F0A3}" srcOrd="0" destOrd="0" presId="urn:microsoft.com/office/officeart/2005/8/layout/hierarchy1"/>
    <dgm:cxn modelId="{BE66E3C1-CE3E-43E3-9CED-18753F2DB8FB}" type="presParOf" srcId="{0372C27A-4E42-4479-928F-BDA660F3F0A3}" destId="{FC0E9535-7533-4E73-93DC-B3550F5B688A}" srcOrd="0" destOrd="0" presId="urn:microsoft.com/office/officeart/2005/8/layout/hierarchy1"/>
    <dgm:cxn modelId="{C4323F44-8C07-4BE2-B2E5-3C6AADA129C0}" type="presParOf" srcId="{0372C27A-4E42-4479-928F-BDA660F3F0A3}" destId="{5884564D-302F-473D-94FD-43A6DAB0F6BF}" srcOrd="1" destOrd="0" presId="urn:microsoft.com/office/officeart/2005/8/layout/hierarchy1"/>
    <dgm:cxn modelId="{EAEA0030-6A9D-4B7D-AD71-E8905B311FE2}" type="presParOf" srcId="{431D9134-CE3D-44EF-AF7F-E93D3E0F76DB}" destId="{4F252A9D-D8DC-466F-9ADC-F6276DADEBAA}" srcOrd="1" destOrd="0" presId="urn:microsoft.com/office/officeart/2005/8/layout/hierarchy1"/>
    <dgm:cxn modelId="{7FDACEA8-F086-4243-88EB-6905249649D2}" type="presParOf" srcId="{DE578A89-04BC-404D-9D35-1056725EA4AB}" destId="{98413A6B-1300-4323-9C37-1B0DF0F70EE8}" srcOrd="8" destOrd="0" presId="urn:microsoft.com/office/officeart/2005/8/layout/hierarchy1"/>
    <dgm:cxn modelId="{ED00C189-C51D-41E9-A86F-C8B0D03795B2}" type="presParOf" srcId="{DE578A89-04BC-404D-9D35-1056725EA4AB}" destId="{B5D840D9-8991-4782-BA29-98BF8FA23C5C}" srcOrd="9" destOrd="0" presId="urn:microsoft.com/office/officeart/2005/8/layout/hierarchy1"/>
    <dgm:cxn modelId="{F7550AB1-17ED-4D03-8446-6C7BAFECECA9}" type="presParOf" srcId="{B5D840D9-8991-4782-BA29-98BF8FA23C5C}" destId="{B98B62D2-4D7F-4239-8AE1-C454FB2979E6}" srcOrd="0" destOrd="0" presId="urn:microsoft.com/office/officeart/2005/8/layout/hierarchy1"/>
    <dgm:cxn modelId="{8AB6BBAB-6624-4A4A-9049-4F49DE705A98}" type="presParOf" srcId="{B98B62D2-4D7F-4239-8AE1-C454FB2979E6}" destId="{11880DEE-4C1B-4E40-A2D6-D67B477F4D23}" srcOrd="0" destOrd="0" presId="urn:microsoft.com/office/officeart/2005/8/layout/hierarchy1"/>
    <dgm:cxn modelId="{37DE04FC-D20C-4DFB-BACF-ED915A27087D}" type="presParOf" srcId="{B98B62D2-4D7F-4239-8AE1-C454FB2979E6}" destId="{FFD4B9EE-E4B2-432D-975E-405F237DA445}" srcOrd="1" destOrd="0" presId="urn:microsoft.com/office/officeart/2005/8/layout/hierarchy1"/>
    <dgm:cxn modelId="{B54C7124-72E2-4C5B-8CFF-D8E1619BE180}" type="presParOf" srcId="{B5D840D9-8991-4782-BA29-98BF8FA23C5C}" destId="{7D19D068-C47F-4EE4-83A6-8944F9A85B88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149302B-EAC5-42D7-B266-B73BBFFE5F05}" type="datetimeFigureOut">
              <a:rPr lang="ar-SA" smtClean="0"/>
              <a:pPr/>
              <a:t>15/01/37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SA"/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626DF2A-4F51-4CAE-84FE-5260DE230C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02B-EAC5-42D7-B266-B73BBFFE5F05}" type="datetimeFigureOut">
              <a:rPr lang="ar-SA" smtClean="0"/>
              <a:pPr/>
              <a:t>15/01/37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DF2A-4F51-4CAE-84FE-5260DE230C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02B-EAC5-42D7-B266-B73BBFFE5F05}" type="datetimeFigureOut">
              <a:rPr lang="ar-SA" smtClean="0"/>
              <a:pPr/>
              <a:t>15/01/37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DF2A-4F51-4CAE-84FE-5260DE230C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49302B-EAC5-42D7-B266-B73BBFFE5F05}" type="datetimeFigureOut">
              <a:rPr lang="ar-SA" smtClean="0"/>
              <a:pPr/>
              <a:t>15/01/37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26DF2A-4F51-4CAE-84FE-5260DE230CA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149302B-EAC5-42D7-B266-B73BBFFE5F05}" type="datetimeFigureOut">
              <a:rPr lang="ar-SA" smtClean="0"/>
              <a:pPr/>
              <a:t>15/01/37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SA"/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626DF2A-4F51-4CAE-84FE-5260DE230C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02B-EAC5-42D7-B266-B73BBFFE5F05}" type="datetimeFigureOut">
              <a:rPr lang="ar-SA" smtClean="0"/>
              <a:pPr/>
              <a:t>15/01/37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DF2A-4F51-4CAE-84FE-5260DE230CA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02B-EAC5-42D7-B266-B73BBFFE5F05}" type="datetimeFigureOut">
              <a:rPr lang="ar-SA" smtClean="0"/>
              <a:pPr/>
              <a:t>15/01/37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DF2A-4F51-4CAE-84FE-5260DE230CA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49302B-EAC5-42D7-B266-B73BBFFE5F05}" type="datetimeFigureOut">
              <a:rPr lang="ar-SA" smtClean="0"/>
              <a:pPr/>
              <a:t>15/01/37</a:t>
            </a:fld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26DF2A-4F51-4CAE-84FE-5260DE230CA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02B-EAC5-42D7-B266-B73BBFFE5F05}" type="datetimeFigureOut">
              <a:rPr lang="ar-SA" smtClean="0"/>
              <a:pPr/>
              <a:t>15/01/37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DF2A-4F51-4CAE-84FE-5260DE230CA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49302B-EAC5-42D7-B266-B73BBFFE5F05}" type="datetimeFigureOut">
              <a:rPr lang="ar-SA" smtClean="0"/>
              <a:pPr/>
              <a:t>15/01/37</a:t>
            </a:fld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26DF2A-4F51-4CAE-84FE-5260DE230CA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49302B-EAC5-42D7-B266-B73BBFFE5F05}" type="datetimeFigureOut">
              <a:rPr lang="ar-SA" smtClean="0"/>
              <a:pPr/>
              <a:t>15/01/37</a:t>
            </a:fld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26DF2A-4F51-4CAE-84FE-5260DE230CA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149302B-EAC5-42D7-B266-B73BBFFE5F05}" type="datetimeFigureOut">
              <a:rPr lang="ar-SA" smtClean="0"/>
              <a:pPr/>
              <a:t>15/01/37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626DF2A-4F51-4CAE-84FE-5260DE230CA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D:\اللغة العربية المرحلة الثانوية\3 المستوى الثالث\كتب المستوى الثالث علمي\الكتاب JPEG\لغة عربية 3 ــ التطبيقات ــ علمي بدون تعليقات_046.jpg"/>
          <p:cNvPicPr>
            <a:picLocks noChangeAspect="1" noChangeArrowheads="1"/>
          </p:cNvPicPr>
          <p:nvPr/>
        </p:nvPicPr>
        <p:blipFill>
          <a:blip r:embed="rId2"/>
          <a:srcRect t="11485" b="66367"/>
          <a:stretch>
            <a:fillRect/>
          </a:stretch>
        </p:blipFill>
        <p:spPr bwMode="auto">
          <a:xfrm>
            <a:off x="0" y="2714620"/>
            <a:ext cx="9144000" cy="1928826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t="53541" b="19780"/>
          <a:stretch>
            <a:fillRect/>
          </a:stretch>
        </p:blipFill>
        <p:spPr bwMode="auto">
          <a:xfrm>
            <a:off x="0" y="1071546"/>
            <a:ext cx="914400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20880" y="-24"/>
            <a:ext cx="7851648" cy="1000132"/>
          </a:xfrm>
        </p:spPr>
        <p:txBody>
          <a:bodyPr>
            <a:noAutofit/>
          </a:bodyPr>
          <a:lstStyle/>
          <a:p>
            <a:pPr algn="ctr"/>
            <a:r>
              <a:rPr lang="ar-SA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DecoType Thuluth" pitchFamily="2" charset="-78"/>
              </a:rPr>
              <a:t>بسم الله الرحمن الرحيم</a:t>
            </a:r>
            <a:endParaRPr lang="ar-SA" sz="6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DecoType Thuluth" pitchFamily="2" charset="-78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3209327" y="4788298"/>
            <a:ext cx="4791697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15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اختبار بنائي</a:t>
            </a:r>
            <a:endParaRPr lang="ar-SA" sz="115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1214414" y="5392838"/>
            <a:ext cx="195758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6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ص 63</a:t>
            </a:r>
            <a:endParaRPr lang="ar-SA" sz="6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D:\اللغة العربية المرحلة الثانوية\3 المستوى الثالث\كتب المستوى الثالث علمي\الكتاب JPEG\لغة عربية 3 ــ التطبيقات ــ علمي بدون تعليقات_06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b="41728"/>
          <a:stretch>
            <a:fillRect/>
          </a:stretch>
        </p:blipFill>
        <p:spPr bwMode="auto">
          <a:xfrm>
            <a:off x="1" y="0"/>
            <a:ext cx="914403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D:\اللغة العربية المرحلة الثانوية\3 المستوى الثالث\كتب المستوى الثالث علمي\الكتاب JPEG\لغة عربية 3 ــ التطبيقات ــ علمي بدون تعليقات_063.jpg"/>
          <p:cNvPicPr>
            <a:picLocks noChangeAspect="1" noChangeArrowheads="1"/>
          </p:cNvPicPr>
          <p:nvPr/>
        </p:nvPicPr>
        <p:blipFill>
          <a:blip r:embed="rId2"/>
          <a:srcRect t="57843"/>
          <a:stretch>
            <a:fillRect/>
          </a:stretch>
        </p:blipFill>
        <p:spPr bwMode="auto">
          <a:xfrm>
            <a:off x="-29269" y="0"/>
            <a:ext cx="9173269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074" name="Picture 2" descr="D:\اللغة العربية المرحلة الثانوية\3 المستوى الثالث\كتب المستوى الثالث علمي\الكتاب JPEG\لغة عربية 3 ــ التطبيقات ــ علمي بدون تعليقات_06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b="49005"/>
          <a:stretch>
            <a:fillRect/>
          </a:stretch>
        </p:blipFill>
        <p:spPr bwMode="auto">
          <a:xfrm>
            <a:off x="0" y="-31078"/>
            <a:ext cx="9144000" cy="6889078"/>
          </a:xfrm>
          <a:prstGeom prst="rect">
            <a:avLst/>
          </a:prstGeom>
          <a:noFill/>
        </p:spPr>
      </p:pic>
      <p:sp>
        <p:nvSpPr>
          <p:cNvPr id="4" name="مربع نص 3"/>
          <p:cNvSpPr txBox="1"/>
          <p:nvPr/>
        </p:nvSpPr>
        <p:spPr>
          <a:xfrm>
            <a:off x="6286512" y="2857496"/>
            <a:ext cx="178595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600" b="1" dirty="0" smtClean="0"/>
              <a:t>التحليل الفني للنصوص - موقع النص - الصور الفنية - أدب تعبيري - أدب تقريري 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3857620" y="2857496"/>
            <a:ext cx="2428892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النقد - قصيدة - موضوع - تركيبات لغوية - الأفكار </a:t>
            </a:r>
            <a:r>
              <a:rPr lang="ar-SA" sz="2000" b="1" dirty="0" err="1" smtClean="0">
                <a:solidFill>
                  <a:srgbClr val="FF0000"/>
                </a:solidFill>
              </a:rPr>
              <a:t>الرئسية</a:t>
            </a:r>
            <a:r>
              <a:rPr lang="ar-SA" sz="2000" b="1" dirty="0" smtClean="0">
                <a:solidFill>
                  <a:srgbClr val="FF0000"/>
                </a:solidFill>
              </a:rPr>
              <a:t> الفرعية 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1071538" y="2928934"/>
            <a:ext cx="257176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00CC"/>
                </a:solidFill>
              </a:rPr>
              <a:t>معلقة - البناء الفني للنص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5500694" y="5643578"/>
            <a:ext cx="257176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Tx/>
              <a:buChar char="-"/>
            </a:pPr>
            <a:r>
              <a:rPr lang="ar-SA" sz="2400" b="1" dirty="0" smtClean="0">
                <a:solidFill>
                  <a:srgbClr val="FF0000"/>
                </a:solidFill>
              </a:rPr>
              <a:t>السؤال والجواب</a:t>
            </a:r>
          </a:p>
          <a:p>
            <a:pPr>
              <a:buFontTx/>
              <a:buChar char="-"/>
            </a:pPr>
            <a:r>
              <a:rPr lang="ar-SA" sz="2400" b="1" dirty="0" smtClean="0">
                <a:solidFill>
                  <a:srgbClr val="FF0000"/>
                </a:solidFill>
              </a:rPr>
              <a:t>الإجمال ثم التفصيل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1142976" y="5643578"/>
            <a:ext cx="31432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</a:rPr>
              <a:t>العناوين - التعداد - إبراز الكلمات والعبارات الهامة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098" name="Picture 2" descr="D:\اللغة العربية المرحلة الثانوية\3 المستوى الثالث\كتب المستوى الثالث علمي\الكتاب JPEG\لغة عربية 3 ــ التطبيقات ــ علمي بدون تعليقات_064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t="49251" b="15859"/>
          <a:stretch>
            <a:fillRect/>
          </a:stretch>
        </p:blipFill>
        <p:spPr bwMode="auto">
          <a:xfrm>
            <a:off x="1" y="0"/>
            <a:ext cx="9118610" cy="6858000"/>
          </a:xfrm>
          <a:prstGeom prst="rect">
            <a:avLst/>
          </a:prstGeom>
          <a:noFill/>
        </p:spPr>
      </p:pic>
      <p:graphicFrame>
        <p:nvGraphicFramePr>
          <p:cNvPr id="4" name="رسم تخطيطي 3"/>
          <p:cNvGraphicFramePr/>
          <p:nvPr/>
        </p:nvGraphicFramePr>
        <p:xfrm>
          <a:off x="214282" y="1397000"/>
          <a:ext cx="8001056" cy="48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513</TotalTime>
  <Words>69</Words>
  <Application>Microsoft Office PowerPoint</Application>
  <PresentationFormat>عرض على الشاشة (3:4)‏</PresentationFormat>
  <Paragraphs>15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مشربية</vt:lpstr>
      <vt:lpstr>بسم الله الرحمن الرحيم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</dc:title>
  <dc:creator>m</dc:creator>
  <cp:lastModifiedBy>m</cp:lastModifiedBy>
  <cp:revision>12</cp:revision>
  <dcterms:created xsi:type="dcterms:W3CDTF">2015-10-21T08:00:00Z</dcterms:created>
  <dcterms:modified xsi:type="dcterms:W3CDTF">2015-10-28T07:51:43Z</dcterms:modified>
</cp:coreProperties>
</file>