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0000"/>
    <a:srgbClr val="0DB7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8A1271-615C-4C75-A3A3-DD6AF7036AD6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1A91505C-2543-4FB7-8A64-F75F1D4D06E0}">
      <dgm:prSet phldrT="[نص]" custT="1"/>
      <dgm:spPr/>
      <dgm:t>
        <a:bodyPr/>
        <a:lstStyle/>
        <a:p>
          <a:pPr rtl="1"/>
          <a:r>
            <a:rPr lang="ar-SA" sz="4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الاستثناء</a:t>
          </a:r>
          <a:endParaRPr lang="ar-SA" sz="40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F8A5F883-1625-4164-AD02-7B95D7FE33EA}" type="parTrans" cxnId="{42FEB8E4-F81F-4EBC-916E-A14438A83F8B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A3DF5982-E688-4835-9DD3-958AC7575DFC}" type="sibTrans" cxnId="{42FEB8E4-F81F-4EBC-916E-A14438A83F8B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6EDA484E-48D0-4165-86B8-D5D928EC3720}">
      <dgm:prSet phldrT="[نص]" custT="1"/>
      <dgm:spPr/>
      <dgm:t>
        <a:bodyPr/>
        <a:lstStyle/>
        <a:p>
          <a:pPr rtl="1"/>
          <a:r>
            <a:rPr lang="ar-SA" sz="36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أدواته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1CF49CD0-D2BB-4E9F-B095-EF1F0583E521}" type="parTrans" cxnId="{A9E06630-BE58-4CD1-95C0-A9CF283EC782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C4D8154D-49DC-4718-9791-37F8F9A9400E}" type="sibTrans" cxnId="{A9E06630-BE58-4CD1-95C0-A9CF283EC782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F3969B1B-B8A4-4E2E-8328-AE925EC85C22}">
      <dgm:prSet phldrT="[نص]" custT="1"/>
      <dgm:spPr/>
      <dgm:t>
        <a:bodyPr/>
        <a:lstStyle/>
        <a:p>
          <a:pPr rtl="1"/>
          <a:r>
            <a:rPr lang="ar-SA" sz="1800" b="1" cap="all" spc="0" dirty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المستثنى بعدها</a:t>
          </a:r>
        </a:p>
        <a:p>
          <a:pPr rtl="1"/>
          <a:r>
            <a:rPr lang="ar-SA" sz="1800" b="1" cap="all" spc="0" dirty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1- مجرورا إذا اعتبرت حروف جر</a:t>
          </a:r>
        </a:p>
        <a:p>
          <a:pPr rtl="1"/>
          <a:r>
            <a:rPr lang="ar-SA" sz="1800" b="1" cap="all" spc="0" dirty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2- مفعولا </a:t>
          </a:r>
          <a:r>
            <a:rPr lang="ar-SA" sz="1800" b="1" cap="all" spc="0" dirty="0" err="1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به</a:t>
          </a:r>
          <a:r>
            <a:rPr lang="ar-SA" sz="1800" b="1" cap="all" spc="0" dirty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 إذا اعتبرت أفعالا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1B99F58-815C-4579-9E1F-09560AE1C996}" type="parTrans" cxnId="{25B0E86B-CA93-4A3B-BC3A-0CF31C3B4005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0EB968AB-9DBA-4C0F-8FA4-18F9BCCF15BC}" type="sibTrans" cxnId="{25B0E86B-CA93-4A3B-BC3A-0CF31C3B4005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6D9C06C-FE52-43E2-85AD-D55068040BC6}">
      <dgm:prSet phldrT="[نص]"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حكم المستثنى بعدها</a:t>
          </a:r>
        </a:p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حسب نوع الأسلوب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960528A3-E5F2-4AA6-BBF0-45786B1C10DB}" type="parTrans" cxnId="{7486FB85-2FE8-4EB3-AAAB-6216AE11115D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B65158F2-8435-4573-86DA-F97E9A64A364}" type="sibTrans" cxnId="{7486FB85-2FE8-4EB3-AAAB-6216AE11115D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467CA8A8-53CB-45C3-9B80-1570AE6029FF}">
      <dgm:prSet phldrT="[نص]" custT="1"/>
      <dgm:spPr/>
      <dgm:t>
        <a:bodyPr/>
        <a:lstStyle/>
        <a:p>
          <a:pPr rtl="1"/>
          <a:r>
            <a:rPr lang="ar-SA" sz="36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أنواعه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568E35D8-569A-42AE-86C6-947FAA5BD9EC}" type="parTrans" cxnId="{DDC3F66A-BB49-4A6A-83D4-7B96A1366213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F16D23E2-15E8-4F6B-A75F-3D4F7B0A77A7}" type="sibTrans" cxnId="{DDC3F66A-BB49-4A6A-83D4-7B96A1366213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315EC912-F5D9-481B-84E6-B925DD51D3AB}">
      <dgm:prSet phldrT="[نص]"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ناقص منفي</a:t>
          </a:r>
        </a:p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(مفرغ)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4BFC287E-8475-4441-B029-8E331A6EA7DE}" type="parTrans" cxnId="{37B04301-6681-41D6-A75E-8363F83BB22D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4B54FBD5-D374-479F-B338-487619AE6132}" type="sibTrans" cxnId="{37B04301-6681-41D6-A75E-8363F83BB22D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978BC9A6-C7ED-4A5C-A99D-4FF5DCBAB7E4}">
      <dgm:prSet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المستثنى بعدها</a:t>
          </a:r>
        </a:p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مضاف إليه مجرور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B1EE91B-2489-435F-8028-834559DC8857}" type="parTrans" cxnId="{FF0B80B6-D8E4-4D28-9F4D-1AD207ACC8F5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F0962505-EAD9-4AF3-9BB8-270BF761C54C}" type="sibTrans" cxnId="{FF0B80B6-D8E4-4D28-9F4D-1AD207ACC8F5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F63F6D8-0384-4D32-87F9-07BF7752172B}">
      <dgm:prSet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تام منفي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A9696120-1B85-48ED-9DDC-30E4E5E8A7B6}" type="parTrans" cxnId="{B2160D2E-6487-490D-88D7-3BEC09525DED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F63220B5-B06A-4C52-9689-CA9151078F52}" type="sibTrans" cxnId="{B2160D2E-6487-490D-88D7-3BEC09525DED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9B48E97B-3420-4A69-B491-27195E42C36A}">
      <dgm:prSet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تام مثبت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1185F50C-8178-48F7-9227-223009F7F5EF}" type="parTrans" cxnId="{96B350C6-6D23-402B-BEEA-A6E109BD989A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A815B3E3-69CB-404A-9503-68DD92FCD253}" type="sibTrans" cxnId="{96B350C6-6D23-402B-BEEA-A6E109BD989A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18D9433-0A95-4DAD-B615-6194AE509294}">
      <dgm:prSet custT="1"/>
      <dgm:spPr/>
      <dgm:t>
        <a:bodyPr/>
        <a:lstStyle/>
        <a:p>
          <a:pPr rtl="1"/>
          <a:r>
            <a:rPr lang="ar-S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حكم المستثنى</a:t>
          </a:r>
        </a:p>
        <a:p>
          <a:pPr rtl="1"/>
          <a:r>
            <a:rPr lang="ar-S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وجوب النصب</a:t>
          </a:r>
          <a:endParaRPr lang="ar-SA" sz="20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82B2101-CE14-462B-90A9-A1C5C63CC154}" type="parTrans" cxnId="{9A79C948-EBFF-4519-BD3C-BA6995FD29FE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A6E2B7B7-E4B2-40F6-8F98-E6FD1B5A3E70}" type="sibTrans" cxnId="{9A79C948-EBFF-4519-BD3C-BA6995FD29FE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95797978-2CD7-4B60-BED0-3CEE4A1DDDFC}">
      <dgm:prSet custT="1"/>
      <dgm:spPr/>
      <dgm:t>
        <a:bodyPr/>
        <a:lstStyle/>
        <a:p>
          <a:pPr rtl="1"/>
          <a:r>
            <a:rPr lang="ar-S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حكم المستثنى</a:t>
          </a:r>
        </a:p>
        <a:p>
          <a:pPr rtl="1"/>
          <a:r>
            <a:rPr lang="ar-S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جواز النصب أو الإبدال</a:t>
          </a:r>
          <a:endParaRPr lang="ar-SA" sz="20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BF2B72E-FB08-4570-91CC-DD30A845B2F1}" type="parTrans" cxnId="{3493A768-5FC7-4749-871F-00B454BD0981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8819310B-CFF5-4CAD-91BD-AB5AD46A2683}" type="sibTrans" cxnId="{3493A768-5FC7-4749-871F-00B454BD0981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F99BC410-0115-4409-A077-BFBE4906D659}">
      <dgm:prSet custT="1"/>
      <dgm:spPr/>
      <dgm:t>
        <a:bodyPr/>
        <a:lstStyle/>
        <a:p>
          <a:pPr rtl="1"/>
          <a:r>
            <a:rPr lang="ar-S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حكم المستثنى</a:t>
          </a:r>
        </a:p>
        <a:p>
          <a:pPr rtl="1"/>
          <a:r>
            <a:rPr lang="ar-S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حسب موقعه </a:t>
          </a:r>
          <a:endParaRPr lang="ar-SA" sz="20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36908890-5E0A-41CC-A28D-E7628DC60A90}" type="parTrans" cxnId="{36A4B562-61F6-4C77-9337-72B606A041BB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B92EAA74-960D-48F7-BD7B-F9378F149762}" type="sibTrans" cxnId="{36A4B562-61F6-4C77-9337-72B606A041BB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0F254726-A064-4B46-8F77-34A66566ED26}">
      <dgm:prSet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إلا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23522B16-5F29-473A-8A9A-D81265292F51}" type="parTrans" cxnId="{2AD7B344-7A15-42D4-9DBA-252185679BFC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47674E33-8F5D-437D-A1E5-30A14AE491C9}" type="sibTrans" cxnId="{2AD7B344-7A15-42D4-9DBA-252185679BFC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D3105250-2341-43D4-87CF-47606D2F36FA}">
      <dgm:prSet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غير ، سوى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5586F477-1BC7-4954-BFD1-6DF824E336EB}" type="parTrans" cxnId="{5F94A3B0-7E1B-4B1F-9AC4-67F26420DA52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10969F1A-F03E-40A3-8D9E-F8E5F1F613D2}" type="sibTrans" cxnId="{5F94A3B0-7E1B-4B1F-9AC4-67F26420DA52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546200CC-51D5-4826-B092-5BA793A8F416}">
      <dgm:prSet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عدا ، خلا ، حاشا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7DD6CAF-B2B0-4C12-BF22-5116939B67D4}" type="parTrans" cxnId="{CFEA21F2-F24B-42C8-83C1-9DF9A4495656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2EB1A72-124F-4463-B962-2FF139D1F83B}" type="sibTrans" cxnId="{CFEA21F2-F24B-42C8-83C1-9DF9A4495656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3A497F1C-C6AB-40F1-B552-C207CA82E485}">
      <dgm:prSet custT="1"/>
      <dgm:spPr/>
      <dgm:t>
        <a:bodyPr/>
        <a:lstStyle/>
        <a:p>
          <a:pPr rtl="1"/>
          <a:r>
            <a:rPr lang="ar-SA" sz="18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ما عدا ، ما عدا </a:t>
          </a:r>
          <a:endParaRPr lang="ar-SA" sz="18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C85D8819-F953-403C-AB96-4A2A370D1938}" type="parTrans" cxnId="{7835288E-1259-453E-A45E-46F40C3ADF25}">
      <dgm:prSet/>
      <dgm:spPr/>
      <dgm:t>
        <a:bodyPr/>
        <a:lstStyle/>
        <a:p>
          <a:pPr rtl="1"/>
          <a:endParaRPr lang="ar-SA" sz="44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6B428D3F-6A50-44CF-B303-579445141B3F}" type="sibTrans" cxnId="{7835288E-1259-453E-A45E-46F40C3ADF25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C2BB5076-7383-4755-8E05-CE706FF342FD}">
      <dgm:prSet custT="1"/>
      <dgm:spPr/>
      <dgm:t>
        <a:bodyPr/>
        <a:lstStyle/>
        <a:p>
          <a:pPr rtl="1"/>
          <a:r>
            <a:rPr lang="ar-S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المستثنى بعدها</a:t>
          </a:r>
        </a:p>
        <a:p>
          <a:pPr rtl="1"/>
          <a:r>
            <a:rPr lang="ar-S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مفعول به منصوب</a:t>
          </a:r>
          <a:endParaRPr lang="ar-SA" sz="2000" b="1" cap="all" spc="0" dirty="0">
            <a:ln w="9000" cmpd="sng">
              <a:prstDash val="solid"/>
            </a:ln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DB73800F-D7BE-49E5-A238-5DAA319FD93F}" type="parTrans" cxnId="{A3BA87A3-F2FC-4B96-9C0B-0A02F27F2A3A}">
      <dgm:prSet/>
      <dgm:spPr/>
      <dgm:t>
        <a:bodyPr/>
        <a:lstStyle/>
        <a:p>
          <a:pPr rtl="1"/>
          <a:endParaRPr lang="ar-SA" sz="2000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623BBAB5-8B9F-4474-AF4B-71BD310F529B}" type="sibTrans" cxnId="{A3BA87A3-F2FC-4B96-9C0B-0A02F27F2A3A}">
      <dgm:prSet/>
      <dgm:spPr/>
      <dgm:t>
        <a:bodyPr/>
        <a:lstStyle/>
        <a:p>
          <a:pPr rtl="1"/>
          <a:endParaRPr lang="ar-SA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185F55B-B754-4029-9159-536B0E16C511}" type="pres">
      <dgm:prSet presAssocID="{FA8A1271-615C-4C75-A3A3-DD6AF7036AD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0CA7F1A8-1876-43D9-8AB0-406DAB125241}" type="pres">
      <dgm:prSet presAssocID="{1A91505C-2543-4FB7-8A64-F75F1D4D06E0}" presName="hierRoot1" presStyleCnt="0"/>
      <dgm:spPr/>
    </dgm:pt>
    <dgm:pt modelId="{61E9680D-C21A-4AA9-A287-ED484D6A56C9}" type="pres">
      <dgm:prSet presAssocID="{1A91505C-2543-4FB7-8A64-F75F1D4D06E0}" presName="composite" presStyleCnt="0"/>
      <dgm:spPr/>
    </dgm:pt>
    <dgm:pt modelId="{134466B5-E464-4C13-93A2-7DCC55BBBA3C}" type="pres">
      <dgm:prSet presAssocID="{1A91505C-2543-4FB7-8A64-F75F1D4D06E0}" presName="background" presStyleLbl="node0" presStyleIdx="0" presStyleCnt="1"/>
      <dgm:spPr/>
    </dgm:pt>
    <dgm:pt modelId="{6A0058B9-B1AF-4468-A0D5-363E321E1371}" type="pres">
      <dgm:prSet presAssocID="{1A91505C-2543-4FB7-8A64-F75F1D4D06E0}" presName="text" presStyleLbl="fgAcc0" presStyleIdx="0" presStyleCnt="1" custScaleX="28542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755EE66-F22D-494E-A280-EB44814485BD}" type="pres">
      <dgm:prSet presAssocID="{1A91505C-2543-4FB7-8A64-F75F1D4D06E0}" presName="hierChild2" presStyleCnt="0"/>
      <dgm:spPr/>
    </dgm:pt>
    <dgm:pt modelId="{B47A07B2-368A-49A3-80AC-02C7E13EA4D3}" type="pres">
      <dgm:prSet presAssocID="{1CF49CD0-D2BB-4E9F-B095-EF1F0583E521}" presName="Name10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9C8BDCE1-5334-4C87-ADF4-DC3CB94FB228}" type="pres">
      <dgm:prSet presAssocID="{6EDA484E-48D0-4165-86B8-D5D928EC3720}" presName="hierRoot2" presStyleCnt="0"/>
      <dgm:spPr/>
    </dgm:pt>
    <dgm:pt modelId="{E8695684-90B5-4825-A7AB-EBBE387C4163}" type="pres">
      <dgm:prSet presAssocID="{6EDA484E-48D0-4165-86B8-D5D928EC3720}" presName="composite2" presStyleCnt="0"/>
      <dgm:spPr/>
    </dgm:pt>
    <dgm:pt modelId="{D27506E8-59D5-473F-8DB9-E9BDBBF917DE}" type="pres">
      <dgm:prSet presAssocID="{6EDA484E-48D0-4165-86B8-D5D928EC3720}" presName="background2" presStyleLbl="node2" presStyleIdx="0" presStyleCnt="2"/>
      <dgm:spPr/>
    </dgm:pt>
    <dgm:pt modelId="{7A359E78-CBE2-460B-930D-D050EBF99230}" type="pres">
      <dgm:prSet presAssocID="{6EDA484E-48D0-4165-86B8-D5D928EC3720}" presName="text2" presStyleLbl="fgAcc2" presStyleIdx="0" presStyleCnt="2" custScaleX="18776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B0BDB7A-EA63-443C-98EB-9365BE0A8E83}" type="pres">
      <dgm:prSet presAssocID="{6EDA484E-48D0-4165-86B8-D5D928EC3720}" presName="hierChild3" presStyleCnt="0"/>
      <dgm:spPr/>
    </dgm:pt>
    <dgm:pt modelId="{1528220B-A7F2-4724-8608-A4BBB919E215}" type="pres">
      <dgm:prSet presAssocID="{C85D8819-F953-403C-AB96-4A2A370D1938}" presName="Name17" presStyleLbl="parChTrans1D3" presStyleIdx="0" presStyleCnt="7"/>
      <dgm:spPr/>
      <dgm:t>
        <a:bodyPr/>
        <a:lstStyle/>
        <a:p>
          <a:pPr rtl="1"/>
          <a:endParaRPr lang="ar-SA"/>
        </a:p>
      </dgm:t>
    </dgm:pt>
    <dgm:pt modelId="{D068EF57-7266-42D8-B427-BC75D111C2B5}" type="pres">
      <dgm:prSet presAssocID="{3A497F1C-C6AB-40F1-B552-C207CA82E485}" presName="hierRoot3" presStyleCnt="0"/>
      <dgm:spPr/>
    </dgm:pt>
    <dgm:pt modelId="{B2CFF4BD-A90B-42EF-BA85-050348DA8C99}" type="pres">
      <dgm:prSet presAssocID="{3A497F1C-C6AB-40F1-B552-C207CA82E485}" presName="composite3" presStyleCnt="0"/>
      <dgm:spPr/>
    </dgm:pt>
    <dgm:pt modelId="{995C3DB4-CC7C-482F-A063-F506E62B8092}" type="pres">
      <dgm:prSet presAssocID="{3A497F1C-C6AB-40F1-B552-C207CA82E485}" presName="background3" presStyleLbl="node3" presStyleIdx="0" presStyleCnt="7"/>
      <dgm:spPr/>
    </dgm:pt>
    <dgm:pt modelId="{C3744824-AFF7-4D6C-91C0-7904C06B0AB7}" type="pres">
      <dgm:prSet presAssocID="{3A497F1C-C6AB-40F1-B552-C207CA82E485}" presName="text3" presStyleLbl="fgAcc3" presStyleIdx="0" presStyleCnt="7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4AA40B5A-C208-4E1D-8780-D2182B0A227A}" type="pres">
      <dgm:prSet presAssocID="{3A497F1C-C6AB-40F1-B552-C207CA82E485}" presName="hierChild4" presStyleCnt="0"/>
      <dgm:spPr/>
    </dgm:pt>
    <dgm:pt modelId="{1D4A7000-6856-4217-8108-5C971406F185}" type="pres">
      <dgm:prSet presAssocID="{DB73800F-D7BE-49E5-A238-5DAA319FD93F}" presName="Name23" presStyleLbl="parChTrans1D4" presStyleIdx="0" presStyleCnt="7"/>
      <dgm:spPr/>
      <dgm:t>
        <a:bodyPr/>
        <a:lstStyle/>
        <a:p>
          <a:pPr rtl="1"/>
          <a:endParaRPr lang="ar-SA"/>
        </a:p>
      </dgm:t>
    </dgm:pt>
    <dgm:pt modelId="{478D39F3-71BB-4CEC-BF8F-418563D1CCC7}" type="pres">
      <dgm:prSet presAssocID="{C2BB5076-7383-4755-8E05-CE706FF342FD}" presName="hierRoot4" presStyleCnt="0"/>
      <dgm:spPr/>
    </dgm:pt>
    <dgm:pt modelId="{93EAA4D3-97EF-4F11-B024-3E58F5528E05}" type="pres">
      <dgm:prSet presAssocID="{C2BB5076-7383-4755-8E05-CE706FF342FD}" presName="composite4" presStyleCnt="0"/>
      <dgm:spPr/>
    </dgm:pt>
    <dgm:pt modelId="{FB1E6749-411A-4C2E-B8DC-DF4F2825B9DA}" type="pres">
      <dgm:prSet presAssocID="{C2BB5076-7383-4755-8E05-CE706FF342FD}" presName="background4" presStyleLbl="node4" presStyleIdx="0" presStyleCnt="7"/>
      <dgm:spPr/>
    </dgm:pt>
    <dgm:pt modelId="{709F80D7-406D-48D2-A1BA-FB7162CFFD94}" type="pres">
      <dgm:prSet presAssocID="{C2BB5076-7383-4755-8E05-CE706FF342FD}" presName="text4" presStyleLbl="fgAcc4" presStyleIdx="0" presStyleCnt="7" custScaleY="21409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96BB77E-0330-4394-ADA3-761078F1A958}" type="pres">
      <dgm:prSet presAssocID="{C2BB5076-7383-4755-8E05-CE706FF342FD}" presName="hierChild5" presStyleCnt="0"/>
      <dgm:spPr/>
    </dgm:pt>
    <dgm:pt modelId="{8938733B-517E-4C18-A947-9C6A91ECCC88}" type="pres">
      <dgm:prSet presAssocID="{77DD6CAF-B2B0-4C12-BF22-5116939B67D4}" presName="Name17" presStyleLbl="parChTrans1D3" presStyleIdx="1" presStyleCnt="7"/>
      <dgm:spPr/>
      <dgm:t>
        <a:bodyPr/>
        <a:lstStyle/>
        <a:p>
          <a:pPr rtl="1"/>
          <a:endParaRPr lang="ar-SA"/>
        </a:p>
      </dgm:t>
    </dgm:pt>
    <dgm:pt modelId="{9EDF4DB8-269F-4049-A7E2-440C6CD280BF}" type="pres">
      <dgm:prSet presAssocID="{546200CC-51D5-4826-B092-5BA793A8F416}" presName="hierRoot3" presStyleCnt="0"/>
      <dgm:spPr/>
    </dgm:pt>
    <dgm:pt modelId="{7D187AD4-4438-4D41-A922-7F09466172A7}" type="pres">
      <dgm:prSet presAssocID="{546200CC-51D5-4826-B092-5BA793A8F416}" presName="composite3" presStyleCnt="0"/>
      <dgm:spPr/>
    </dgm:pt>
    <dgm:pt modelId="{8531BD9B-2FDD-4DD0-A303-8B389F74DB0A}" type="pres">
      <dgm:prSet presAssocID="{546200CC-51D5-4826-B092-5BA793A8F416}" presName="background3" presStyleLbl="node3" presStyleIdx="1" presStyleCnt="7"/>
      <dgm:spPr/>
    </dgm:pt>
    <dgm:pt modelId="{CF5075E4-B707-4617-B192-3822032ACF75}" type="pres">
      <dgm:prSet presAssocID="{546200CC-51D5-4826-B092-5BA793A8F416}" presName="text3" presStyleLbl="fgAcc3" presStyleIdx="1" presStyleCnt="7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D81A9FD-9842-4C06-8E43-84BD7C942498}" type="pres">
      <dgm:prSet presAssocID="{546200CC-51D5-4826-B092-5BA793A8F416}" presName="hierChild4" presStyleCnt="0"/>
      <dgm:spPr/>
    </dgm:pt>
    <dgm:pt modelId="{69949932-A62E-4CB4-888F-963F470F9DC9}" type="pres">
      <dgm:prSet presAssocID="{E1B99F58-815C-4579-9E1F-09560AE1C996}" presName="Name23" presStyleLbl="parChTrans1D4" presStyleIdx="1" presStyleCnt="7"/>
      <dgm:spPr/>
      <dgm:t>
        <a:bodyPr/>
        <a:lstStyle/>
        <a:p>
          <a:pPr rtl="1"/>
          <a:endParaRPr lang="ar-SA"/>
        </a:p>
      </dgm:t>
    </dgm:pt>
    <dgm:pt modelId="{14CA0BF1-DEC2-4121-A2A4-42AC2064EEB3}" type="pres">
      <dgm:prSet presAssocID="{F3969B1B-B8A4-4E2E-8328-AE925EC85C22}" presName="hierRoot4" presStyleCnt="0"/>
      <dgm:spPr/>
    </dgm:pt>
    <dgm:pt modelId="{7AFA2542-4438-468A-AA0C-5881180DDBAC}" type="pres">
      <dgm:prSet presAssocID="{F3969B1B-B8A4-4E2E-8328-AE925EC85C22}" presName="composite4" presStyleCnt="0"/>
      <dgm:spPr/>
    </dgm:pt>
    <dgm:pt modelId="{89F0CD19-24A0-4ABE-B91E-0136BBE3CC36}" type="pres">
      <dgm:prSet presAssocID="{F3969B1B-B8A4-4E2E-8328-AE925EC85C22}" presName="background4" presStyleLbl="node4" presStyleIdx="1" presStyleCnt="7"/>
      <dgm:spPr/>
    </dgm:pt>
    <dgm:pt modelId="{BFC64D61-3E1C-4987-8288-DDAEBB64F03E}" type="pres">
      <dgm:prSet presAssocID="{F3969B1B-B8A4-4E2E-8328-AE925EC85C22}" presName="text4" presStyleLbl="fgAcc4" presStyleIdx="1" presStyleCnt="7" custScaleY="37820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11C4FDB-B52B-4C7F-8B6F-5C74A5616007}" type="pres">
      <dgm:prSet presAssocID="{F3969B1B-B8A4-4E2E-8328-AE925EC85C22}" presName="hierChild5" presStyleCnt="0"/>
      <dgm:spPr/>
    </dgm:pt>
    <dgm:pt modelId="{AC009121-962C-4412-94BC-B241E37DA98A}" type="pres">
      <dgm:prSet presAssocID="{5586F477-1BC7-4954-BFD1-6DF824E336EB}" presName="Name17" presStyleLbl="parChTrans1D3" presStyleIdx="2" presStyleCnt="7"/>
      <dgm:spPr/>
      <dgm:t>
        <a:bodyPr/>
        <a:lstStyle/>
        <a:p>
          <a:pPr rtl="1"/>
          <a:endParaRPr lang="ar-SA"/>
        </a:p>
      </dgm:t>
    </dgm:pt>
    <dgm:pt modelId="{0990D279-2C88-4864-9989-05733308DAD2}" type="pres">
      <dgm:prSet presAssocID="{D3105250-2341-43D4-87CF-47606D2F36FA}" presName="hierRoot3" presStyleCnt="0"/>
      <dgm:spPr/>
    </dgm:pt>
    <dgm:pt modelId="{0919A0CF-A555-443B-9661-822AC6AF1FAE}" type="pres">
      <dgm:prSet presAssocID="{D3105250-2341-43D4-87CF-47606D2F36FA}" presName="composite3" presStyleCnt="0"/>
      <dgm:spPr/>
    </dgm:pt>
    <dgm:pt modelId="{6E67E1EC-321F-4282-8E31-6E3AE02F1B07}" type="pres">
      <dgm:prSet presAssocID="{D3105250-2341-43D4-87CF-47606D2F36FA}" presName="background3" presStyleLbl="node3" presStyleIdx="2" presStyleCnt="7"/>
      <dgm:spPr/>
    </dgm:pt>
    <dgm:pt modelId="{FF473F24-3293-44C5-BEBF-0652AFF07DFA}" type="pres">
      <dgm:prSet presAssocID="{D3105250-2341-43D4-87CF-47606D2F36FA}" presName="text3" presStyleLbl="fgAcc3" presStyleIdx="2" presStyleCnt="7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0CBF26C-3EA1-464E-8DE2-6F6514DABD27}" type="pres">
      <dgm:prSet presAssocID="{D3105250-2341-43D4-87CF-47606D2F36FA}" presName="hierChild4" presStyleCnt="0"/>
      <dgm:spPr/>
    </dgm:pt>
    <dgm:pt modelId="{298A6A6F-40B3-43B0-94BA-99084C8A6D50}" type="pres">
      <dgm:prSet presAssocID="{7B1EE91B-2489-435F-8028-834559DC8857}" presName="Name23" presStyleLbl="parChTrans1D4" presStyleIdx="2" presStyleCnt="7"/>
      <dgm:spPr/>
      <dgm:t>
        <a:bodyPr/>
        <a:lstStyle/>
        <a:p>
          <a:pPr rtl="1"/>
          <a:endParaRPr lang="ar-SA"/>
        </a:p>
      </dgm:t>
    </dgm:pt>
    <dgm:pt modelId="{F9595883-6FC1-4F04-9F33-42A04DB43471}" type="pres">
      <dgm:prSet presAssocID="{978BC9A6-C7ED-4A5C-A99D-4FF5DCBAB7E4}" presName="hierRoot4" presStyleCnt="0"/>
      <dgm:spPr/>
    </dgm:pt>
    <dgm:pt modelId="{540F6055-A0D5-4EF8-AB3F-D323EFA62344}" type="pres">
      <dgm:prSet presAssocID="{978BC9A6-C7ED-4A5C-A99D-4FF5DCBAB7E4}" presName="composite4" presStyleCnt="0"/>
      <dgm:spPr/>
    </dgm:pt>
    <dgm:pt modelId="{5536F99D-BF7A-4195-8663-62754E976924}" type="pres">
      <dgm:prSet presAssocID="{978BC9A6-C7ED-4A5C-A99D-4FF5DCBAB7E4}" presName="background4" presStyleLbl="node4" presStyleIdx="2" presStyleCnt="7"/>
      <dgm:spPr/>
    </dgm:pt>
    <dgm:pt modelId="{05496EC3-5C96-4788-9842-B9BDC0FEBD20}" type="pres">
      <dgm:prSet presAssocID="{978BC9A6-C7ED-4A5C-A99D-4FF5DCBAB7E4}" presName="text4" presStyleLbl="fgAcc4" presStyleIdx="2" presStyleCnt="7" custScaleY="24666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DD7D843-71BB-4A7F-BABE-AEB2C6F934BE}" type="pres">
      <dgm:prSet presAssocID="{978BC9A6-C7ED-4A5C-A99D-4FF5DCBAB7E4}" presName="hierChild5" presStyleCnt="0"/>
      <dgm:spPr/>
    </dgm:pt>
    <dgm:pt modelId="{0E1FD01F-42DE-4E7E-A14C-F594A18F3E39}" type="pres">
      <dgm:prSet presAssocID="{23522B16-5F29-473A-8A9A-D81265292F51}" presName="Name17" presStyleLbl="parChTrans1D3" presStyleIdx="3" presStyleCnt="7"/>
      <dgm:spPr/>
      <dgm:t>
        <a:bodyPr/>
        <a:lstStyle/>
        <a:p>
          <a:pPr rtl="1"/>
          <a:endParaRPr lang="ar-SA"/>
        </a:p>
      </dgm:t>
    </dgm:pt>
    <dgm:pt modelId="{683E96F6-7150-4C7D-A112-A459B22B441F}" type="pres">
      <dgm:prSet presAssocID="{0F254726-A064-4B46-8F77-34A66566ED26}" presName="hierRoot3" presStyleCnt="0"/>
      <dgm:spPr/>
    </dgm:pt>
    <dgm:pt modelId="{EDDD9057-7B0B-4555-97FB-B5AF0D9A1E42}" type="pres">
      <dgm:prSet presAssocID="{0F254726-A064-4B46-8F77-34A66566ED26}" presName="composite3" presStyleCnt="0"/>
      <dgm:spPr/>
    </dgm:pt>
    <dgm:pt modelId="{8D9B8AFE-73A0-439D-9710-3201E679E9E2}" type="pres">
      <dgm:prSet presAssocID="{0F254726-A064-4B46-8F77-34A66566ED26}" presName="background3" presStyleLbl="node3" presStyleIdx="3" presStyleCnt="7"/>
      <dgm:spPr/>
    </dgm:pt>
    <dgm:pt modelId="{8AD4E6CF-6B52-466D-ACB8-1882E3396501}" type="pres">
      <dgm:prSet presAssocID="{0F254726-A064-4B46-8F77-34A66566ED26}" presName="text3" presStyleLbl="fgAcc3" presStyleIdx="3" presStyleCnt="7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2ADDD7E-0027-4BD7-AAA6-AF1053769C1C}" type="pres">
      <dgm:prSet presAssocID="{0F254726-A064-4B46-8F77-34A66566ED26}" presName="hierChild4" presStyleCnt="0"/>
      <dgm:spPr/>
    </dgm:pt>
    <dgm:pt modelId="{4FFD9E35-6BBC-42A6-92F6-93A33109A7F4}" type="pres">
      <dgm:prSet presAssocID="{960528A3-E5F2-4AA6-BBF0-45786B1C10DB}" presName="Name23" presStyleLbl="parChTrans1D4" presStyleIdx="3" presStyleCnt="7"/>
      <dgm:spPr/>
      <dgm:t>
        <a:bodyPr/>
        <a:lstStyle/>
        <a:p>
          <a:pPr rtl="1"/>
          <a:endParaRPr lang="ar-SA"/>
        </a:p>
      </dgm:t>
    </dgm:pt>
    <dgm:pt modelId="{86A727A7-4721-4877-8409-494B05B5818E}" type="pres">
      <dgm:prSet presAssocID="{76D9C06C-FE52-43E2-85AD-D55068040BC6}" presName="hierRoot4" presStyleCnt="0"/>
      <dgm:spPr/>
    </dgm:pt>
    <dgm:pt modelId="{D5B1BC3B-A9FE-4DA7-A129-6D61CF720D9D}" type="pres">
      <dgm:prSet presAssocID="{76D9C06C-FE52-43E2-85AD-D55068040BC6}" presName="composite4" presStyleCnt="0"/>
      <dgm:spPr/>
    </dgm:pt>
    <dgm:pt modelId="{9AD740D8-A03F-42F5-AC64-09AFDB2E767D}" type="pres">
      <dgm:prSet presAssocID="{76D9C06C-FE52-43E2-85AD-D55068040BC6}" presName="background4" presStyleLbl="node4" presStyleIdx="3" presStyleCnt="7"/>
      <dgm:spPr/>
    </dgm:pt>
    <dgm:pt modelId="{47809711-C7C1-4C7C-88F2-C525C1B3120B}" type="pres">
      <dgm:prSet presAssocID="{76D9C06C-FE52-43E2-85AD-D55068040BC6}" presName="text4" presStyleLbl="fgAcc4" presStyleIdx="3" presStyleCnt="7" custScaleY="26998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28709E2-F9B3-4D97-895F-9442BB5DB627}" type="pres">
      <dgm:prSet presAssocID="{76D9C06C-FE52-43E2-85AD-D55068040BC6}" presName="hierChild5" presStyleCnt="0"/>
      <dgm:spPr/>
    </dgm:pt>
    <dgm:pt modelId="{18564159-CD1C-437E-B4F0-DFF7BC9966FC}" type="pres">
      <dgm:prSet presAssocID="{568E35D8-569A-42AE-86C6-947FAA5BD9EC}" presName="Name10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C1C0F58A-05FB-4952-A25C-CE2FA8B32041}" type="pres">
      <dgm:prSet presAssocID="{467CA8A8-53CB-45C3-9B80-1570AE6029FF}" presName="hierRoot2" presStyleCnt="0"/>
      <dgm:spPr/>
    </dgm:pt>
    <dgm:pt modelId="{C82927B4-8F16-4401-8567-F62DCB22E5AF}" type="pres">
      <dgm:prSet presAssocID="{467CA8A8-53CB-45C3-9B80-1570AE6029FF}" presName="composite2" presStyleCnt="0"/>
      <dgm:spPr/>
    </dgm:pt>
    <dgm:pt modelId="{87C850CD-3DE4-4628-AF78-FBABBABC7E80}" type="pres">
      <dgm:prSet presAssocID="{467CA8A8-53CB-45C3-9B80-1570AE6029FF}" presName="background2" presStyleLbl="node2" presStyleIdx="1" presStyleCnt="2"/>
      <dgm:spPr/>
    </dgm:pt>
    <dgm:pt modelId="{E06275EF-D6B8-40E6-920C-61FDA90A24C1}" type="pres">
      <dgm:prSet presAssocID="{467CA8A8-53CB-45C3-9B80-1570AE6029FF}" presName="text2" presStyleLbl="fgAcc2" presStyleIdx="1" presStyleCnt="2" custScaleX="204268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F690F72-1CB3-4D11-8B99-41074EE7115A}" type="pres">
      <dgm:prSet presAssocID="{467CA8A8-53CB-45C3-9B80-1570AE6029FF}" presName="hierChild3" presStyleCnt="0"/>
      <dgm:spPr/>
    </dgm:pt>
    <dgm:pt modelId="{CEF62098-2BAF-45A0-92D1-7DA65346583D}" type="pres">
      <dgm:prSet presAssocID="{4BFC287E-8475-4441-B029-8E331A6EA7DE}" presName="Name17" presStyleLbl="parChTrans1D3" presStyleIdx="4" presStyleCnt="7"/>
      <dgm:spPr/>
      <dgm:t>
        <a:bodyPr/>
        <a:lstStyle/>
        <a:p>
          <a:pPr rtl="1"/>
          <a:endParaRPr lang="ar-SA"/>
        </a:p>
      </dgm:t>
    </dgm:pt>
    <dgm:pt modelId="{9F32F23E-BD62-4D07-9D36-8E7781FC255D}" type="pres">
      <dgm:prSet presAssocID="{315EC912-F5D9-481B-84E6-B925DD51D3AB}" presName="hierRoot3" presStyleCnt="0"/>
      <dgm:spPr/>
    </dgm:pt>
    <dgm:pt modelId="{2D842392-2BB5-467F-A06F-8DD6D73BF867}" type="pres">
      <dgm:prSet presAssocID="{315EC912-F5D9-481B-84E6-B925DD51D3AB}" presName="composite3" presStyleCnt="0"/>
      <dgm:spPr/>
    </dgm:pt>
    <dgm:pt modelId="{661C2678-C143-4CBC-9CF7-FC75F9270025}" type="pres">
      <dgm:prSet presAssocID="{315EC912-F5D9-481B-84E6-B925DD51D3AB}" presName="background3" presStyleLbl="node3" presStyleIdx="4" presStyleCnt="7"/>
      <dgm:spPr/>
    </dgm:pt>
    <dgm:pt modelId="{40D3111B-95A5-4B01-9DBE-F7B131DA64E9}" type="pres">
      <dgm:prSet presAssocID="{315EC912-F5D9-481B-84E6-B925DD51D3AB}" presName="text3" presStyleLbl="fgAcc3" presStyleIdx="4" presStyleCnt="7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CE779E9-42A4-4F0C-92FA-704378FF2B32}" type="pres">
      <dgm:prSet presAssocID="{315EC912-F5D9-481B-84E6-B925DD51D3AB}" presName="hierChild4" presStyleCnt="0"/>
      <dgm:spPr/>
    </dgm:pt>
    <dgm:pt modelId="{722B2B12-6B53-439F-BC30-1BE8BE18C7B3}" type="pres">
      <dgm:prSet presAssocID="{36908890-5E0A-41CC-A28D-E7628DC60A90}" presName="Name23" presStyleLbl="parChTrans1D4" presStyleIdx="4" presStyleCnt="7"/>
      <dgm:spPr/>
      <dgm:t>
        <a:bodyPr/>
        <a:lstStyle/>
        <a:p>
          <a:pPr rtl="1"/>
          <a:endParaRPr lang="ar-SA"/>
        </a:p>
      </dgm:t>
    </dgm:pt>
    <dgm:pt modelId="{8EA02D30-8E85-4DEF-AFD1-22B881E805EF}" type="pres">
      <dgm:prSet presAssocID="{F99BC410-0115-4409-A077-BFBE4906D659}" presName="hierRoot4" presStyleCnt="0"/>
      <dgm:spPr/>
    </dgm:pt>
    <dgm:pt modelId="{55031274-F86D-4C81-A221-B5AC3641524A}" type="pres">
      <dgm:prSet presAssocID="{F99BC410-0115-4409-A077-BFBE4906D659}" presName="composite4" presStyleCnt="0"/>
      <dgm:spPr/>
    </dgm:pt>
    <dgm:pt modelId="{2BAC330A-5791-48C4-8191-0B748FB67A11}" type="pres">
      <dgm:prSet presAssocID="{F99BC410-0115-4409-A077-BFBE4906D659}" presName="background4" presStyleLbl="node4" presStyleIdx="4" presStyleCnt="7"/>
      <dgm:spPr/>
    </dgm:pt>
    <dgm:pt modelId="{E695C888-E06E-43FB-A8C8-BCFAD9886F77}" type="pres">
      <dgm:prSet presAssocID="{F99BC410-0115-4409-A077-BFBE4906D659}" presName="text4" presStyleLbl="fgAcc4" presStyleIdx="4" presStyleCnt="7" custScaleY="28404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78596A8-A02D-48D7-8B2F-EE5FED60E45E}" type="pres">
      <dgm:prSet presAssocID="{F99BC410-0115-4409-A077-BFBE4906D659}" presName="hierChild5" presStyleCnt="0"/>
      <dgm:spPr/>
    </dgm:pt>
    <dgm:pt modelId="{03344989-F824-4EC6-9C61-DB5185EBEFF2}" type="pres">
      <dgm:prSet presAssocID="{A9696120-1B85-48ED-9DDC-30E4E5E8A7B6}" presName="Name17" presStyleLbl="parChTrans1D3" presStyleIdx="5" presStyleCnt="7"/>
      <dgm:spPr/>
      <dgm:t>
        <a:bodyPr/>
        <a:lstStyle/>
        <a:p>
          <a:pPr rtl="1"/>
          <a:endParaRPr lang="ar-SA"/>
        </a:p>
      </dgm:t>
    </dgm:pt>
    <dgm:pt modelId="{220413FE-35C5-49B6-93EB-E62A556A78CA}" type="pres">
      <dgm:prSet presAssocID="{EF63F6D8-0384-4D32-87F9-07BF7752172B}" presName="hierRoot3" presStyleCnt="0"/>
      <dgm:spPr/>
    </dgm:pt>
    <dgm:pt modelId="{4ECAA714-1B7B-41F0-A487-80362018DB08}" type="pres">
      <dgm:prSet presAssocID="{EF63F6D8-0384-4D32-87F9-07BF7752172B}" presName="composite3" presStyleCnt="0"/>
      <dgm:spPr/>
    </dgm:pt>
    <dgm:pt modelId="{341220E3-8FCD-4507-BBBC-956DFD955DAD}" type="pres">
      <dgm:prSet presAssocID="{EF63F6D8-0384-4D32-87F9-07BF7752172B}" presName="background3" presStyleLbl="node3" presStyleIdx="5" presStyleCnt="7"/>
      <dgm:spPr/>
    </dgm:pt>
    <dgm:pt modelId="{E519FD4C-7717-4503-A8FF-651BC1003999}" type="pres">
      <dgm:prSet presAssocID="{EF63F6D8-0384-4D32-87F9-07BF7752172B}" presName="text3" presStyleLbl="fgAcc3" presStyleIdx="5" presStyleCnt="7" custLinFactNeighborX="-870" custLinFactNeighborY="116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2F32AE3-4EE9-42B3-A3A5-104D89F9BE78}" type="pres">
      <dgm:prSet presAssocID="{EF63F6D8-0384-4D32-87F9-07BF7752172B}" presName="hierChild4" presStyleCnt="0"/>
      <dgm:spPr/>
    </dgm:pt>
    <dgm:pt modelId="{F147E4BD-CE85-4984-BF16-9D361AC2BD13}" type="pres">
      <dgm:prSet presAssocID="{7BF2B72E-FB08-4570-91CC-DD30A845B2F1}" presName="Name23" presStyleLbl="parChTrans1D4" presStyleIdx="5" presStyleCnt="7"/>
      <dgm:spPr/>
      <dgm:t>
        <a:bodyPr/>
        <a:lstStyle/>
        <a:p>
          <a:pPr rtl="1"/>
          <a:endParaRPr lang="ar-SA"/>
        </a:p>
      </dgm:t>
    </dgm:pt>
    <dgm:pt modelId="{863491F9-D4D3-42F4-B662-0B486CD29610}" type="pres">
      <dgm:prSet presAssocID="{95797978-2CD7-4B60-BED0-3CEE4A1DDDFC}" presName="hierRoot4" presStyleCnt="0"/>
      <dgm:spPr/>
    </dgm:pt>
    <dgm:pt modelId="{E7B8AF58-38CF-4B29-AA97-D9C9A0C07931}" type="pres">
      <dgm:prSet presAssocID="{95797978-2CD7-4B60-BED0-3CEE4A1DDDFC}" presName="composite4" presStyleCnt="0"/>
      <dgm:spPr/>
    </dgm:pt>
    <dgm:pt modelId="{92E191F9-CFE4-4637-A520-ADC1896468EB}" type="pres">
      <dgm:prSet presAssocID="{95797978-2CD7-4B60-BED0-3CEE4A1DDDFC}" presName="background4" presStyleLbl="node4" presStyleIdx="5" presStyleCnt="7"/>
      <dgm:spPr/>
    </dgm:pt>
    <dgm:pt modelId="{63EB1339-5EA8-43F3-BA22-4EF468EF67B6}" type="pres">
      <dgm:prSet presAssocID="{95797978-2CD7-4B60-BED0-3CEE4A1DDDFC}" presName="text4" presStyleLbl="fgAcc4" presStyleIdx="5" presStyleCnt="7" custScaleY="32724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AEED8F4-C3AD-460C-93FC-C51E80E4DFB1}" type="pres">
      <dgm:prSet presAssocID="{95797978-2CD7-4B60-BED0-3CEE4A1DDDFC}" presName="hierChild5" presStyleCnt="0"/>
      <dgm:spPr/>
    </dgm:pt>
    <dgm:pt modelId="{8AA5544C-EB71-4A9D-8891-4FC14A9CFA76}" type="pres">
      <dgm:prSet presAssocID="{1185F50C-8178-48F7-9227-223009F7F5EF}" presName="Name17" presStyleLbl="parChTrans1D3" presStyleIdx="6" presStyleCnt="7"/>
      <dgm:spPr/>
      <dgm:t>
        <a:bodyPr/>
        <a:lstStyle/>
        <a:p>
          <a:pPr rtl="1"/>
          <a:endParaRPr lang="ar-SA"/>
        </a:p>
      </dgm:t>
    </dgm:pt>
    <dgm:pt modelId="{414D709A-0C16-421E-B861-636D82375D00}" type="pres">
      <dgm:prSet presAssocID="{9B48E97B-3420-4A69-B491-27195E42C36A}" presName="hierRoot3" presStyleCnt="0"/>
      <dgm:spPr/>
    </dgm:pt>
    <dgm:pt modelId="{040FCBEB-41AF-45B4-B1FB-F46D87F3549D}" type="pres">
      <dgm:prSet presAssocID="{9B48E97B-3420-4A69-B491-27195E42C36A}" presName="composite3" presStyleCnt="0"/>
      <dgm:spPr/>
    </dgm:pt>
    <dgm:pt modelId="{FDA3A959-1377-4E54-9E3F-32B5B5778C56}" type="pres">
      <dgm:prSet presAssocID="{9B48E97B-3420-4A69-B491-27195E42C36A}" presName="background3" presStyleLbl="node3" presStyleIdx="6" presStyleCnt="7"/>
      <dgm:spPr/>
    </dgm:pt>
    <dgm:pt modelId="{BEFDFC34-36E0-4360-B4BB-8C8CA6E94159}" type="pres">
      <dgm:prSet presAssocID="{9B48E97B-3420-4A69-B491-27195E42C36A}" presName="text3" presStyleLbl="fgAcc3" presStyleIdx="6" presStyleCnt="7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4256A59D-3A3C-4BB4-9E09-E5D4751B6C97}" type="pres">
      <dgm:prSet presAssocID="{9B48E97B-3420-4A69-B491-27195E42C36A}" presName="hierChild4" presStyleCnt="0"/>
      <dgm:spPr/>
    </dgm:pt>
    <dgm:pt modelId="{81B3E162-BCDD-4632-B57A-7A9D52597BC5}" type="pres">
      <dgm:prSet presAssocID="{E82B2101-CE14-462B-90A9-A1C5C63CC154}" presName="Name23" presStyleLbl="parChTrans1D4" presStyleIdx="6" presStyleCnt="7"/>
      <dgm:spPr/>
      <dgm:t>
        <a:bodyPr/>
        <a:lstStyle/>
        <a:p>
          <a:pPr rtl="1"/>
          <a:endParaRPr lang="ar-SA"/>
        </a:p>
      </dgm:t>
    </dgm:pt>
    <dgm:pt modelId="{D43C3244-FD68-4791-830A-AF15F4260C59}" type="pres">
      <dgm:prSet presAssocID="{718D9433-0A95-4DAD-B615-6194AE509294}" presName="hierRoot4" presStyleCnt="0"/>
      <dgm:spPr/>
    </dgm:pt>
    <dgm:pt modelId="{E3CA043C-C4BB-47C0-ABC4-C79DB391A826}" type="pres">
      <dgm:prSet presAssocID="{718D9433-0A95-4DAD-B615-6194AE509294}" presName="composite4" presStyleCnt="0"/>
      <dgm:spPr/>
    </dgm:pt>
    <dgm:pt modelId="{C8FC2A4B-E262-4DCE-9181-74179D934182}" type="pres">
      <dgm:prSet presAssocID="{718D9433-0A95-4DAD-B615-6194AE509294}" presName="background4" presStyleLbl="node4" presStyleIdx="6" presStyleCnt="7"/>
      <dgm:spPr/>
    </dgm:pt>
    <dgm:pt modelId="{81E2E5B8-6903-4F70-A49D-23C76F05A28E}" type="pres">
      <dgm:prSet presAssocID="{718D9433-0A95-4DAD-B615-6194AE509294}" presName="text4" presStyleLbl="fgAcc4" presStyleIdx="6" presStyleCnt="7" custScaleY="28404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6F79545-8007-496B-BF89-602A50396561}" type="pres">
      <dgm:prSet presAssocID="{718D9433-0A95-4DAD-B615-6194AE509294}" presName="hierChild5" presStyleCnt="0"/>
      <dgm:spPr/>
    </dgm:pt>
  </dgm:ptLst>
  <dgm:cxnLst>
    <dgm:cxn modelId="{52F25AFC-1AC6-434D-91A7-A74716037FA6}" type="presOf" srcId="{F3969B1B-B8A4-4E2E-8328-AE925EC85C22}" destId="{BFC64D61-3E1C-4987-8288-DDAEBB64F03E}" srcOrd="0" destOrd="0" presId="urn:microsoft.com/office/officeart/2005/8/layout/hierarchy1"/>
    <dgm:cxn modelId="{37B04301-6681-41D6-A75E-8363F83BB22D}" srcId="{467CA8A8-53CB-45C3-9B80-1570AE6029FF}" destId="{315EC912-F5D9-481B-84E6-B925DD51D3AB}" srcOrd="0" destOrd="0" parTransId="{4BFC287E-8475-4441-B029-8E331A6EA7DE}" sibTransId="{4B54FBD5-D374-479F-B338-487619AE6132}"/>
    <dgm:cxn modelId="{2685A307-4B79-4318-8223-8A632D265655}" type="presOf" srcId="{315EC912-F5D9-481B-84E6-B925DD51D3AB}" destId="{40D3111B-95A5-4B01-9DBE-F7B131DA64E9}" srcOrd="0" destOrd="0" presId="urn:microsoft.com/office/officeart/2005/8/layout/hierarchy1"/>
    <dgm:cxn modelId="{A3BA87A3-F2FC-4B96-9C0B-0A02F27F2A3A}" srcId="{3A497F1C-C6AB-40F1-B552-C207CA82E485}" destId="{C2BB5076-7383-4755-8E05-CE706FF342FD}" srcOrd="0" destOrd="0" parTransId="{DB73800F-D7BE-49E5-A238-5DAA319FD93F}" sibTransId="{623BBAB5-8B9F-4474-AF4B-71BD310F529B}"/>
    <dgm:cxn modelId="{9A79C948-EBFF-4519-BD3C-BA6995FD29FE}" srcId="{9B48E97B-3420-4A69-B491-27195E42C36A}" destId="{718D9433-0A95-4DAD-B615-6194AE509294}" srcOrd="0" destOrd="0" parTransId="{E82B2101-CE14-462B-90A9-A1C5C63CC154}" sibTransId="{A6E2B7B7-E4B2-40F6-8F98-E6FD1B5A3E70}"/>
    <dgm:cxn modelId="{B2160D2E-6487-490D-88D7-3BEC09525DED}" srcId="{467CA8A8-53CB-45C3-9B80-1570AE6029FF}" destId="{EF63F6D8-0384-4D32-87F9-07BF7752172B}" srcOrd="1" destOrd="0" parTransId="{A9696120-1B85-48ED-9DDC-30E4E5E8A7B6}" sibTransId="{F63220B5-B06A-4C52-9689-CA9151078F52}"/>
    <dgm:cxn modelId="{83C867C9-245B-4F66-B086-BEFC3A80A4FC}" type="presOf" srcId="{76D9C06C-FE52-43E2-85AD-D55068040BC6}" destId="{47809711-C7C1-4C7C-88F2-C525C1B3120B}" srcOrd="0" destOrd="0" presId="urn:microsoft.com/office/officeart/2005/8/layout/hierarchy1"/>
    <dgm:cxn modelId="{7486FB85-2FE8-4EB3-AAAB-6216AE11115D}" srcId="{0F254726-A064-4B46-8F77-34A66566ED26}" destId="{76D9C06C-FE52-43E2-85AD-D55068040BC6}" srcOrd="0" destOrd="0" parTransId="{960528A3-E5F2-4AA6-BBF0-45786B1C10DB}" sibTransId="{B65158F2-8435-4573-86DA-F97E9A64A364}"/>
    <dgm:cxn modelId="{9B0F2451-18D7-4B6D-B80D-E08F21190098}" type="presOf" srcId="{C85D8819-F953-403C-AB96-4A2A370D1938}" destId="{1528220B-A7F2-4724-8608-A4BBB919E215}" srcOrd="0" destOrd="0" presId="urn:microsoft.com/office/officeart/2005/8/layout/hierarchy1"/>
    <dgm:cxn modelId="{D67CD9C2-47C7-4609-A085-CB45E19F50D9}" type="presOf" srcId="{36908890-5E0A-41CC-A28D-E7628DC60A90}" destId="{722B2B12-6B53-439F-BC30-1BE8BE18C7B3}" srcOrd="0" destOrd="0" presId="urn:microsoft.com/office/officeart/2005/8/layout/hierarchy1"/>
    <dgm:cxn modelId="{A1FDF56E-89C8-4F33-9312-96957A3B8CA5}" type="presOf" srcId="{C2BB5076-7383-4755-8E05-CE706FF342FD}" destId="{709F80D7-406D-48D2-A1BA-FB7162CFFD94}" srcOrd="0" destOrd="0" presId="urn:microsoft.com/office/officeart/2005/8/layout/hierarchy1"/>
    <dgm:cxn modelId="{36A4B562-61F6-4C77-9337-72B606A041BB}" srcId="{315EC912-F5D9-481B-84E6-B925DD51D3AB}" destId="{F99BC410-0115-4409-A077-BFBE4906D659}" srcOrd="0" destOrd="0" parTransId="{36908890-5E0A-41CC-A28D-E7628DC60A90}" sibTransId="{B92EAA74-960D-48F7-BD7B-F9378F149762}"/>
    <dgm:cxn modelId="{F19A792C-B9A8-47DE-8D2B-A3FA59B065D5}" type="presOf" srcId="{978BC9A6-C7ED-4A5C-A99D-4FF5DCBAB7E4}" destId="{05496EC3-5C96-4788-9842-B9BDC0FEBD20}" srcOrd="0" destOrd="0" presId="urn:microsoft.com/office/officeart/2005/8/layout/hierarchy1"/>
    <dgm:cxn modelId="{1B05F310-E765-4F8C-9313-AD952B4431A4}" type="presOf" srcId="{E1B99F58-815C-4579-9E1F-09560AE1C996}" destId="{69949932-A62E-4CB4-888F-963F470F9DC9}" srcOrd="0" destOrd="0" presId="urn:microsoft.com/office/officeart/2005/8/layout/hierarchy1"/>
    <dgm:cxn modelId="{F2A288B8-F43F-4727-8047-654F912EA8A4}" type="presOf" srcId="{9B48E97B-3420-4A69-B491-27195E42C36A}" destId="{BEFDFC34-36E0-4360-B4BB-8C8CA6E94159}" srcOrd="0" destOrd="0" presId="urn:microsoft.com/office/officeart/2005/8/layout/hierarchy1"/>
    <dgm:cxn modelId="{A9E06630-BE58-4CD1-95C0-A9CF283EC782}" srcId="{1A91505C-2543-4FB7-8A64-F75F1D4D06E0}" destId="{6EDA484E-48D0-4165-86B8-D5D928EC3720}" srcOrd="0" destOrd="0" parTransId="{1CF49CD0-D2BB-4E9F-B095-EF1F0583E521}" sibTransId="{C4D8154D-49DC-4718-9791-37F8F9A9400E}"/>
    <dgm:cxn modelId="{4CFEC260-C695-4376-87E6-6351DB56D25D}" type="presOf" srcId="{95797978-2CD7-4B60-BED0-3CEE4A1DDDFC}" destId="{63EB1339-5EA8-43F3-BA22-4EF468EF67B6}" srcOrd="0" destOrd="0" presId="urn:microsoft.com/office/officeart/2005/8/layout/hierarchy1"/>
    <dgm:cxn modelId="{610D9429-3E16-43EA-8D7F-1EC5F2C73248}" type="presOf" srcId="{6EDA484E-48D0-4165-86B8-D5D928EC3720}" destId="{7A359E78-CBE2-460B-930D-D050EBF99230}" srcOrd="0" destOrd="0" presId="urn:microsoft.com/office/officeart/2005/8/layout/hierarchy1"/>
    <dgm:cxn modelId="{6B7144F6-A622-428A-BEE6-01BF222C79B4}" type="presOf" srcId="{7B1EE91B-2489-435F-8028-834559DC8857}" destId="{298A6A6F-40B3-43B0-94BA-99084C8A6D50}" srcOrd="0" destOrd="0" presId="urn:microsoft.com/office/officeart/2005/8/layout/hierarchy1"/>
    <dgm:cxn modelId="{45DA5A35-2005-4083-9C96-A12E2E19CF89}" type="presOf" srcId="{23522B16-5F29-473A-8A9A-D81265292F51}" destId="{0E1FD01F-42DE-4E7E-A14C-F594A18F3E39}" srcOrd="0" destOrd="0" presId="urn:microsoft.com/office/officeart/2005/8/layout/hierarchy1"/>
    <dgm:cxn modelId="{42FEB8E4-F81F-4EBC-916E-A14438A83F8B}" srcId="{FA8A1271-615C-4C75-A3A3-DD6AF7036AD6}" destId="{1A91505C-2543-4FB7-8A64-F75F1D4D06E0}" srcOrd="0" destOrd="0" parTransId="{F8A5F883-1625-4164-AD02-7B95D7FE33EA}" sibTransId="{A3DF5982-E688-4835-9DD3-958AC7575DFC}"/>
    <dgm:cxn modelId="{25B0E86B-CA93-4A3B-BC3A-0CF31C3B4005}" srcId="{546200CC-51D5-4826-B092-5BA793A8F416}" destId="{F3969B1B-B8A4-4E2E-8328-AE925EC85C22}" srcOrd="0" destOrd="0" parTransId="{E1B99F58-815C-4579-9E1F-09560AE1C996}" sibTransId="{0EB968AB-9DBA-4C0F-8FA4-18F9BCCF15BC}"/>
    <dgm:cxn modelId="{1BF441EC-649A-41C7-BC92-6A6B22CCB211}" type="presOf" srcId="{DB73800F-D7BE-49E5-A238-5DAA319FD93F}" destId="{1D4A7000-6856-4217-8108-5C971406F185}" srcOrd="0" destOrd="0" presId="urn:microsoft.com/office/officeart/2005/8/layout/hierarchy1"/>
    <dgm:cxn modelId="{4901A08A-2754-428A-AAA2-33C06F97FF28}" type="presOf" srcId="{1CF49CD0-D2BB-4E9F-B095-EF1F0583E521}" destId="{B47A07B2-368A-49A3-80AC-02C7E13EA4D3}" srcOrd="0" destOrd="0" presId="urn:microsoft.com/office/officeart/2005/8/layout/hierarchy1"/>
    <dgm:cxn modelId="{27BC90FF-D825-4476-B97E-29686ED1796E}" type="presOf" srcId="{4BFC287E-8475-4441-B029-8E331A6EA7DE}" destId="{CEF62098-2BAF-45A0-92D1-7DA65346583D}" srcOrd="0" destOrd="0" presId="urn:microsoft.com/office/officeart/2005/8/layout/hierarchy1"/>
    <dgm:cxn modelId="{96B350C6-6D23-402B-BEEA-A6E109BD989A}" srcId="{467CA8A8-53CB-45C3-9B80-1570AE6029FF}" destId="{9B48E97B-3420-4A69-B491-27195E42C36A}" srcOrd="2" destOrd="0" parTransId="{1185F50C-8178-48F7-9227-223009F7F5EF}" sibTransId="{A815B3E3-69CB-404A-9503-68DD92FCD253}"/>
    <dgm:cxn modelId="{848D612C-5055-4821-92E1-E00D665E41F6}" type="presOf" srcId="{FA8A1271-615C-4C75-A3A3-DD6AF7036AD6}" destId="{7185F55B-B754-4029-9159-536B0E16C511}" srcOrd="0" destOrd="0" presId="urn:microsoft.com/office/officeart/2005/8/layout/hierarchy1"/>
    <dgm:cxn modelId="{83B0DF20-3A7C-4634-9446-90B0B1BAC72A}" type="presOf" srcId="{546200CC-51D5-4826-B092-5BA793A8F416}" destId="{CF5075E4-B707-4617-B192-3822032ACF75}" srcOrd="0" destOrd="0" presId="urn:microsoft.com/office/officeart/2005/8/layout/hierarchy1"/>
    <dgm:cxn modelId="{2AD7B344-7A15-42D4-9DBA-252185679BFC}" srcId="{6EDA484E-48D0-4165-86B8-D5D928EC3720}" destId="{0F254726-A064-4B46-8F77-34A66566ED26}" srcOrd="3" destOrd="0" parTransId="{23522B16-5F29-473A-8A9A-D81265292F51}" sibTransId="{47674E33-8F5D-437D-A1E5-30A14AE491C9}"/>
    <dgm:cxn modelId="{EEF0EE8B-507C-45C5-9C52-EDCCD2421D5F}" type="presOf" srcId="{EF63F6D8-0384-4D32-87F9-07BF7752172B}" destId="{E519FD4C-7717-4503-A8FF-651BC1003999}" srcOrd="0" destOrd="0" presId="urn:microsoft.com/office/officeart/2005/8/layout/hierarchy1"/>
    <dgm:cxn modelId="{7835288E-1259-453E-A45E-46F40C3ADF25}" srcId="{6EDA484E-48D0-4165-86B8-D5D928EC3720}" destId="{3A497F1C-C6AB-40F1-B552-C207CA82E485}" srcOrd="0" destOrd="0" parTransId="{C85D8819-F953-403C-AB96-4A2A370D1938}" sibTransId="{6B428D3F-6A50-44CF-B303-579445141B3F}"/>
    <dgm:cxn modelId="{8FD56ACB-C836-431D-B154-B7F64187F1C0}" type="presOf" srcId="{E82B2101-CE14-462B-90A9-A1C5C63CC154}" destId="{81B3E162-BCDD-4632-B57A-7A9D52597BC5}" srcOrd="0" destOrd="0" presId="urn:microsoft.com/office/officeart/2005/8/layout/hierarchy1"/>
    <dgm:cxn modelId="{3493A768-5FC7-4749-871F-00B454BD0981}" srcId="{EF63F6D8-0384-4D32-87F9-07BF7752172B}" destId="{95797978-2CD7-4B60-BED0-3CEE4A1DDDFC}" srcOrd="0" destOrd="0" parTransId="{7BF2B72E-FB08-4570-91CC-DD30A845B2F1}" sibTransId="{8819310B-CFF5-4CAD-91BD-AB5AD46A2683}"/>
    <dgm:cxn modelId="{CFEA21F2-F24B-42C8-83C1-9DF9A4495656}" srcId="{6EDA484E-48D0-4165-86B8-D5D928EC3720}" destId="{546200CC-51D5-4826-B092-5BA793A8F416}" srcOrd="1" destOrd="0" parTransId="{77DD6CAF-B2B0-4C12-BF22-5116939B67D4}" sibTransId="{72EB1A72-124F-4463-B962-2FF139D1F83B}"/>
    <dgm:cxn modelId="{03A0EE54-F44C-4C6F-A1E9-F5382F12A744}" type="presOf" srcId="{1185F50C-8178-48F7-9227-223009F7F5EF}" destId="{8AA5544C-EB71-4A9D-8891-4FC14A9CFA76}" srcOrd="0" destOrd="0" presId="urn:microsoft.com/office/officeart/2005/8/layout/hierarchy1"/>
    <dgm:cxn modelId="{5F94A3B0-7E1B-4B1F-9AC4-67F26420DA52}" srcId="{6EDA484E-48D0-4165-86B8-D5D928EC3720}" destId="{D3105250-2341-43D4-87CF-47606D2F36FA}" srcOrd="2" destOrd="0" parTransId="{5586F477-1BC7-4954-BFD1-6DF824E336EB}" sibTransId="{10969F1A-F03E-40A3-8D9E-F8E5F1F613D2}"/>
    <dgm:cxn modelId="{14564DE4-3C9E-4EC6-BAEE-7CF9580C4E9E}" type="presOf" srcId="{467CA8A8-53CB-45C3-9B80-1570AE6029FF}" destId="{E06275EF-D6B8-40E6-920C-61FDA90A24C1}" srcOrd="0" destOrd="0" presId="urn:microsoft.com/office/officeart/2005/8/layout/hierarchy1"/>
    <dgm:cxn modelId="{4D3E599B-2536-4E7A-B219-0CD54BF77C33}" type="presOf" srcId="{D3105250-2341-43D4-87CF-47606D2F36FA}" destId="{FF473F24-3293-44C5-BEBF-0652AFF07DFA}" srcOrd="0" destOrd="0" presId="urn:microsoft.com/office/officeart/2005/8/layout/hierarchy1"/>
    <dgm:cxn modelId="{3D128B26-9B29-4E28-92D6-790B3BA5527C}" type="presOf" srcId="{5586F477-1BC7-4954-BFD1-6DF824E336EB}" destId="{AC009121-962C-4412-94BC-B241E37DA98A}" srcOrd="0" destOrd="0" presId="urn:microsoft.com/office/officeart/2005/8/layout/hierarchy1"/>
    <dgm:cxn modelId="{82C95DA7-50EA-4C9C-9A09-29D19EEC0457}" type="presOf" srcId="{77DD6CAF-B2B0-4C12-BF22-5116939B67D4}" destId="{8938733B-517E-4C18-A947-9C6A91ECCC88}" srcOrd="0" destOrd="0" presId="urn:microsoft.com/office/officeart/2005/8/layout/hierarchy1"/>
    <dgm:cxn modelId="{A54FE393-E2CD-4C82-B761-56E66923953A}" type="presOf" srcId="{7BF2B72E-FB08-4570-91CC-DD30A845B2F1}" destId="{F147E4BD-CE85-4984-BF16-9D361AC2BD13}" srcOrd="0" destOrd="0" presId="urn:microsoft.com/office/officeart/2005/8/layout/hierarchy1"/>
    <dgm:cxn modelId="{B6F5D127-BEC5-48E0-A0A4-C5569AC646A9}" type="presOf" srcId="{960528A3-E5F2-4AA6-BBF0-45786B1C10DB}" destId="{4FFD9E35-6BBC-42A6-92F6-93A33109A7F4}" srcOrd="0" destOrd="0" presId="urn:microsoft.com/office/officeart/2005/8/layout/hierarchy1"/>
    <dgm:cxn modelId="{7969F4AD-F02D-4710-8B72-63E14A995FF6}" type="presOf" srcId="{1A91505C-2543-4FB7-8A64-F75F1D4D06E0}" destId="{6A0058B9-B1AF-4468-A0D5-363E321E1371}" srcOrd="0" destOrd="0" presId="urn:microsoft.com/office/officeart/2005/8/layout/hierarchy1"/>
    <dgm:cxn modelId="{4063B41D-7687-4101-A74C-FAFE364E6302}" type="presOf" srcId="{718D9433-0A95-4DAD-B615-6194AE509294}" destId="{81E2E5B8-6903-4F70-A49D-23C76F05A28E}" srcOrd="0" destOrd="0" presId="urn:microsoft.com/office/officeart/2005/8/layout/hierarchy1"/>
    <dgm:cxn modelId="{C641E245-3DA4-473F-B51C-0CACC45FFB0E}" type="presOf" srcId="{3A497F1C-C6AB-40F1-B552-C207CA82E485}" destId="{C3744824-AFF7-4D6C-91C0-7904C06B0AB7}" srcOrd="0" destOrd="0" presId="urn:microsoft.com/office/officeart/2005/8/layout/hierarchy1"/>
    <dgm:cxn modelId="{019CE082-50EC-4630-AAEE-00002E044543}" type="presOf" srcId="{F99BC410-0115-4409-A077-BFBE4906D659}" destId="{E695C888-E06E-43FB-A8C8-BCFAD9886F77}" srcOrd="0" destOrd="0" presId="urn:microsoft.com/office/officeart/2005/8/layout/hierarchy1"/>
    <dgm:cxn modelId="{DDC3F66A-BB49-4A6A-83D4-7B96A1366213}" srcId="{1A91505C-2543-4FB7-8A64-F75F1D4D06E0}" destId="{467CA8A8-53CB-45C3-9B80-1570AE6029FF}" srcOrd="1" destOrd="0" parTransId="{568E35D8-569A-42AE-86C6-947FAA5BD9EC}" sibTransId="{F16D23E2-15E8-4F6B-A75F-3D4F7B0A77A7}"/>
    <dgm:cxn modelId="{FF0B80B6-D8E4-4D28-9F4D-1AD207ACC8F5}" srcId="{D3105250-2341-43D4-87CF-47606D2F36FA}" destId="{978BC9A6-C7ED-4A5C-A99D-4FF5DCBAB7E4}" srcOrd="0" destOrd="0" parTransId="{7B1EE91B-2489-435F-8028-834559DC8857}" sibTransId="{F0962505-EAD9-4AF3-9BB8-270BF761C54C}"/>
    <dgm:cxn modelId="{F761CE2E-C0AD-4812-8EC3-FDF7A704F688}" type="presOf" srcId="{A9696120-1B85-48ED-9DDC-30E4E5E8A7B6}" destId="{03344989-F824-4EC6-9C61-DB5185EBEFF2}" srcOrd="0" destOrd="0" presId="urn:microsoft.com/office/officeart/2005/8/layout/hierarchy1"/>
    <dgm:cxn modelId="{1154E239-BE06-417B-90ED-24C6508D06DF}" type="presOf" srcId="{0F254726-A064-4B46-8F77-34A66566ED26}" destId="{8AD4E6CF-6B52-466D-ACB8-1882E3396501}" srcOrd="0" destOrd="0" presId="urn:microsoft.com/office/officeart/2005/8/layout/hierarchy1"/>
    <dgm:cxn modelId="{B1466372-42D9-4CE5-BCCD-23F0FC1DFFBC}" type="presOf" srcId="{568E35D8-569A-42AE-86C6-947FAA5BD9EC}" destId="{18564159-CD1C-437E-B4F0-DFF7BC9966FC}" srcOrd="0" destOrd="0" presId="urn:microsoft.com/office/officeart/2005/8/layout/hierarchy1"/>
    <dgm:cxn modelId="{E633BA54-CFC6-45C9-A041-C4C74784A868}" type="presParOf" srcId="{7185F55B-B754-4029-9159-536B0E16C511}" destId="{0CA7F1A8-1876-43D9-8AB0-406DAB125241}" srcOrd="0" destOrd="0" presId="urn:microsoft.com/office/officeart/2005/8/layout/hierarchy1"/>
    <dgm:cxn modelId="{4E01A08F-D10B-481A-8B42-FD661BC4BCE6}" type="presParOf" srcId="{0CA7F1A8-1876-43D9-8AB0-406DAB125241}" destId="{61E9680D-C21A-4AA9-A287-ED484D6A56C9}" srcOrd="0" destOrd="0" presId="urn:microsoft.com/office/officeart/2005/8/layout/hierarchy1"/>
    <dgm:cxn modelId="{DB34B213-6F5E-4CC7-BAAE-A10DBA1D629B}" type="presParOf" srcId="{61E9680D-C21A-4AA9-A287-ED484D6A56C9}" destId="{134466B5-E464-4C13-93A2-7DCC55BBBA3C}" srcOrd="0" destOrd="0" presId="urn:microsoft.com/office/officeart/2005/8/layout/hierarchy1"/>
    <dgm:cxn modelId="{3F75FF93-826D-42ED-9E58-80A90B2343FB}" type="presParOf" srcId="{61E9680D-C21A-4AA9-A287-ED484D6A56C9}" destId="{6A0058B9-B1AF-4468-A0D5-363E321E1371}" srcOrd="1" destOrd="0" presId="urn:microsoft.com/office/officeart/2005/8/layout/hierarchy1"/>
    <dgm:cxn modelId="{A6C88E73-0F76-4EE9-BE01-536835B11A10}" type="presParOf" srcId="{0CA7F1A8-1876-43D9-8AB0-406DAB125241}" destId="{6755EE66-F22D-494E-A280-EB44814485BD}" srcOrd="1" destOrd="0" presId="urn:microsoft.com/office/officeart/2005/8/layout/hierarchy1"/>
    <dgm:cxn modelId="{00D3F8E6-DC52-4790-A40C-DDDFFA95712D}" type="presParOf" srcId="{6755EE66-F22D-494E-A280-EB44814485BD}" destId="{B47A07B2-368A-49A3-80AC-02C7E13EA4D3}" srcOrd="0" destOrd="0" presId="urn:microsoft.com/office/officeart/2005/8/layout/hierarchy1"/>
    <dgm:cxn modelId="{F1A46A7E-38D0-479D-AF74-C387BAB1D970}" type="presParOf" srcId="{6755EE66-F22D-494E-A280-EB44814485BD}" destId="{9C8BDCE1-5334-4C87-ADF4-DC3CB94FB228}" srcOrd="1" destOrd="0" presId="urn:microsoft.com/office/officeart/2005/8/layout/hierarchy1"/>
    <dgm:cxn modelId="{9373400C-6BA0-43D5-9DD0-BD1848C09EEC}" type="presParOf" srcId="{9C8BDCE1-5334-4C87-ADF4-DC3CB94FB228}" destId="{E8695684-90B5-4825-A7AB-EBBE387C4163}" srcOrd="0" destOrd="0" presId="urn:microsoft.com/office/officeart/2005/8/layout/hierarchy1"/>
    <dgm:cxn modelId="{7FCA32B0-5099-447D-90C7-AAD9B05EC0AA}" type="presParOf" srcId="{E8695684-90B5-4825-A7AB-EBBE387C4163}" destId="{D27506E8-59D5-473F-8DB9-E9BDBBF917DE}" srcOrd="0" destOrd="0" presId="urn:microsoft.com/office/officeart/2005/8/layout/hierarchy1"/>
    <dgm:cxn modelId="{68674C5D-81D9-4D4E-BB08-6D180AFBE37D}" type="presParOf" srcId="{E8695684-90B5-4825-A7AB-EBBE387C4163}" destId="{7A359E78-CBE2-460B-930D-D050EBF99230}" srcOrd="1" destOrd="0" presId="urn:microsoft.com/office/officeart/2005/8/layout/hierarchy1"/>
    <dgm:cxn modelId="{9B6EE4EF-FEE2-4F06-990E-D821F115B414}" type="presParOf" srcId="{9C8BDCE1-5334-4C87-ADF4-DC3CB94FB228}" destId="{2B0BDB7A-EA63-443C-98EB-9365BE0A8E83}" srcOrd="1" destOrd="0" presId="urn:microsoft.com/office/officeart/2005/8/layout/hierarchy1"/>
    <dgm:cxn modelId="{31FBD45F-A47E-4C0F-8347-BF75205546F0}" type="presParOf" srcId="{2B0BDB7A-EA63-443C-98EB-9365BE0A8E83}" destId="{1528220B-A7F2-4724-8608-A4BBB919E215}" srcOrd="0" destOrd="0" presId="urn:microsoft.com/office/officeart/2005/8/layout/hierarchy1"/>
    <dgm:cxn modelId="{B19DE750-7B53-43AA-96D6-463E2DA4DE26}" type="presParOf" srcId="{2B0BDB7A-EA63-443C-98EB-9365BE0A8E83}" destId="{D068EF57-7266-42D8-B427-BC75D111C2B5}" srcOrd="1" destOrd="0" presId="urn:microsoft.com/office/officeart/2005/8/layout/hierarchy1"/>
    <dgm:cxn modelId="{851E6F98-930B-492B-813B-2020ACD50C0D}" type="presParOf" srcId="{D068EF57-7266-42D8-B427-BC75D111C2B5}" destId="{B2CFF4BD-A90B-42EF-BA85-050348DA8C99}" srcOrd="0" destOrd="0" presId="urn:microsoft.com/office/officeart/2005/8/layout/hierarchy1"/>
    <dgm:cxn modelId="{C1D5669A-95F7-454A-9B0D-B2A9C3EDEB8C}" type="presParOf" srcId="{B2CFF4BD-A90B-42EF-BA85-050348DA8C99}" destId="{995C3DB4-CC7C-482F-A063-F506E62B8092}" srcOrd="0" destOrd="0" presId="urn:microsoft.com/office/officeart/2005/8/layout/hierarchy1"/>
    <dgm:cxn modelId="{220ED094-E11C-425A-894F-A0544C972466}" type="presParOf" srcId="{B2CFF4BD-A90B-42EF-BA85-050348DA8C99}" destId="{C3744824-AFF7-4D6C-91C0-7904C06B0AB7}" srcOrd="1" destOrd="0" presId="urn:microsoft.com/office/officeart/2005/8/layout/hierarchy1"/>
    <dgm:cxn modelId="{73AFB022-F52D-467F-8774-F1EE188DFC15}" type="presParOf" srcId="{D068EF57-7266-42D8-B427-BC75D111C2B5}" destId="{4AA40B5A-C208-4E1D-8780-D2182B0A227A}" srcOrd="1" destOrd="0" presId="urn:microsoft.com/office/officeart/2005/8/layout/hierarchy1"/>
    <dgm:cxn modelId="{83AF572A-0DA2-4C83-A62B-7A0081C89CF9}" type="presParOf" srcId="{4AA40B5A-C208-4E1D-8780-D2182B0A227A}" destId="{1D4A7000-6856-4217-8108-5C971406F185}" srcOrd="0" destOrd="0" presId="urn:microsoft.com/office/officeart/2005/8/layout/hierarchy1"/>
    <dgm:cxn modelId="{CF01A5FA-3EDB-4623-85C8-C1DF82B18665}" type="presParOf" srcId="{4AA40B5A-C208-4E1D-8780-D2182B0A227A}" destId="{478D39F3-71BB-4CEC-BF8F-418563D1CCC7}" srcOrd="1" destOrd="0" presId="urn:microsoft.com/office/officeart/2005/8/layout/hierarchy1"/>
    <dgm:cxn modelId="{CD8CD4E7-87C0-4AB7-BBD1-F60D7A2FDC80}" type="presParOf" srcId="{478D39F3-71BB-4CEC-BF8F-418563D1CCC7}" destId="{93EAA4D3-97EF-4F11-B024-3E58F5528E05}" srcOrd="0" destOrd="0" presId="urn:microsoft.com/office/officeart/2005/8/layout/hierarchy1"/>
    <dgm:cxn modelId="{2EBBE6E2-C23B-40AC-93AE-0D03A442D060}" type="presParOf" srcId="{93EAA4D3-97EF-4F11-B024-3E58F5528E05}" destId="{FB1E6749-411A-4C2E-B8DC-DF4F2825B9DA}" srcOrd="0" destOrd="0" presId="urn:microsoft.com/office/officeart/2005/8/layout/hierarchy1"/>
    <dgm:cxn modelId="{472B641A-8073-4C50-9838-E2B776F067E6}" type="presParOf" srcId="{93EAA4D3-97EF-4F11-B024-3E58F5528E05}" destId="{709F80D7-406D-48D2-A1BA-FB7162CFFD94}" srcOrd="1" destOrd="0" presId="urn:microsoft.com/office/officeart/2005/8/layout/hierarchy1"/>
    <dgm:cxn modelId="{87B37EAD-4C57-4B44-972D-1B355657A421}" type="presParOf" srcId="{478D39F3-71BB-4CEC-BF8F-418563D1CCC7}" destId="{B96BB77E-0330-4394-ADA3-761078F1A958}" srcOrd="1" destOrd="0" presId="urn:microsoft.com/office/officeart/2005/8/layout/hierarchy1"/>
    <dgm:cxn modelId="{80C199C3-1620-471F-93EE-017B595D5BF1}" type="presParOf" srcId="{2B0BDB7A-EA63-443C-98EB-9365BE0A8E83}" destId="{8938733B-517E-4C18-A947-9C6A91ECCC88}" srcOrd="2" destOrd="0" presId="urn:microsoft.com/office/officeart/2005/8/layout/hierarchy1"/>
    <dgm:cxn modelId="{6332FC73-165E-41DA-BE19-132B14873423}" type="presParOf" srcId="{2B0BDB7A-EA63-443C-98EB-9365BE0A8E83}" destId="{9EDF4DB8-269F-4049-A7E2-440C6CD280BF}" srcOrd="3" destOrd="0" presId="urn:microsoft.com/office/officeart/2005/8/layout/hierarchy1"/>
    <dgm:cxn modelId="{9B36A21E-51E0-4C9A-BDA5-4CB77DD5BF9D}" type="presParOf" srcId="{9EDF4DB8-269F-4049-A7E2-440C6CD280BF}" destId="{7D187AD4-4438-4D41-A922-7F09466172A7}" srcOrd="0" destOrd="0" presId="urn:microsoft.com/office/officeart/2005/8/layout/hierarchy1"/>
    <dgm:cxn modelId="{EC139645-5488-412A-8901-2471696788B1}" type="presParOf" srcId="{7D187AD4-4438-4D41-A922-7F09466172A7}" destId="{8531BD9B-2FDD-4DD0-A303-8B389F74DB0A}" srcOrd="0" destOrd="0" presId="urn:microsoft.com/office/officeart/2005/8/layout/hierarchy1"/>
    <dgm:cxn modelId="{93A40287-A758-4E77-852E-1C4344E213C8}" type="presParOf" srcId="{7D187AD4-4438-4D41-A922-7F09466172A7}" destId="{CF5075E4-B707-4617-B192-3822032ACF75}" srcOrd="1" destOrd="0" presId="urn:microsoft.com/office/officeart/2005/8/layout/hierarchy1"/>
    <dgm:cxn modelId="{BF8151A7-274E-4831-9A91-1FCAA93F27C2}" type="presParOf" srcId="{9EDF4DB8-269F-4049-A7E2-440C6CD280BF}" destId="{3D81A9FD-9842-4C06-8E43-84BD7C942498}" srcOrd="1" destOrd="0" presId="urn:microsoft.com/office/officeart/2005/8/layout/hierarchy1"/>
    <dgm:cxn modelId="{FF81E4BF-1357-4992-9183-62D1624B836F}" type="presParOf" srcId="{3D81A9FD-9842-4C06-8E43-84BD7C942498}" destId="{69949932-A62E-4CB4-888F-963F470F9DC9}" srcOrd="0" destOrd="0" presId="urn:microsoft.com/office/officeart/2005/8/layout/hierarchy1"/>
    <dgm:cxn modelId="{F3FFDFFB-8C9D-48FD-9F9C-2376E7D82232}" type="presParOf" srcId="{3D81A9FD-9842-4C06-8E43-84BD7C942498}" destId="{14CA0BF1-DEC2-4121-A2A4-42AC2064EEB3}" srcOrd="1" destOrd="0" presId="urn:microsoft.com/office/officeart/2005/8/layout/hierarchy1"/>
    <dgm:cxn modelId="{1D423927-8A50-41A9-AFE0-AFE7021BDE5D}" type="presParOf" srcId="{14CA0BF1-DEC2-4121-A2A4-42AC2064EEB3}" destId="{7AFA2542-4438-468A-AA0C-5881180DDBAC}" srcOrd="0" destOrd="0" presId="urn:microsoft.com/office/officeart/2005/8/layout/hierarchy1"/>
    <dgm:cxn modelId="{B79C7E64-C971-4FBA-904F-6E2A349E21DB}" type="presParOf" srcId="{7AFA2542-4438-468A-AA0C-5881180DDBAC}" destId="{89F0CD19-24A0-4ABE-B91E-0136BBE3CC36}" srcOrd="0" destOrd="0" presId="urn:microsoft.com/office/officeart/2005/8/layout/hierarchy1"/>
    <dgm:cxn modelId="{25DCAD28-E8C2-467A-B342-C6C5A9A84181}" type="presParOf" srcId="{7AFA2542-4438-468A-AA0C-5881180DDBAC}" destId="{BFC64D61-3E1C-4987-8288-DDAEBB64F03E}" srcOrd="1" destOrd="0" presId="urn:microsoft.com/office/officeart/2005/8/layout/hierarchy1"/>
    <dgm:cxn modelId="{D075E421-587C-4BF1-944A-421817890D96}" type="presParOf" srcId="{14CA0BF1-DEC2-4121-A2A4-42AC2064EEB3}" destId="{711C4FDB-B52B-4C7F-8B6F-5C74A5616007}" srcOrd="1" destOrd="0" presId="urn:microsoft.com/office/officeart/2005/8/layout/hierarchy1"/>
    <dgm:cxn modelId="{597D6EF5-6DB4-40EC-84A7-6034B4FD1E94}" type="presParOf" srcId="{2B0BDB7A-EA63-443C-98EB-9365BE0A8E83}" destId="{AC009121-962C-4412-94BC-B241E37DA98A}" srcOrd="4" destOrd="0" presId="urn:microsoft.com/office/officeart/2005/8/layout/hierarchy1"/>
    <dgm:cxn modelId="{17C01C02-DD1D-42A2-B5E3-25BD90B449E1}" type="presParOf" srcId="{2B0BDB7A-EA63-443C-98EB-9365BE0A8E83}" destId="{0990D279-2C88-4864-9989-05733308DAD2}" srcOrd="5" destOrd="0" presId="urn:microsoft.com/office/officeart/2005/8/layout/hierarchy1"/>
    <dgm:cxn modelId="{E1BDC502-32BC-4BD0-A009-A53FD9373D87}" type="presParOf" srcId="{0990D279-2C88-4864-9989-05733308DAD2}" destId="{0919A0CF-A555-443B-9661-822AC6AF1FAE}" srcOrd="0" destOrd="0" presId="urn:microsoft.com/office/officeart/2005/8/layout/hierarchy1"/>
    <dgm:cxn modelId="{A8F612D5-7CFA-437F-84FC-77BC18143F50}" type="presParOf" srcId="{0919A0CF-A555-443B-9661-822AC6AF1FAE}" destId="{6E67E1EC-321F-4282-8E31-6E3AE02F1B07}" srcOrd="0" destOrd="0" presId="urn:microsoft.com/office/officeart/2005/8/layout/hierarchy1"/>
    <dgm:cxn modelId="{3E5A23A9-D496-4887-9789-30A902A1FB0E}" type="presParOf" srcId="{0919A0CF-A555-443B-9661-822AC6AF1FAE}" destId="{FF473F24-3293-44C5-BEBF-0652AFF07DFA}" srcOrd="1" destOrd="0" presId="urn:microsoft.com/office/officeart/2005/8/layout/hierarchy1"/>
    <dgm:cxn modelId="{7B7C3510-4BED-4A65-84D2-178078C166C6}" type="presParOf" srcId="{0990D279-2C88-4864-9989-05733308DAD2}" destId="{B0CBF26C-3EA1-464E-8DE2-6F6514DABD27}" srcOrd="1" destOrd="0" presId="urn:microsoft.com/office/officeart/2005/8/layout/hierarchy1"/>
    <dgm:cxn modelId="{29BFA277-10FC-468E-A71E-7BE5057ABF00}" type="presParOf" srcId="{B0CBF26C-3EA1-464E-8DE2-6F6514DABD27}" destId="{298A6A6F-40B3-43B0-94BA-99084C8A6D50}" srcOrd="0" destOrd="0" presId="urn:microsoft.com/office/officeart/2005/8/layout/hierarchy1"/>
    <dgm:cxn modelId="{CF0748B2-FF33-45D7-878C-6B98AF670CC0}" type="presParOf" srcId="{B0CBF26C-3EA1-464E-8DE2-6F6514DABD27}" destId="{F9595883-6FC1-4F04-9F33-42A04DB43471}" srcOrd="1" destOrd="0" presId="urn:microsoft.com/office/officeart/2005/8/layout/hierarchy1"/>
    <dgm:cxn modelId="{6C1B86E0-2C2A-44D5-9DED-412E853343AD}" type="presParOf" srcId="{F9595883-6FC1-4F04-9F33-42A04DB43471}" destId="{540F6055-A0D5-4EF8-AB3F-D323EFA62344}" srcOrd="0" destOrd="0" presId="urn:microsoft.com/office/officeart/2005/8/layout/hierarchy1"/>
    <dgm:cxn modelId="{248E62F6-24C6-4058-97CE-B310ADA63C56}" type="presParOf" srcId="{540F6055-A0D5-4EF8-AB3F-D323EFA62344}" destId="{5536F99D-BF7A-4195-8663-62754E976924}" srcOrd="0" destOrd="0" presId="urn:microsoft.com/office/officeart/2005/8/layout/hierarchy1"/>
    <dgm:cxn modelId="{DC83B9AC-B83F-46F2-B142-73B217483996}" type="presParOf" srcId="{540F6055-A0D5-4EF8-AB3F-D323EFA62344}" destId="{05496EC3-5C96-4788-9842-B9BDC0FEBD20}" srcOrd="1" destOrd="0" presId="urn:microsoft.com/office/officeart/2005/8/layout/hierarchy1"/>
    <dgm:cxn modelId="{5C92DBF8-58A5-4F6E-9937-7C436D8D09DE}" type="presParOf" srcId="{F9595883-6FC1-4F04-9F33-42A04DB43471}" destId="{EDD7D843-71BB-4A7F-BABE-AEB2C6F934BE}" srcOrd="1" destOrd="0" presId="urn:microsoft.com/office/officeart/2005/8/layout/hierarchy1"/>
    <dgm:cxn modelId="{F43F4028-F812-405B-85B1-5EDFBFC81779}" type="presParOf" srcId="{2B0BDB7A-EA63-443C-98EB-9365BE0A8E83}" destId="{0E1FD01F-42DE-4E7E-A14C-F594A18F3E39}" srcOrd="6" destOrd="0" presId="urn:microsoft.com/office/officeart/2005/8/layout/hierarchy1"/>
    <dgm:cxn modelId="{9A167A89-EF1C-4206-8E5C-79329FADA03D}" type="presParOf" srcId="{2B0BDB7A-EA63-443C-98EB-9365BE0A8E83}" destId="{683E96F6-7150-4C7D-A112-A459B22B441F}" srcOrd="7" destOrd="0" presId="urn:microsoft.com/office/officeart/2005/8/layout/hierarchy1"/>
    <dgm:cxn modelId="{84C75763-7EB0-49CA-94BF-BD8C5F8DBCF9}" type="presParOf" srcId="{683E96F6-7150-4C7D-A112-A459B22B441F}" destId="{EDDD9057-7B0B-4555-97FB-B5AF0D9A1E42}" srcOrd="0" destOrd="0" presId="urn:microsoft.com/office/officeart/2005/8/layout/hierarchy1"/>
    <dgm:cxn modelId="{A70F34C3-0950-44C4-AC82-D08420C11FB1}" type="presParOf" srcId="{EDDD9057-7B0B-4555-97FB-B5AF0D9A1E42}" destId="{8D9B8AFE-73A0-439D-9710-3201E679E9E2}" srcOrd="0" destOrd="0" presId="urn:microsoft.com/office/officeart/2005/8/layout/hierarchy1"/>
    <dgm:cxn modelId="{955707FE-AB9E-4307-9D6F-B02E56A1DEAC}" type="presParOf" srcId="{EDDD9057-7B0B-4555-97FB-B5AF0D9A1E42}" destId="{8AD4E6CF-6B52-466D-ACB8-1882E3396501}" srcOrd="1" destOrd="0" presId="urn:microsoft.com/office/officeart/2005/8/layout/hierarchy1"/>
    <dgm:cxn modelId="{9A7AA9A0-178A-4650-B977-847C356E538E}" type="presParOf" srcId="{683E96F6-7150-4C7D-A112-A459B22B441F}" destId="{B2ADDD7E-0027-4BD7-AAA6-AF1053769C1C}" srcOrd="1" destOrd="0" presId="urn:microsoft.com/office/officeart/2005/8/layout/hierarchy1"/>
    <dgm:cxn modelId="{8ED1FA9C-075D-4ACB-9C86-12D12623D83B}" type="presParOf" srcId="{B2ADDD7E-0027-4BD7-AAA6-AF1053769C1C}" destId="{4FFD9E35-6BBC-42A6-92F6-93A33109A7F4}" srcOrd="0" destOrd="0" presId="urn:microsoft.com/office/officeart/2005/8/layout/hierarchy1"/>
    <dgm:cxn modelId="{05406F20-2E27-41EB-971D-3F3BF3D149FA}" type="presParOf" srcId="{B2ADDD7E-0027-4BD7-AAA6-AF1053769C1C}" destId="{86A727A7-4721-4877-8409-494B05B5818E}" srcOrd="1" destOrd="0" presId="urn:microsoft.com/office/officeart/2005/8/layout/hierarchy1"/>
    <dgm:cxn modelId="{8E94F6C2-A585-4CC8-AE03-7664F2E7F07D}" type="presParOf" srcId="{86A727A7-4721-4877-8409-494B05B5818E}" destId="{D5B1BC3B-A9FE-4DA7-A129-6D61CF720D9D}" srcOrd="0" destOrd="0" presId="urn:microsoft.com/office/officeart/2005/8/layout/hierarchy1"/>
    <dgm:cxn modelId="{B2F0E7E9-0EAF-4F8B-BF00-52DA38BB179A}" type="presParOf" srcId="{D5B1BC3B-A9FE-4DA7-A129-6D61CF720D9D}" destId="{9AD740D8-A03F-42F5-AC64-09AFDB2E767D}" srcOrd="0" destOrd="0" presId="urn:microsoft.com/office/officeart/2005/8/layout/hierarchy1"/>
    <dgm:cxn modelId="{6C4F5E97-98B6-49CF-8123-9405E263DEF0}" type="presParOf" srcId="{D5B1BC3B-A9FE-4DA7-A129-6D61CF720D9D}" destId="{47809711-C7C1-4C7C-88F2-C525C1B3120B}" srcOrd="1" destOrd="0" presId="urn:microsoft.com/office/officeart/2005/8/layout/hierarchy1"/>
    <dgm:cxn modelId="{D9B7B8E9-C6AF-4AD6-99B1-6EEA4D5F7BEC}" type="presParOf" srcId="{86A727A7-4721-4877-8409-494B05B5818E}" destId="{128709E2-F9B3-4D97-895F-9442BB5DB627}" srcOrd="1" destOrd="0" presId="urn:microsoft.com/office/officeart/2005/8/layout/hierarchy1"/>
    <dgm:cxn modelId="{9AE168CD-251A-4D4F-9377-45F213A0F039}" type="presParOf" srcId="{6755EE66-F22D-494E-A280-EB44814485BD}" destId="{18564159-CD1C-437E-B4F0-DFF7BC9966FC}" srcOrd="2" destOrd="0" presId="urn:microsoft.com/office/officeart/2005/8/layout/hierarchy1"/>
    <dgm:cxn modelId="{7C30901D-7923-47C7-8BCC-0E80C5796CC9}" type="presParOf" srcId="{6755EE66-F22D-494E-A280-EB44814485BD}" destId="{C1C0F58A-05FB-4952-A25C-CE2FA8B32041}" srcOrd="3" destOrd="0" presId="urn:microsoft.com/office/officeart/2005/8/layout/hierarchy1"/>
    <dgm:cxn modelId="{3D04A311-6EBB-452D-9778-E0185AC9DCA3}" type="presParOf" srcId="{C1C0F58A-05FB-4952-A25C-CE2FA8B32041}" destId="{C82927B4-8F16-4401-8567-F62DCB22E5AF}" srcOrd="0" destOrd="0" presId="urn:microsoft.com/office/officeart/2005/8/layout/hierarchy1"/>
    <dgm:cxn modelId="{5EBBE154-D4A5-4EA4-8C71-E2ED5001D37D}" type="presParOf" srcId="{C82927B4-8F16-4401-8567-F62DCB22E5AF}" destId="{87C850CD-3DE4-4628-AF78-FBABBABC7E80}" srcOrd="0" destOrd="0" presId="urn:microsoft.com/office/officeart/2005/8/layout/hierarchy1"/>
    <dgm:cxn modelId="{EE6314E7-AFD1-4392-92F6-5119DD30FB9D}" type="presParOf" srcId="{C82927B4-8F16-4401-8567-F62DCB22E5AF}" destId="{E06275EF-D6B8-40E6-920C-61FDA90A24C1}" srcOrd="1" destOrd="0" presId="urn:microsoft.com/office/officeart/2005/8/layout/hierarchy1"/>
    <dgm:cxn modelId="{2A6CB6F9-5D19-4B6B-814B-721D824B3DBF}" type="presParOf" srcId="{C1C0F58A-05FB-4952-A25C-CE2FA8B32041}" destId="{3F690F72-1CB3-4D11-8B99-41074EE7115A}" srcOrd="1" destOrd="0" presId="urn:microsoft.com/office/officeart/2005/8/layout/hierarchy1"/>
    <dgm:cxn modelId="{CFF9778F-1F10-4520-9532-DC28B4A822F7}" type="presParOf" srcId="{3F690F72-1CB3-4D11-8B99-41074EE7115A}" destId="{CEF62098-2BAF-45A0-92D1-7DA65346583D}" srcOrd="0" destOrd="0" presId="urn:microsoft.com/office/officeart/2005/8/layout/hierarchy1"/>
    <dgm:cxn modelId="{4F28E074-9DE4-43A9-A3B7-BC834ED5F1EF}" type="presParOf" srcId="{3F690F72-1CB3-4D11-8B99-41074EE7115A}" destId="{9F32F23E-BD62-4D07-9D36-8E7781FC255D}" srcOrd="1" destOrd="0" presId="urn:microsoft.com/office/officeart/2005/8/layout/hierarchy1"/>
    <dgm:cxn modelId="{9C8C96CF-3059-44E6-84E7-C36151DFF7FF}" type="presParOf" srcId="{9F32F23E-BD62-4D07-9D36-8E7781FC255D}" destId="{2D842392-2BB5-467F-A06F-8DD6D73BF867}" srcOrd="0" destOrd="0" presId="urn:microsoft.com/office/officeart/2005/8/layout/hierarchy1"/>
    <dgm:cxn modelId="{A7F00538-E655-4F8A-B11F-73E9944665F4}" type="presParOf" srcId="{2D842392-2BB5-467F-A06F-8DD6D73BF867}" destId="{661C2678-C143-4CBC-9CF7-FC75F9270025}" srcOrd="0" destOrd="0" presId="urn:microsoft.com/office/officeart/2005/8/layout/hierarchy1"/>
    <dgm:cxn modelId="{D5C1F5C7-F815-4D1A-95F9-BA9D59AF5E6D}" type="presParOf" srcId="{2D842392-2BB5-467F-A06F-8DD6D73BF867}" destId="{40D3111B-95A5-4B01-9DBE-F7B131DA64E9}" srcOrd="1" destOrd="0" presId="urn:microsoft.com/office/officeart/2005/8/layout/hierarchy1"/>
    <dgm:cxn modelId="{18E13801-72EB-4B07-A274-9DAAFE75299A}" type="presParOf" srcId="{9F32F23E-BD62-4D07-9D36-8E7781FC255D}" destId="{5CE779E9-42A4-4F0C-92FA-704378FF2B32}" srcOrd="1" destOrd="0" presId="urn:microsoft.com/office/officeart/2005/8/layout/hierarchy1"/>
    <dgm:cxn modelId="{9C5AAE1B-53AB-420E-BD37-C39DDDBBB73E}" type="presParOf" srcId="{5CE779E9-42A4-4F0C-92FA-704378FF2B32}" destId="{722B2B12-6B53-439F-BC30-1BE8BE18C7B3}" srcOrd="0" destOrd="0" presId="urn:microsoft.com/office/officeart/2005/8/layout/hierarchy1"/>
    <dgm:cxn modelId="{B039FBF0-0086-42A5-9978-E12EC7B596B0}" type="presParOf" srcId="{5CE779E9-42A4-4F0C-92FA-704378FF2B32}" destId="{8EA02D30-8E85-4DEF-AFD1-22B881E805EF}" srcOrd="1" destOrd="0" presId="urn:microsoft.com/office/officeart/2005/8/layout/hierarchy1"/>
    <dgm:cxn modelId="{6602F679-A213-418D-BCE4-55400EF5E5C3}" type="presParOf" srcId="{8EA02D30-8E85-4DEF-AFD1-22B881E805EF}" destId="{55031274-F86D-4C81-A221-B5AC3641524A}" srcOrd="0" destOrd="0" presId="urn:microsoft.com/office/officeart/2005/8/layout/hierarchy1"/>
    <dgm:cxn modelId="{5930FAE7-5497-408B-8D0E-63438B1A33DA}" type="presParOf" srcId="{55031274-F86D-4C81-A221-B5AC3641524A}" destId="{2BAC330A-5791-48C4-8191-0B748FB67A11}" srcOrd="0" destOrd="0" presId="urn:microsoft.com/office/officeart/2005/8/layout/hierarchy1"/>
    <dgm:cxn modelId="{78BBF4FB-28D7-4D15-B678-40FDCE04F5FB}" type="presParOf" srcId="{55031274-F86D-4C81-A221-B5AC3641524A}" destId="{E695C888-E06E-43FB-A8C8-BCFAD9886F77}" srcOrd="1" destOrd="0" presId="urn:microsoft.com/office/officeart/2005/8/layout/hierarchy1"/>
    <dgm:cxn modelId="{09416142-DF9F-48FC-BE68-06C8EF5998AE}" type="presParOf" srcId="{8EA02D30-8E85-4DEF-AFD1-22B881E805EF}" destId="{A78596A8-A02D-48D7-8B2F-EE5FED60E45E}" srcOrd="1" destOrd="0" presId="urn:microsoft.com/office/officeart/2005/8/layout/hierarchy1"/>
    <dgm:cxn modelId="{CDC2C5E9-CFC9-491B-8F9C-B1E7AF5A7737}" type="presParOf" srcId="{3F690F72-1CB3-4D11-8B99-41074EE7115A}" destId="{03344989-F824-4EC6-9C61-DB5185EBEFF2}" srcOrd="2" destOrd="0" presId="urn:microsoft.com/office/officeart/2005/8/layout/hierarchy1"/>
    <dgm:cxn modelId="{67C90958-7D41-4380-B751-8317C665A12D}" type="presParOf" srcId="{3F690F72-1CB3-4D11-8B99-41074EE7115A}" destId="{220413FE-35C5-49B6-93EB-E62A556A78CA}" srcOrd="3" destOrd="0" presId="urn:microsoft.com/office/officeart/2005/8/layout/hierarchy1"/>
    <dgm:cxn modelId="{3E3DC853-4F05-4FAC-9A2C-4225F5E6287D}" type="presParOf" srcId="{220413FE-35C5-49B6-93EB-E62A556A78CA}" destId="{4ECAA714-1B7B-41F0-A487-80362018DB08}" srcOrd="0" destOrd="0" presId="urn:microsoft.com/office/officeart/2005/8/layout/hierarchy1"/>
    <dgm:cxn modelId="{9850788A-77BA-47B3-A7A0-A7DBDDF21857}" type="presParOf" srcId="{4ECAA714-1B7B-41F0-A487-80362018DB08}" destId="{341220E3-8FCD-4507-BBBC-956DFD955DAD}" srcOrd="0" destOrd="0" presId="urn:microsoft.com/office/officeart/2005/8/layout/hierarchy1"/>
    <dgm:cxn modelId="{63FC533F-F4DF-4511-922E-679670D28B5F}" type="presParOf" srcId="{4ECAA714-1B7B-41F0-A487-80362018DB08}" destId="{E519FD4C-7717-4503-A8FF-651BC1003999}" srcOrd="1" destOrd="0" presId="urn:microsoft.com/office/officeart/2005/8/layout/hierarchy1"/>
    <dgm:cxn modelId="{7DBE2C2E-FA02-4204-A766-C7216BEFD82F}" type="presParOf" srcId="{220413FE-35C5-49B6-93EB-E62A556A78CA}" destId="{A2F32AE3-4EE9-42B3-A3A5-104D89F9BE78}" srcOrd="1" destOrd="0" presId="urn:microsoft.com/office/officeart/2005/8/layout/hierarchy1"/>
    <dgm:cxn modelId="{1F838921-9891-4065-9F8E-B4E8496C5CA7}" type="presParOf" srcId="{A2F32AE3-4EE9-42B3-A3A5-104D89F9BE78}" destId="{F147E4BD-CE85-4984-BF16-9D361AC2BD13}" srcOrd="0" destOrd="0" presId="urn:microsoft.com/office/officeart/2005/8/layout/hierarchy1"/>
    <dgm:cxn modelId="{92D71475-E514-4E5E-BFC3-BF676A35F74A}" type="presParOf" srcId="{A2F32AE3-4EE9-42B3-A3A5-104D89F9BE78}" destId="{863491F9-D4D3-42F4-B662-0B486CD29610}" srcOrd="1" destOrd="0" presId="urn:microsoft.com/office/officeart/2005/8/layout/hierarchy1"/>
    <dgm:cxn modelId="{F256F625-EC3D-47E4-859A-CF8E0857E81D}" type="presParOf" srcId="{863491F9-D4D3-42F4-B662-0B486CD29610}" destId="{E7B8AF58-38CF-4B29-AA97-D9C9A0C07931}" srcOrd="0" destOrd="0" presId="urn:microsoft.com/office/officeart/2005/8/layout/hierarchy1"/>
    <dgm:cxn modelId="{63055385-A486-4EE0-B438-D71AA5D02A46}" type="presParOf" srcId="{E7B8AF58-38CF-4B29-AA97-D9C9A0C07931}" destId="{92E191F9-CFE4-4637-A520-ADC1896468EB}" srcOrd="0" destOrd="0" presId="urn:microsoft.com/office/officeart/2005/8/layout/hierarchy1"/>
    <dgm:cxn modelId="{C7FF1164-B01F-4C18-9306-464948A3964F}" type="presParOf" srcId="{E7B8AF58-38CF-4B29-AA97-D9C9A0C07931}" destId="{63EB1339-5EA8-43F3-BA22-4EF468EF67B6}" srcOrd="1" destOrd="0" presId="urn:microsoft.com/office/officeart/2005/8/layout/hierarchy1"/>
    <dgm:cxn modelId="{4555D7B9-163D-439B-81FF-5B92AB8F49C3}" type="presParOf" srcId="{863491F9-D4D3-42F4-B662-0B486CD29610}" destId="{3AEED8F4-C3AD-460C-93FC-C51E80E4DFB1}" srcOrd="1" destOrd="0" presId="urn:microsoft.com/office/officeart/2005/8/layout/hierarchy1"/>
    <dgm:cxn modelId="{BF1D9B86-C7FD-456A-AE0A-42A56B81FE5D}" type="presParOf" srcId="{3F690F72-1CB3-4D11-8B99-41074EE7115A}" destId="{8AA5544C-EB71-4A9D-8891-4FC14A9CFA76}" srcOrd="4" destOrd="0" presId="urn:microsoft.com/office/officeart/2005/8/layout/hierarchy1"/>
    <dgm:cxn modelId="{87A20FCD-E8AA-419C-9BC2-2F05AAECB9C4}" type="presParOf" srcId="{3F690F72-1CB3-4D11-8B99-41074EE7115A}" destId="{414D709A-0C16-421E-B861-636D82375D00}" srcOrd="5" destOrd="0" presId="urn:microsoft.com/office/officeart/2005/8/layout/hierarchy1"/>
    <dgm:cxn modelId="{6F5F4E34-8891-4FF7-B768-444B63D3D22A}" type="presParOf" srcId="{414D709A-0C16-421E-B861-636D82375D00}" destId="{040FCBEB-41AF-45B4-B1FB-F46D87F3549D}" srcOrd="0" destOrd="0" presId="urn:microsoft.com/office/officeart/2005/8/layout/hierarchy1"/>
    <dgm:cxn modelId="{FBA36961-87FF-473B-AD5A-C86FA93A4B2B}" type="presParOf" srcId="{040FCBEB-41AF-45B4-B1FB-F46D87F3549D}" destId="{FDA3A959-1377-4E54-9E3F-32B5B5778C56}" srcOrd="0" destOrd="0" presId="urn:microsoft.com/office/officeart/2005/8/layout/hierarchy1"/>
    <dgm:cxn modelId="{A363533F-F080-4DB5-895F-E31D7F150C16}" type="presParOf" srcId="{040FCBEB-41AF-45B4-B1FB-F46D87F3549D}" destId="{BEFDFC34-36E0-4360-B4BB-8C8CA6E94159}" srcOrd="1" destOrd="0" presId="urn:microsoft.com/office/officeart/2005/8/layout/hierarchy1"/>
    <dgm:cxn modelId="{8CE9BBB1-5AE0-4A0F-A40D-89659C375EA5}" type="presParOf" srcId="{414D709A-0C16-421E-B861-636D82375D00}" destId="{4256A59D-3A3C-4BB4-9E09-E5D4751B6C97}" srcOrd="1" destOrd="0" presId="urn:microsoft.com/office/officeart/2005/8/layout/hierarchy1"/>
    <dgm:cxn modelId="{11895774-EE4F-4E9C-B050-6A4AFCC55662}" type="presParOf" srcId="{4256A59D-3A3C-4BB4-9E09-E5D4751B6C97}" destId="{81B3E162-BCDD-4632-B57A-7A9D52597BC5}" srcOrd="0" destOrd="0" presId="urn:microsoft.com/office/officeart/2005/8/layout/hierarchy1"/>
    <dgm:cxn modelId="{8E61870B-508A-485F-8EA6-ABD03AFCDD78}" type="presParOf" srcId="{4256A59D-3A3C-4BB4-9E09-E5D4751B6C97}" destId="{D43C3244-FD68-4791-830A-AF15F4260C59}" srcOrd="1" destOrd="0" presId="urn:microsoft.com/office/officeart/2005/8/layout/hierarchy1"/>
    <dgm:cxn modelId="{C4290B41-F8D6-476A-9438-6F723E4D5714}" type="presParOf" srcId="{D43C3244-FD68-4791-830A-AF15F4260C59}" destId="{E3CA043C-C4BB-47C0-ABC4-C79DB391A826}" srcOrd="0" destOrd="0" presId="urn:microsoft.com/office/officeart/2005/8/layout/hierarchy1"/>
    <dgm:cxn modelId="{90C3BF42-4D5F-4314-A991-199E84A2309B}" type="presParOf" srcId="{E3CA043C-C4BB-47C0-ABC4-C79DB391A826}" destId="{C8FC2A4B-E262-4DCE-9181-74179D934182}" srcOrd="0" destOrd="0" presId="urn:microsoft.com/office/officeart/2005/8/layout/hierarchy1"/>
    <dgm:cxn modelId="{C67D5DDA-47A8-4EBC-8DA9-07A25D5686B4}" type="presParOf" srcId="{E3CA043C-C4BB-47C0-ABC4-C79DB391A826}" destId="{81E2E5B8-6903-4F70-A49D-23C76F05A28E}" srcOrd="1" destOrd="0" presId="urn:microsoft.com/office/officeart/2005/8/layout/hierarchy1"/>
    <dgm:cxn modelId="{AA92F493-0F24-4E6D-B68C-A1BDA3D7CAFE}" type="presParOf" srcId="{D43C3244-FD68-4791-830A-AF15F4260C59}" destId="{E6F79545-8007-496B-BF89-602A50396561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B1EC432-A28B-4393-9953-E176E4DF2138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74C7666-0CEC-4DA4-941D-7E7EA89D23EF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C7666-0CEC-4DA4-941D-7E7EA89D23EF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63D01D-757E-4522-A715-9244A18EBFCC}" type="datetimeFigureOut">
              <a:rPr lang="ar-SA" smtClean="0"/>
              <a:pPr/>
              <a:t>08/01/37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EF4F89-5246-47E3-9C85-DEAF1C97CAC3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t="28022" b="19780"/>
          <a:stretch>
            <a:fillRect/>
          </a:stretch>
        </p:blipFill>
        <p:spPr bwMode="auto">
          <a:xfrm>
            <a:off x="0" y="-24"/>
            <a:ext cx="914400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33400" y="-142900"/>
            <a:ext cx="7851648" cy="1471586"/>
          </a:xfrm>
        </p:spPr>
        <p:txBody>
          <a:bodyPr>
            <a:normAutofit/>
          </a:bodyPr>
          <a:lstStyle/>
          <a:p>
            <a:pPr algn="ctr"/>
            <a:r>
              <a:rPr lang="ar-SA" sz="8800" dirty="0" smtClean="0"/>
              <a:t>بسم الله الرحمن الرحيم</a:t>
            </a:r>
            <a:endParaRPr lang="ar-SA" sz="8800" dirty="0"/>
          </a:p>
        </p:txBody>
      </p:sp>
      <p:sp>
        <p:nvSpPr>
          <p:cNvPr id="6" name="مستطيل 5"/>
          <p:cNvSpPr/>
          <p:nvPr/>
        </p:nvSpPr>
        <p:spPr>
          <a:xfrm>
            <a:off x="1643042" y="2643182"/>
            <a:ext cx="58496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الوحدة الأولى</a:t>
            </a:r>
          </a:p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التوابع والأساليب النحوية</a:t>
            </a:r>
            <a:endParaRPr lang="ar-S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690002" y="5286388"/>
            <a:ext cx="23615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000" b="1" cap="none" spc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الدرس الثالث</a:t>
            </a:r>
            <a:endParaRPr lang="ar-SA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500298" y="4644292"/>
            <a:ext cx="4176143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11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الاستثناء</a:t>
            </a:r>
            <a:endParaRPr lang="ar-SA" sz="11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42910" y="5214950"/>
            <a:ext cx="16209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ص: 32</a:t>
            </a:r>
            <a:endParaRPr lang="ar-SA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D:\اللغة العربية المرحلة الثانوية\3 المستوى الثالث\كتاب التطبيقات صور\32-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77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857884" y="4000504"/>
            <a:ext cx="192882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 smtClean="0">
                <a:solidFill>
                  <a:srgbClr val="0033CC"/>
                </a:solidFill>
              </a:rPr>
              <a:t>تام مثبت</a:t>
            </a:r>
            <a:endParaRPr lang="ar-SA" sz="4800" b="1" dirty="0">
              <a:solidFill>
                <a:srgbClr val="0033CC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643306" y="4000504"/>
            <a:ext cx="192882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 smtClean="0">
                <a:solidFill>
                  <a:srgbClr val="0033CC"/>
                </a:solidFill>
              </a:rPr>
              <a:t>تام منفي</a:t>
            </a:r>
            <a:endParaRPr lang="ar-SA" sz="4800" b="1" dirty="0">
              <a:solidFill>
                <a:srgbClr val="0033CC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00166" y="4253219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33CC"/>
                </a:solidFill>
              </a:rPr>
              <a:t>ناقص منفي</a:t>
            </a:r>
            <a:endParaRPr lang="ar-SA" sz="2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0" name="Picture 2" descr="D:\اللغة العربية المرحلة الثانوية\3 المستوى الثالث\كتاب التطبيقات صور\32-1.png"/>
          <p:cNvPicPr>
            <a:picLocks noChangeAspect="1" noChangeArrowheads="1"/>
          </p:cNvPicPr>
          <p:nvPr/>
        </p:nvPicPr>
        <p:blipFill>
          <a:blip r:embed="rId2"/>
          <a:srcRect t="69086"/>
          <a:stretch>
            <a:fillRect/>
          </a:stretch>
        </p:blipFill>
        <p:spPr bwMode="auto">
          <a:xfrm>
            <a:off x="1" y="0"/>
            <a:ext cx="9144000" cy="3000372"/>
          </a:xfrm>
          <a:prstGeom prst="rect">
            <a:avLst/>
          </a:prstGeom>
          <a:noFill/>
        </p:spPr>
      </p:pic>
      <p:pic>
        <p:nvPicPr>
          <p:cNvPr id="2051" name="Picture 3" descr="D:\اللغة العربية المرحلة الثانوية\3 المستوى الثالث\كتاب التطبيقات صور\32-2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3124" b="58308"/>
          <a:stretch>
            <a:fillRect/>
          </a:stretch>
        </p:blipFill>
        <p:spPr bwMode="auto">
          <a:xfrm>
            <a:off x="-32" y="3000372"/>
            <a:ext cx="9144032" cy="3857628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3286116" y="343895"/>
            <a:ext cx="192882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 smtClean="0">
                <a:solidFill>
                  <a:srgbClr val="0033CC"/>
                </a:solidFill>
              </a:rPr>
              <a:t>المستثنى</a:t>
            </a:r>
            <a:endParaRPr lang="ar-SA" sz="3000" b="1" dirty="0">
              <a:solidFill>
                <a:srgbClr val="0033CC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14348" y="303234"/>
            <a:ext cx="192882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 smtClean="0">
                <a:solidFill>
                  <a:srgbClr val="0033CC"/>
                </a:solidFill>
              </a:rPr>
              <a:t>المستثنى</a:t>
            </a:r>
            <a:endParaRPr lang="ar-SA" sz="3000" b="1" dirty="0">
              <a:solidFill>
                <a:srgbClr val="0033CC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286248" y="785794"/>
            <a:ext cx="11430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33CC"/>
                </a:solidFill>
              </a:rPr>
              <a:t>أداة</a:t>
            </a:r>
            <a:endParaRPr lang="ar-SA" sz="3600" b="1" dirty="0">
              <a:solidFill>
                <a:srgbClr val="0033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29058" y="1285860"/>
            <a:ext cx="11430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33CC"/>
                </a:solidFill>
              </a:rPr>
              <a:t>تـامـا</a:t>
            </a:r>
            <a:endParaRPr lang="ar-SA" sz="3600" b="1" dirty="0">
              <a:solidFill>
                <a:srgbClr val="0033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643174" y="1785926"/>
            <a:ext cx="11430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33CC"/>
                </a:solidFill>
              </a:rPr>
              <a:t>تـامـا</a:t>
            </a:r>
            <a:endParaRPr lang="ar-SA" sz="3600" b="1" dirty="0">
              <a:solidFill>
                <a:srgbClr val="0033CC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428728" y="1785926"/>
            <a:ext cx="11430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33CC"/>
                </a:solidFill>
              </a:rPr>
              <a:t>منفيا</a:t>
            </a:r>
            <a:endParaRPr lang="ar-SA" sz="3600" b="1" dirty="0">
              <a:solidFill>
                <a:srgbClr val="0033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428992" y="2357430"/>
            <a:ext cx="11430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33CC"/>
                </a:solidFill>
              </a:rPr>
              <a:t>ناقصا</a:t>
            </a:r>
            <a:endParaRPr lang="ar-SA" sz="3600" b="1" dirty="0">
              <a:solidFill>
                <a:srgbClr val="0033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285984" y="2357430"/>
            <a:ext cx="11430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0033CC"/>
                </a:solidFill>
              </a:rPr>
              <a:t>منفيا</a:t>
            </a:r>
            <a:endParaRPr lang="ar-SA" sz="3600" b="1" dirty="0">
              <a:solidFill>
                <a:srgbClr val="0033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500694" y="4875266"/>
            <a:ext cx="85725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 smtClean="0">
                <a:solidFill>
                  <a:srgbClr val="0033CC"/>
                </a:solidFill>
              </a:rPr>
              <a:t>اسم</a:t>
            </a:r>
            <a:endParaRPr lang="ar-SA" sz="3000" b="1" dirty="0">
              <a:solidFill>
                <a:srgbClr val="0033CC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5286380" y="5672096"/>
            <a:ext cx="12858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حروف، أفعال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0" y="5435758"/>
            <a:ext cx="528638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لا يتأثر آخرها، وما بعدها مفعول </a:t>
            </a:r>
            <a:r>
              <a:rPr lang="ar-SA" sz="2400" b="1" dirty="0" err="1" smtClean="0">
                <a:solidFill>
                  <a:srgbClr val="FF0000"/>
                </a:solidFill>
              </a:rPr>
              <a:t>به</a:t>
            </a:r>
            <a:r>
              <a:rPr lang="ar-SA" sz="2400" b="1" dirty="0" smtClean="0">
                <a:solidFill>
                  <a:srgbClr val="FF0000"/>
                </a:solidFill>
              </a:rPr>
              <a:t> منصوب إذا اعتبرناها أفعالا، أو مجرور إذا اعتبرناها حروف جر 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143504" y="6143644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33CC"/>
                </a:solidFill>
              </a:rPr>
              <a:t>أفعال</a:t>
            </a:r>
            <a:endParaRPr lang="ar-SA" sz="3200" b="1" dirty="0">
              <a:solidFill>
                <a:srgbClr val="0033CC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142876" y="6253483"/>
            <a:ext cx="5286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33CC"/>
                </a:solidFill>
              </a:rPr>
              <a:t>لا يتأثر آخرها، وما بعدها مفعول </a:t>
            </a:r>
            <a:r>
              <a:rPr lang="ar-SA" sz="2800" b="1" dirty="0" err="1" smtClean="0">
                <a:solidFill>
                  <a:srgbClr val="0033CC"/>
                </a:solidFill>
              </a:rPr>
              <a:t>به</a:t>
            </a:r>
            <a:r>
              <a:rPr lang="ar-SA" sz="2800" b="1" dirty="0" smtClean="0">
                <a:solidFill>
                  <a:srgbClr val="0033CC"/>
                </a:solidFill>
              </a:rPr>
              <a:t> منصوب</a:t>
            </a:r>
            <a:endParaRPr lang="ar-SA" sz="2800" b="1" dirty="0">
              <a:solidFill>
                <a:srgbClr val="0033CC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1928794" y="4143380"/>
            <a:ext cx="12858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مضاف إليه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428596" y="4906044"/>
            <a:ext cx="12858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33CC"/>
                </a:solidFill>
              </a:rPr>
              <a:t>مجرور</a:t>
            </a:r>
            <a:endParaRPr lang="ar-SA" sz="28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074" name="Picture 2" descr="D:\اللغة العربية المرحلة الثانوية\3 المستوى الثالث\كتاب التطبيقات صور\33-1.png"/>
          <p:cNvPicPr>
            <a:picLocks noChangeAspect="1" noChangeArrowheads="1"/>
          </p:cNvPicPr>
          <p:nvPr/>
        </p:nvPicPr>
        <p:blipFill>
          <a:blip r:embed="rId3"/>
          <a:srcRect t="9375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2928958" y="2428868"/>
            <a:ext cx="5286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33CC"/>
                </a:solidFill>
              </a:rPr>
              <a:t>نجحت الشركاتُ جميعُها غيرَ شركةٍ واحدة</a:t>
            </a:r>
            <a:endParaRPr lang="ar-SA" sz="2800" b="1" dirty="0">
              <a:solidFill>
                <a:srgbClr val="0033CC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071834" y="2857496"/>
            <a:ext cx="5286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نجحت الشركاتُ جميعُها ما عدا شركةً واحدة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714612" y="3334408"/>
            <a:ext cx="56436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DB711"/>
                </a:solidFill>
              </a:rPr>
              <a:t>نجحت الشركاتُ جميعُها خلا شركةً/شركةٍ واحدة</a:t>
            </a:r>
            <a:endParaRPr lang="ar-SA" sz="2800" b="1" dirty="0">
              <a:solidFill>
                <a:srgbClr val="0DB71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714612" y="3714752"/>
            <a:ext cx="57864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نجحت الشركاتُ جميعُها حاشا شركةً/شركةٍ واحدة</a:t>
            </a:r>
            <a:endParaRPr lang="ar-SA" sz="28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3000364" y="4572008"/>
            <a:ext cx="5286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33CC"/>
                </a:solidFill>
              </a:rPr>
              <a:t>لم يحضر الملوك المؤتمر إلا ملكين/ ملكان</a:t>
            </a:r>
            <a:endParaRPr lang="ar-SA" sz="2800" b="1" dirty="0">
              <a:solidFill>
                <a:srgbClr val="0033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928926" y="5000636"/>
            <a:ext cx="56436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لم يحضر الوزراء المؤتمر إلا وزيرين/ وزيران</a:t>
            </a:r>
            <a:endParaRPr lang="ar-SA" sz="28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285984" y="5429264"/>
            <a:ext cx="56436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DB711"/>
                </a:solidFill>
              </a:rPr>
              <a:t>لم يحضر الرؤساء المؤتمر </a:t>
            </a:r>
            <a:r>
              <a:rPr lang="ar-SA" sz="2800" b="1" dirty="0" smtClean="0">
                <a:solidFill>
                  <a:srgbClr val="0DB711"/>
                </a:solidFill>
              </a:rPr>
              <a:t>غيرَ/غيرُ </a:t>
            </a:r>
            <a:r>
              <a:rPr lang="ar-SA" sz="2800" b="1" dirty="0" smtClean="0">
                <a:solidFill>
                  <a:srgbClr val="0DB711"/>
                </a:solidFill>
              </a:rPr>
              <a:t>رئيسين</a:t>
            </a:r>
            <a:endParaRPr lang="ar-SA" sz="2800" b="1" dirty="0">
              <a:solidFill>
                <a:srgbClr val="0DB711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285984" y="5786454"/>
            <a:ext cx="56436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لم يحضر الرؤساء المؤتمر عدا رئيسين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285984" y="6286520"/>
            <a:ext cx="56436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33CC"/>
                </a:solidFill>
              </a:rPr>
              <a:t>لم يحضر الرؤساء المؤتمر ما خلا رئيسين</a:t>
            </a:r>
            <a:endParaRPr lang="ar-SA" sz="28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098" name="Picture 2" descr="D:\اللغة العربية المرحلة الثانوية\3 المستوى الثالث\كتاب التطبيقات صور\33-2.png"/>
          <p:cNvPicPr>
            <a:picLocks noChangeAspect="1" noChangeArrowheads="1"/>
          </p:cNvPicPr>
          <p:nvPr/>
        </p:nvPicPr>
        <p:blipFill>
          <a:blip r:embed="rId2"/>
          <a:srcRect b="3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2500298" y="571480"/>
            <a:ext cx="564360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ما فاز إلا الصابرُ</a:t>
            </a:r>
            <a:endParaRPr lang="ar-SA" sz="36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500298" y="1211033"/>
            <a:ext cx="564360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33CC"/>
                </a:solidFill>
              </a:rPr>
              <a:t>ما فاز إلا المجتهدُ</a:t>
            </a:r>
            <a:endParaRPr lang="ar-SA" sz="3600" b="1" dirty="0">
              <a:solidFill>
                <a:srgbClr val="0033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500298" y="1782537"/>
            <a:ext cx="564360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ما فاز غيرُ المجتهدِ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071802" y="3630043"/>
            <a:ext cx="56436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شاركت الفرق في الدوري غيرَ فريقين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071802" y="4214818"/>
            <a:ext cx="56436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شاركت الفرق في الدوري عدا فريقين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071802" y="4786322"/>
            <a:ext cx="56436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شاركت الفرق في الدوري ما خلا فريقين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786050" y="5429264"/>
            <a:ext cx="585791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لم تمتنع الفرق عن الدوري إلا فريقين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786050" y="6072206"/>
            <a:ext cx="58579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لم يمتنع عن المشاركة في الدوري إلا فريقان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2" name="Picture 2" descr="D:\اللغة العربية المرحلة الثانوية\3 المستوى الثالث\كتاب التطبيقات صور\34-1.png"/>
          <p:cNvPicPr>
            <a:picLocks noChangeAspect="1" noChangeArrowheads="1"/>
          </p:cNvPicPr>
          <p:nvPr/>
        </p:nvPicPr>
        <p:blipFill>
          <a:blip r:embed="rId2"/>
          <a:srcRect l="10156" r="10937"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4071934" y="2395831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33CC"/>
                </a:solidFill>
              </a:rPr>
              <a:t>تام منفي</a:t>
            </a:r>
            <a:endParaRPr lang="ar-SA" sz="2400" b="1" dirty="0">
              <a:solidFill>
                <a:srgbClr val="0033CC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143240" y="2428868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إله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071670" y="2428868"/>
            <a:ext cx="107157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إلا، حرف</a:t>
            </a:r>
            <a:endParaRPr lang="ar-SA" sz="20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071538" y="2357430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DB711"/>
                </a:solidFill>
              </a:rPr>
              <a:t>الله</a:t>
            </a:r>
            <a:endParaRPr lang="ar-SA" sz="2400" b="1" dirty="0">
              <a:solidFill>
                <a:srgbClr val="0DB711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71406" y="2285992"/>
            <a:ext cx="10715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b="1" dirty="0" smtClean="0">
                <a:solidFill>
                  <a:srgbClr val="CC0000"/>
                </a:solidFill>
              </a:rPr>
              <a:t>جائز النصب أو الإبدال</a:t>
            </a:r>
            <a:endParaRPr lang="ar-SA" sz="1600" b="1" dirty="0">
              <a:solidFill>
                <a:srgbClr val="CC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000496" y="2886014"/>
            <a:ext cx="121444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33CC"/>
                </a:solidFill>
              </a:rPr>
              <a:t>ناقص منفي</a:t>
            </a:r>
            <a:endParaRPr lang="ar-SA" sz="2000" b="1" dirty="0">
              <a:solidFill>
                <a:srgbClr val="0033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071802" y="2857496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محذوف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071670" y="2857496"/>
            <a:ext cx="107157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إلا، حرف</a:t>
            </a:r>
            <a:endParaRPr lang="ar-SA" sz="20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000100" y="2857496"/>
            <a:ext cx="1214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DB711"/>
                </a:solidFill>
              </a:rPr>
              <a:t>المجرمون</a:t>
            </a:r>
            <a:endParaRPr lang="ar-SA" sz="2400" b="1" dirty="0">
              <a:solidFill>
                <a:srgbClr val="0DB711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-71470" y="2857496"/>
            <a:ext cx="121444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b="1" dirty="0" smtClean="0">
                <a:solidFill>
                  <a:srgbClr val="CC0000"/>
                </a:solidFill>
              </a:rPr>
              <a:t>حسب موقعه</a:t>
            </a:r>
            <a:endParaRPr lang="ar-SA" sz="1600" b="1" dirty="0">
              <a:solidFill>
                <a:srgbClr val="CC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4071934" y="3429000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33CC"/>
                </a:solidFill>
              </a:rPr>
              <a:t>تام مثبت</a:t>
            </a:r>
            <a:endParaRPr lang="ar-SA" sz="2400" b="1" dirty="0">
              <a:solidFill>
                <a:srgbClr val="0033CC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071802" y="3500438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أهله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071670" y="3500438"/>
            <a:ext cx="107157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إلا، حرف</a:t>
            </a:r>
            <a:endParaRPr lang="ar-SA" sz="2000" b="1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1000100" y="3500438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DB711"/>
                </a:solidFill>
              </a:rPr>
              <a:t>عجوزا</a:t>
            </a:r>
            <a:endParaRPr lang="ar-SA" sz="2400" b="1" dirty="0">
              <a:solidFill>
                <a:srgbClr val="0DB711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71406" y="3429000"/>
            <a:ext cx="107157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CC0000"/>
                </a:solidFill>
              </a:rPr>
              <a:t>واجب النصب</a:t>
            </a:r>
            <a:endParaRPr lang="ar-SA" sz="2400" b="1" dirty="0">
              <a:solidFill>
                <a:srgbClr val="CC0000"/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4429132"/>
            <a:ext cx="121444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33CC"/>
                </a:solidFill>
              </a:rPr>
              <a:t>ناقص منفي</a:t>
            </a:r>
            <a:endParaRPr lang="ar-SA" sz="2000" b="1" dirty="0">
              <a:solidFill>
                <a:srgbClr val="0033CC"/>
              </a:solidFill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3071802" y="4429132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محذوف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071670" y="4357694"/>
            <a:ext cx="107157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إلا، حرف</a:t>
            </a:r>
            <a:endParaRPr lang="ar-SA" sz="2000" b="1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1000100" y="4357694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DB711"/>
                </a:solidFill>
              </a:rPr>
              <a:t>رجالا</a:t>
            </a:r>
            <a:endParaRPr lang="ar-SA" sz="2400" b="1" dirty="0">
              <a:solidFill>
                <a:srgbClr val="0DB711"/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0" y="4429132"/>
            <a:ext cx="121444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b="1" dirty="0" smtClean="0">
                <a:solidFill>
                  <a:srgbClr val="CC0000"/>
                </a:solidFill>
              </a:rPr>
              <a:t>حسب موقعه</a:t>
            </a:r>
            <a:endParaRPr lang="ar-SA" sz="1600" b="1" dirty="0">
              <a:solidFill>
                <a:srgbClr val="CC0000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4143372" y="5000636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33CC"/>
                </a:solidFill>
              </a:rPr>
              <a:t>تام منفي</a:t>
            </a:r>
            <a:endParaRPr lang="ar-SA" sz="2400" b="1" dirty="0">
              <a:solidFill>
                <a:srgbClr val="0033CC"/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3071802" y="5000636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أحدا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071670" y="5072074"/>
            <a:ext cx="107157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غير، اسم</a:t>
            </a:r>
            <a:endParaRPr lang="ar-SA" sz="2000" b="1" dirty="0"/>
          </a:p>
        </p:txBody>
      </p:sp>
      <p:sp>
        <p:nvSpPr>
          <p:cNvPr id="29" name="مربع نص 28"/>
          <p:cNvSpPr txBox="1"/>
          <p:nvPr/>
        </p:nvSpPr>
        <p:spPr>
          <a:xfrm>
            <a:off x="1000100" y="5072074"/>
            <a:ext cx="107157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DB711"/>
                </a:solidFill>
              </a:rPr>
              <a:t>الذهب</a:t>
            </a:r>
            <a:endParaRPr lang="ar-SA" sz="2000" b="1" dirty="0">
              <a:solidFill>
                <a:srgbClr val="0DB711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0" y="4857760"/>
            <a:ext cx="10715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rgbClr val="CC0000"/>
                </a:solidFill>
              </a:rPr>
              <a:t>مجرور بالإضافة</a:t>
            </a:r>
            <a:endParaRPr lang="ar-SA" b="1" dirty="0">
              <a:solidFill>
                <a:srgbClr val="CC0000"/>
              </a:solidFill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4143372" y="5429264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33CC"/>
                </a:solidFill>
              </a:rPr>
              <a:t>تام مثبت</a:t>
            </a:r>
            <a:endParaRPr lang="ar-SA" sz="2400" b="1" dirty="0">
              <a:solidFill>
                <a:srgbClr val="0033CC"/>
              </a:solidFill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3071802" y="5429264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البرامج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071670" y="5429264"/>
            <a:ext cx="11430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ما عدا، فعل</a:t>
            </a:r>
            <a:endParaRPr lang="ar-SA" sz="2000" b="1" dirty="0"/>
          </a:p>
        </p:txBody>
      </p:sp>
      <p:sp>
        <p:nvSpPr>
          <p:cNvPr id="34" name="مربع نص 33"/>
          <p:cNvSpPr txBox="1"/>
          <p:nvPr/>
        </p:nvSpPr>
        <p:spPr>
          <a:xfrm>
            <a:off x="1000100" y="5429264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DB711"/>
                </a:solidFill>
              </a:rPr>
              <a:t>برنامجا</a:t>
            </a:r>
            <a:endParaRPr lang="ar-SA" sz="2400" b="1" dirty="0">
              <a:solidFill>
                <a:srgbClr val="0DB711"/>
              </a:solidFill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-142908" y="5415993"/>
            <a:ext cx="10715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CC0000"/>
                </a:solidFill>
              </a:rPr>
              <a:t>مفعول </a:t>
            </a:r>
            <a:r>
              <a:rPr lang="ar-SA" b="1" dirty="0" err="1" smtClean="0">
                <a:solidFill>
                  <a:srgbClr val="CC0000"/>
                </a:solidFill>
              </a:rPr>
              <a:t>به</a:t>
            </a:r>
            <a:endParaRPr lang="ar-SA" b="1" dirty="0" smtClean="0">
              <a:solidFill>
                <a:srgbClr val="CC0000"/>
              </a:solidFill>
            </a:endParaRPr>
          </a:p>
          <a:p>
            <a:r>
              <a:rPr lang="ar-SA" b="1" dirty="0" smtClean="0">
                <a:solidFill>
                  <a:srgbClr val="CC0000"/>
                </a:solidFill>
              </a:rPr>
              <a:t>منصوب</a:t>
            </a:r>
            <a:endParaRPr lang="ar-SA" b="1" dirty="0">
              <a:solidFill>
                <a:srgbClr val="CC0000"/>
              </a:solidFill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4143372" y="6000768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33CC"/>
                </a:solidFill>
              </a:rPr>
              <a:t>تام مثبت</a:t>
            </a:r>
            <a:endParaRPr lang="ar-SA" sz="2400" b="1" dirty="0">
              <a:solidFill>
                <a:srgbClr val="0033CC"/>
              </a:solidFill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3000364" y="6000768"/>
            <a:ext cx="11430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المباريات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2143108" y="6000768"/>
            <a:ext cx="7858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سوى</a:t>
            </a:r>
            <a:endParaRPr lang="ar-SA" sz="2400" b="1" dirty="0"/>
          </a:p>
        </p:txBody>
      </p:sp>
      <p:sp>
        <p:nvSpPr>
          <p:cNvPr id="39" name="مربع نص 38"/>
          <p:cNvSpPr txBox="1"/>
          <p:nvPr/>
        </p:nvSpPr>
        <p:spPr>
          <a:xfrm>
            <a:off x="1071538" y="6000768"/>
            <a:ext cx="9286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DB711"/>
                </a:solidFill>
              </a:rPr>
              <a:t>مباراة</a:t>
            </a:r>
            <a:endParaRPr lang="ar-SA" sz="2400" b="1" dirty="0">
              <a:solidFill>
                <a:srgbClr val="0DB711"/>
              </a:solidFill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71406" y="6000768"/>
            <a:ext cx="92869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CC0000"/>
                </a:solidFill>
              </a:rPr>
              <a:t>مجرور بالإضافة</a:t>
            </a:r>
            <a:endParaRPr lang="ar-SA" sz="20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2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2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7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2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7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2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7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اللغة العربية المرحلة الثانوية\3 المستوى الثالث\كتاب التطبيقات صور\34-2.png"/>
          <p:cNvPicPr>
            <a:picLocks noChangeAspect="1" noChangeArrowheads="1"/>
          </p:cNvPicPr>
          <p:nvPr/>
        </p:nvPicPr>
        <p:blipFill>
          <a:blip r:embed="rId2"/>
          <a:srcRect l="10937" t="3125" r="10156" b="23958"/>
          <a:stretch>
            <a:fillRect/>
          </a:stretch>
        </p:blipFill>
        <p:spPr bwMode="auto">
          <a:xfrm>
            <a:off x="1" y="0"/>
            <a:ext cx="9143010" cy="6858000"/>
          </a:xfrm>
          <a:prstGeom prst="rect">
            <a:avLst/>
          </a:prstGeom>
          <a:noFill/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graphicFrame>
        <p:nvGraphicFramePr>
          <p:cNvPr id="5" name="عنصر نائب للمحتوى 4"/>
          <p:cNvGraphicFramePr>
            <a:graphicFrameLocks noGrp="1"/>
          </p:cNvGraphicFramePr>
          <p:nvPr>
            <p:ph idx="1"/>
          </p:nvPr>
        </p:nvGraphicFramePr>
        <p:xfrm>
          <a:off x="214282" y="1142984"/>
          <a:ext cx="8786874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1252</TotalTime>
  <Words>307</Words>
  <Application>Microsoft Office PowerPoint</Application>
  <PresentationFormat>عرض على الشاشة (3:4)‏</PresentationFormat>
  <Paragraphs>104</Paragraphs>
  <Slides>7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تدفق</vt:lpstr>
      <vt:lpstr>بسم الله الرحمن الرحيم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الرحيم</dc:title>
  <dc:creator>m</dc:creator>
  <cp:lastModifiedBy>m</cp:lastModifiedBy>
  <cp:revision>13</cp:revision>
  <dcterms:created xsi:type="dcterms:W3CDTF">2015-10-12T22:09:38Z</dcterms:created>
  <dcterms:modified xsi:type="dcterms:W3CDTF">2015-10-21T05:25:01Z</dcterms:modified>
</cp:coreProperties>
</file>