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2A22A"/>
    <a:srgbClr val="F0E4DC"/>
    <a:srgbClr val="D1855B"/>
    <a:srgbClr val="09E9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8C6F-24F0-45A8-883B-05B02D805C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EE697AC-17A9-4F2B-A690-3AE1224D8CD9}">
      <dgm:prSet phldrT="[نص]" custT="1"/>
      <dgm:spPr/>
      <dgm:t>
        <a:bodyPr/>
        <a:lstStyle/>
        <a:p>
          <a:pPr rtl="1"/>
          <a:r>
            <a:rPr lang="ar-SA" sz="2000" b="1" dirty="0" smtClean="0"/>
            <a:t>التوابع</a:t>
          </a:r>
          <a:endParaRPr lang="ar-SA" sz="2000" b="1" dirty="0"/>
        </a:p>
      </dgm:t>
    </dgm:pt>
    <dgm:pt modelId="{7BB049B4-C483-4CDE-9A25-B24B65075D5A}" type="parTrans" cxnId="{A9B95FB8-A742-4D08-B664-236D1886F878}">
      <dgm:prSet/>
      <dgm:spPr/>
      <dgm:t>
        <a:bodyPr/>
        <a:lstStyle/>
        <a:p>
          <a:pPr rtl="1"/>
          <a:endParaRPr lang="ar-SA" sz="2800" b="1"/>
        </a:p>
      </dgm:t>
    </dgm:pt>
    <dgm:pt modelId="{63609806-E259-4CCF-9710-2DB002CFC2B3}" type="sibTrans" cxnId="{A9B95FB8-A742-4D08-B664-236D1886F878}">
      <dgm:prSet/>
      <dgm:spPr/>
      <dgm:t>
        <a:bodyPr/>
        <a:lstStyle/>
        <a:p>
          <a:pPr rtl="1"/>
          <a:endParaRPr lang="ar-SA" sz="2800" b="1"/>
        </a:p>
      </dgm:t>
    </dgm:pt>
    <dgm:pt modelId="{29FE7B62-8B50-4F6E-9FD3-0A0E23899483}">
      <dgm:prSet phldrT="[نص]" custT="1"/>
      <dgm:spPr/>
      <dgm:t>
        <a:bodyPr/>
        <a:lstStyle/>
        <a:p>
          <a:pPr rtl="1"/>
          <a:r>
            <a:rPr lang="ar-SA" sz="2000" b="1" dirty="0" smtClean="0"/>
            <a:t>البدل</a:t>
          </a:r>
          <a:endParaRPr lang="ar-SA" sz="2000" b="1" dirty="0"/>
        </a:p>
      </dgm:t>
    </dgm:pt>
    <dgm:pt modelId="{09601C87-F2D1-4DB1-9386-EC0B2B93C741}" type="parTrans" cxnId="{BA942ACE-28AD-4EFF-98C1-61E65A0531E8}">
      <dgm:prSet/>
      <dgm:spPr/>
      <dgm:t>
        <a:bodyPr/>
        <a:lstStyle/>
        <a:p>
          <a:pPr rtl="1"/>
          <a:endParaRPr lang="ar-SA" sz="2800" b="1"/>
        </a:p>
      </dgm:t>
    </dgm:pt>
    <dgm:pt modelId="{EE1986C9-E1C1-4C75-84AF-62ABBF072877}" type="sibTrans" cxnId="{BA942ACE-28AD-4EFF-98C1-61E65A0531E8}">
      <dgm:prSet/>
      <dgm:spPr/>
      <dgm:t>
        <a:bodyPr/>
        <a:lstStyle/>
        <a:p>
          <a:pPr rtl="1"/>
          <a:endParaRPr lang="ar-SA" sz="2800" b="1"/>
        </a:p>
      </dgm:t>
    </dgm:pt>
    <dgm:pt modelId="{718FF9B8-D54B-45B9-9C92-35EE95139010}">
      <dgm:prSet phldrT="[نص]" custT="1"/>
      <dgm:spPr/>
      <dgm:t>
        <a:bodyPr/>
        <a:lstStyle/>
        <a:p>
          <a:pPr rtl="1"/>
          <a:r>
            <a:rPr lang="ar-SA" sz="2000" b="1" dirty="0" smtClean="0"/>
            <a:t>بعض من كل</a:t>
          </a:r>
          <a:endParaRPr lang="ar-SA" sz="2000" b="1" dirty="0"/>
        </a:p>
      </dgm:t>
    </dgm:pt>
    <dgm:pt modelId="{36C60C81-C4FE-447A-BB4F-CDCC5A00E9A3}" type="parTrans" cxnId="{BEC07DED-EC9E-4586-B97B-219B0EBC62A0}">
      <dgm:prSet/>
      <dgm:spPr/>
      <dgm:t>
        <a:bodyPr/>
        <a:lstStyle/>
        <a:p>
          <a:pPr rtl="1"/>
          <a:endParaRPr lang="ar-SA" sz="2800" b="1"/>
        </a:p>
      </dgm:t>
    </dgm:pt>
    <dgm:pt modelId="{5E8692CF-6F97-4B3F-9A03-E21D9ECD3F5F}" type="sibTrans" cxnId="{BEC07DED-EC9E-4586-B97B-219B0EBC62A0}">
      <dgm:prSet/>
      <dgm:spPr/>
      <dgm:t>
        <a:bodyPr/>
        <a:lstStyle/>
        <a:p>
          <a:pPr rtl="1"/>
          <a:endParaRPr lang="ar-SA" sz="2800" b="1"/>
        </a:p>
      </dgm:t>
    </dgm:pt>
    <dgm:pt modelId="{9CA54BBB-394D-4B96-B3AD-0A24D10A9881}">
      <dgm:prSet phldrT="[نص]" custT="1"/>
      <dgm:spPr/>
      <dgm:t>
        <a:bodyPr/>
        <a:lstStyle/>
        <a:p>
          <a:pPr rtl="1"/>
          <a:r>
            <a:rPr lang="ar-SA" sz="2000" b="1" dirty="0" smtClean="0"/>
            <a:t>كل من كل </a:t>
          </a:r>
          <a:endParaRPr lang="ar-SA" sz="2000" b="1" dirty="0"/>
        </a:p>
      </dgm:t>
    </dgm:pt>
    <dgm:pt modelId="{73377F5C-D3EC-44AD-A957-F7432471D749}" type="parTrans" cxnId="{935A90BD-29E2-4F4A-BAE1-0D9B6FF378B2}">
      <dgm:prSet/>
      <dgm:spPr/>
      <dgm:t>
        <a:bodyPr/>
        <a:lstStyle/>
        <a:p>
          <a:pPr rtl="1"/>
          <a:endParaRPr lang="ar-SA" sz="2800" b="1"/>
        </a:p>
      </dgm:t>
    </dgm:pt>
    <dgm:pt modelId="{3F624DA5-24FA-498C-926A-D9FD73835FAF}" type="sibTrans" cxnId="{935A90BD-29E2-4F4A-BAE1-0D9B6FF378B2}">
      <dgm:prSet/>
      <dgm:spPr/>
      <dgm:t>
        <a:bodyPr/>
        <a:lstStyle/>
        <a:p>
          <a:pPr rtl="1"/>
          <a:endParaRPr lang="ar-SA" sz="2800" b="1"/>
        </a:p>
      </dgm:t>
    </dgm:pt>
    <dgm:pt modelId="{1F3F2635-22E4-40DE-9503-9DA6E4A3E66A}">
      <dgm:prSet phldrT="[نص]" custT="1"/>
      <dgm:spPr/>
      <dgm:t>
        <a:bodyPr/>
        <a:lstStyle/>
        <a:p>
          <a:pPr rtl="1"/>
          <a:r>
            <a:rPr lang="ar-SA" sz="2000" b="1" dirty="0" smtClean="0"/>
            <a:t>النعت</a:t>
          </a:r>
          <a:endParaRPr lang="ar-SA" sz="2000" b="1" dirty="0"/>
        </a:p>
      </dgm:t>
    </dgm:pt>
    <dgm:pt modelId="{47706ADD-20AD-47D1-A8CF-47AFD0882D91}" type="parTrans" cxnId="{E9798853-9867-444B-B937-08E2FAF9CF0E}">
      <dgm:prSet/>
      <dgm:spPr/>
      <dgm:t>
        <a:bodyPr/>
        <a:lstStyle/>
        <a:p>
          <a:pPr rtl="1"/>
          <a:endParaRPr lang="ar-SA" sz="2800" b="1"/>
        </a:p>
      </dgm:t>
    </dgm:pt>
    <dgm:pt modelId="{93251D22-BA6A-497F-AB86-05B9CACBD661}" type="sibTrans" cxnId="{E9798853-9867-444B-B937-08E2FAF9CF0E}">
      <dgm:prSet/>
      <dgm:spPr/>
      <dgm:t>
        <a:bodyPr/>
        <a:lstStyle/>
        <a:p>
          <a:pPr rtl="1"/>
          <a:endParaRPr lang="ar-SA" sz="2800" b="1"/>
        </a:p>
      </dgm:t>
    </dgm:pt>
    <dgm:pt modelId="{42A8626C-E327-43AA-ACB6-AC07E209068E}">
      <dgm:prSet phldrT="[نص]" custT="1"/>
      <dgm:spPr/>
      <dgm:t>
        <a:bodyPr/>
        <a:lstStyle/>
        <a:p>
          <a:pPr rtl="1"/>
          <a:r>
            <a:rPr lang="ar-SA" sz="2000" b="1" dirty="0" smtClean="0"/>
            <a:t>مفرد</a:t>
          </a:r>
          <a:endParaRPr lang="ar-SA" sz="2000" b="1" dirty="0"/>
        </a:p>
      </dgm:t>
    </dgm:pt>
    <dgm:pt modelId="{B082829E-0B7A-42B0-B828-B1FB72F2E677}" type="parTrans" cxnId="{73CED83A-7E29-41AD-B0AF-9A6D2563F37C}">
      <dgm:prSet/>
      <dgm:spPr/>
      <dgm:t>
        <a:bodyPr/>
        <a:lstStyle/>
        <a:p>
          <a:pPr rtl="1"/>
          <a:endParaRPr lang="ar-SA" sz="2800" b="1"/>
        </a:p>
      </dgm:t>
    </dgm:pt>
    <dgm:pt modelId="{57ED198F-E2EE-4CFD-B21E-23C440DCCF96}" type="sibTrans" cxnId="{73CED83A-7E29-41AD-B0AF-9A6D2563F37C}">
      <dgm:prSet/>
      <dgm:spPr/>
      <dgm:t>
        <a:bodyPr/>
        <a:lstStyle/>
        <a:p>
          <a:pPr rtl="1"/>
          <a:endParaRPr lang="ar-SA" sz="2800" b="1"/>
        </a:p>
      </dgm:t>
    </dgm:pt>
    <dgm:pt modelId="{AFB2D569-6A23-4589-90AB-7A1826112B86}">
      <dgm:prSet custT="1"/>
      <dgm:spPr/>
      <dgm:t>
        <a:bodyPr/>
        <a:lstStyle/>
        <a:p>
          <a:pPr rtl="1"/>
          <a:r>
            <a:rPr lang="ar-SA" sz="2000" b="1" dirty="0" smtClean="0"/>
            <a:t>العطف</a:t>
          </a:r>
          <a:endParaRPr lang="ar-SA" sz="2000" b="1" dirty="0"/>
        </a:p>
      </dgm:t>
    </dgm:pt>
    <dgm:pt modelId="{720272A6-07C6-4BDD-BBBF-FD3DDA59E298}" type="parTrans" cxnId="{F7F188FA-42EC-47F2-BD0C-39B1DACC28C3}">
      <dgm:prSet/>
      <dgm:spPr/>
      <dgm:t>
        <a:bodyPr/>
        <a:lstStyle/>
        <a:p>
          <a:pPr rtl="1"/>
          <a:endParaRPr lang="ar-SA" sz="2800" b="1"/>
        </a:p>
      </dgm:t>
    </dgm:pt>
    <dgm:pt modelId="{BF7A0862-4D2D-423B-B48F-52513B85A667}" type="sibTrans" cxnId="{F7F188FA-42EC-47F2-BD0C-39B1DACC28C3}">
      <dgm:prSet/>
      <dgm:spPr/>
      <dgm:t>
        <a:bodyPr/>
        <a:lstStyle/>
        <a:p>
          <a:pPr rtl="1"/>
          <a:endParaRPr lang="ar-SA" sz="2800" b="1"/>
        </a:p>
      </dgm:t>
    </dgm:pt>
    <dgm:pt modelId="{C56FE2F8-793A-4A96-A9E5-7F2DD0751B55}">
      <dgm:prSet custT="1"/>
      <dgm:spPr/>
      <dgm:t>
        <a:bodyPr/>
        <a:lstStyle/>
        <a:p>
          <a:pPr rtl="1"/>
          <a:r>
            <a:rPr lang="ar-SA" sz="2000" b="1" dirty="0" smtClean="0"/>
            <a:t>التوكيد</a:t>
          </a:r>
          <a:endParaRPr lang="ar-SA" sz="2000" b="1" dirty="0"/>
        </a:p>
      </dgm:t>
    </dgm:pt>
    <dgm:pt modelId="{3E231F44-ED0A-4021-9ECE-27172047136C}" type="parTrans" cxnId="{731D438D-D2CA-4378-A01D-6AB3419EC917}">
      <dgm:prSet/>
      <dgm:spPr/>
      <dgm:t>
        <a:bodyPr/>
        <a:lstStyle/>
        <a:p>
          <a:pPr rtl="1"/>
          <a:endParaRPr lang="ar-SA" sz="2800" b="1"/>
        </a:p>
      </dgm:t>
    </dgm:pt>
    <dgm:pt modelId="{F39BFF6F-5F50-430B-BF66-88B7FA47ADDD}" type="sibTrans" cxnId="{731D438D-D2CA-4378-A01D-6AB3419EC917}">
      <dgm:prSet/>
      <dgm:spPr/>
      <dgm:t>
        <a:bodyPr/>
        <a:lstStyle/>
        <a:p>
          <a:pPr rtl="1"/>
          <a:endParaRPr lang="ar-SA" sz="2800" b="1"/>
        </a:p>
      </dgm:t>
    </dgm:pt>
    <dgm:pt modelId="{913A73CF-402E-4138-8D94-69972E3A5784}">
      <dgm:prSet custT="1"/>
      <dgm:spPr/>
      <dgm:t>
        <a:bodyPr/>
        <a:lstStyle/>
        <a:p>
          <a:pPr rtl="1"/>
          <a:r>
            <a:rPr lang="ar-SA" sz="2000" b="1" dirty="0" smtClean="0"/>
            <a:t>جملة</a:t>
          </a:r>
          <a:endParaRPr lang="ar-SA" sz="2000" b="1" dirty="0"/>
        </a:p>
      </dgm:t>
    </dgm:pt>
    <dgm:pt modelId="{1FB735F6-3BD5-40D0-A597-FB35E2061878}" type="parTrans" cxnId="{533F3D5D-6189-467D-A680-ED83CFFEF9F5}">
      <dgm:prSet/>
      <dgm:spPr/>
      <dgm:t>
        <a:bodyPr/>
        <a:lstStyle/>
        <a:p>
          <a:pPr rtl="1"/>
          <a:endParaRPr lang="ar-SA" sz="2800" b="1"/>
        </a:p>
      </dgm:t>
    </dgm:pt>
    <dgm:pt modelId="{7795561C-408B-4294-A58A-F2524ED069E5}" type="sibTrans" cxnId="{533F3D5D-6189-467D-A680-ED83CFFEF9F5}">
      <dgm:prSet/>
      <dgm:spPr/>
      <dgm:t>
        <a:bodyPr/>
        <a:lstStyle/>
        <a:p>
          <a:pPr rtl="1"/>
          <a:endParaRPr lang="ar-SA" sz="2800" b="1"/>
        </a:p>
      </dgm:t>
    </dgm:pt>
    <dgm:pt modelId="{72C37929-F872-4929-AD02-1FD2237769EE}">
      <dgm:prSet custT="1"/>
      <dgm:spPr/>
      <dgm:t>
        <a:bodyPr/>
        <a:lstStyle/>
        <a:p>
          <a:pPr rtl="1"/>
          <a:r>
            <a:rPr lang="ar-SA" sz="2000" b="1" dirty="0" smtClean="0"/>
            <a:t>شبه جملة</a:t>
          </a:r>
          <a:endParaRPr lang="ar-SA" sz="2000" b="1" dirty="0"/>
        </a:p>
      </dgm:t>
    </dgm:pt>
    <dgm:pt modelId="{21EAB65A-611A-49D0-ABD6-2CEC646C8C5C}" type="parTrans" cxnId="{5344CDC8-51BB-4A42-9EA7-F69207922A0C}">
      <dgm:prSet/>
      <dgm:spPr/>
      <dgm:t>
        <a:bodyPr/>
        <a:lstStyle/>
        <a:p>
          <a:pPr rtl="1"/>
          <a:endParaRPr lang="ar-SA" sz="2800" b="1"/>
        </a:p>
      </dgm:t>
    </dgm:pt>
    <dgm:pt modelId="{31B7563D-6D20-45B5-93CD-8F9560603D58}" type="sibTrans" cxnId="{5344CDC8-51BB-4A42-9EA7-F69207922A0C}">
      <dgm:prSet/>
      <dgm:spPr/>
      <dgm:t>
        <a:bodyPr/>
        <a:lstStyle/>
        <a:p>
          <a:pPr rtl="1"/>
          <a:endParaRPr lang="ar-SA" sz="2800" b="1"/>
        </a:p>
      </dgm:t>
    </dgm:pt>
    <dgm:pt modelId="{A719A0B2-7E16-4F3B-9D21-9D5B0C8BF9AB}">
      <dgm:prSet custT="1"/>
      <dgm:spPr/>
      <dgm:t>
        <a:bodyPr/>
        <a:lstStyle/>
        <a:p>
          <a:pPr rtl="1"/>
          <a:r>
            <a:rPr lang="ar-SA" sz="2000" b="1" dirty="0" smtClean="0"/>
            <a:t>لفظي</a:t>
          </a:r>
          <a:endParaRPr lang="ar-SA" sz="2000" b="1" dirty="0"/>
        </a:p>
      </dgm:t>
    </dgm:pt>
    <dgm:pt modelId="{6F702557-2F39-4C6F-8643-3F0A2F701FB8}" type="parTrans" cxnId="{2652E691-C62F-49FC-A21A-866380EF27E8}">
      <dgm:prSet/>
      <dgm:spPr/>
      <dgm:t>
        <a:bodyPr/>
        <a:lstStyle/>
        <a:p>
          <a:pPr rtl="1"/>
          <a:endParaRPr lang="ar-SA" sz="2800" b="1"/>
        </a:p>
      </dgm:t>
    </dgm:pt>
    <dgm:pt modelId="{BCC56E29-89D8-4287-8A7F-CDFF02848EC8}" type="sibTrans" cxnId="{2652E691-C62F-49FC-A21A-866380EF27E8}">
      <dgm:prSet/>
      <dgm:spPr/>
      <dgm:t>
        <a:bodyPr/>
        <a:lstStyle/>
        <a:p>
          <a:pPr rtl="1"/>
          <a:endParaRPr lang="ar-SA" sz="2800" b="1"/>
        </a:p>
      </dgm:t>
    </dgm:pt>
    <dgm:pt modelId="{961B7445-ED54-445B-BDFB-AEDB17E3F6CC}">
      <dgm:prSet custT="1"/>
      <dgm:spPr/>
      <dgm:t>
        <a:bodyPr/>
        <a:lstStyle/>
        <a:p>
          <a:pPr rtl="1"/>
          <a:r>
            <a:rPr lang="ar-SA" sz="2000" b="1" dirty="0" smtClean="0"/>
            <a:t>معنوي</a:t>
          </a:r>
          <a:endParaRPr lang="ar-SA" sz="2000" b="1" dirty="0"/>
        </a:p>
      </dgm:t>
    </dgm:pt>
    <dgm:pt modelId="{43F1B97A-8004-4CBB-A5A8-94E62E7C89DD}" type="parTrans" cxnId="{93DB6329-B68E-468B-AF63-6258A70D4DC5}">
      <dgm:prSet/>
      <dgm:spPr/>
      <dgm:t>
        <a:bodyPr/>
        <a:lstStyle/>
        <a:p>
          <a:pPr rtl="1"/>
          <a:endParaRPr lang="ar-SA" sz="2800" b="1"/>
        </a:p>
      </dgm:t>
    </dgm:pt>
    <dgm:pt modelId="{FBC5E0E8-1C98-4977-A82F-CCE49BCFDB2C}" type="sibTrans" cxnId="{93DB6329-B68E-468B-AF63-6258A70D4DC5}">
      <dgm:prSet/>
      <dgm:spPr/>
      <dgm:t>
        <a:bodyPr/>
        <a:lstStyle/>
        <a:p>
          <a:pPr rtl="1"/>
          <a:endParaRPr lang="ar-SA" sz="2800" b="1"/>
        </a:p>
      </dgm:t>
    </dgm:pt>
    <dgm:pt modelId="{ECB60E46-403A-492A-ADF3-03BDC35CC624}">
      <dgm:prSet custT="1"/>
      <dgm:spPr/>
      <dgm:t>
        <a:bodyPr/>
        <a:lstStyle/>
        <a:p>
          <a:pPr rtl="1"/>
          <a:r>
            <a:rPr lang="ar-SA" sz="2000" b="1" dirty="0" smtClean="0"/>
            <a:t>اشتمال</a:t>
          </a:r>
          <a:endParaRPr lang="ar-SA" sz="2000" b="1" dirty="0"/>
        </a:p>
      </dgm:t>
    </dgm:pt>
    <dgm:pt modelId="{115AA52A-3CB7-4EF3-8CF9-619DC66F0DC3}" type="parTrans" cxnId="{C4EEA282-A740-4FD7-9443-711B10B1EACD}">
      <dgm:prSet/>
      <dgm:spPr/>
      <dgm:t>
        <a:bodyPr/>
        <a:lstStyle/>
        <a:p>
          <a:pPr rtl="1"/>
          <a:endParaRPr lang="ar-SA" sz="2800" b="1"/>
        </a:p>
      </dgm:t>
    </dgm:pt>
    <dgm:pt modelId="{6BB7D3E5-D3D0-475A-A488-C2FEF4F54E21}" type="sibTrans" cxnId="{C4EEA282-A740-4FD7-9443-711B10B1EACD}">
      <dgm:prSet/>
      <dgm:spPr/>
      <dgm:t>
        <a:bodyPr/>
        <a:lstStyle/>
        <a:p>
          <a:pPr rtl="1"/>
          <a:endParaRPr lang="ar-SA" sz="2800" b="1"/>
        </a:p>
      </dgm:t>
    </dgm:pt>
    <dgm:pt modelId="{BB52BBAD-6066-4140-98C6-B670D3739CAF}" type="pres">
      <dgm:prSet presAssocID="{E6AE8C6F-24F0-45A8-883B-05B02D805C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2FE686-EE4A-47CE-B7DD-20B420A7C440}" type="pres">
      <dgm:prSet presAssocID="{6EE697AC-17A9-4F2B-A690-3AE1224D8CD9}" presName="hierRoot1" presStyleCnt="0"/>
      <dgm:spPr/>
    </dgm:pt>
    <dgm:pt modelId="{E4AF085E-888E-46DE-851F-A83921D4ABD6}" type="pres">
      <dgm:prSet presAssocID="{6EE697AC-17A9-4F2B-A690-3AE1224D8CD9}" presName="composite" presStyleCnt="0"/>
      <dgm:spPr/>
    </dgm:pt>
    <dgm:pt modelId="{741B4FA1-0C92-40E3-9869-D613C1AB9C0D}" type="pres">
      <dgm:prSet presAssocID="{6EE697AC-17A9-4F2B-A690-3AE1224D8CD9}" presName="background" presStyleLbl="node0" presStyleIdx="0" presStyleCnt="1"/>
      <dgm:spPr/>
    </dgm:pt>
    <dgm:pt modelId="{E3DD15AC-083E-494D-A738-6AF7CA6DFDA7}" type="pres">
      <dgm:prSet presAssocID="{6EE697AC-17A9-4F2B-A690-3AE1224D8CD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677E3C8-D306-421A-ADF5-EF1A74AFC413}" type="pres">
      <dgm:prSet presAssocID="{6EE697AC-17A9-4F2B-A690-3AE1224D8CD9}" presName="hierChild2" presStyleCnt="0"/>
      <dgm:spPr/>
    </dgm:pt>
    <dgm:pt modelId="{4C2D7BE9-B0C6-4C60-A2EB-66F548639F36}" type="pres">
      <dgm:prSet presAssocID="{09601C87-F2D1-4DB1-9386-EC0B2B93C741}" presName="Name10" presStyleLbl="parChTrans1D2" presStyleIdx="0" presStyleCnt="4"/>
      <dgm:spPr/>
    </dgm:pt>
    <dgm:pt modelId="{580DA1D5-4C27-4A38-A1FA-9E27AE54DA43}" type="pres">
      <dgm:prSet presAssocID="{29FE7B62-8B50-4F6E-9FD3-0A0E23899483}" presName="hierRoot2" presStyleCnt="0"/>
      <dgm:spPr/>
    </dgm:pt>
    <dgm:pt modelId="{FE0AA5C0-981F-4C79-866E-7DF1E61B6B85}" type="pres">
      <dgm:prSet presAssocID="{29FE7B62-8B50-4F6E-9FD3-0A0E23899483}" presName="composite2" presStyleCnt="0"/>
      <dgm:spPr/>
    </dgm:pt>
    <dgm:pt modelId="{EF1A2821-5092-4B19-835C-53AC70B3F761}" type="pres">
      <dgm:prSet presAssocID="{29FE7B62-8B50-4F6E-9FD3-0A0E23899483}" presName="background2" presStyleLbl="node2" presStyleIdx="0" presStyleCnt="4"/>
      <dgm:spPr/>
    </dgm:pt>
    <dgm:pt modelId="{0C8C1F48-FF15-4043-85AD-C0A8345B178E}" type="pres">
      <dgm:prSet presAssocID="{29FE7B62-8B50-4F6E-9FD3-0A0E23899483}" presName="text2" presStyleLbl="fgAcc2" presStyleIdx="0" presStyleCnt="4">
        <dgm:presLayoutVars>
          <dgm:chPref val="3"/>
        </dgm:presLayoutVars>
      </dgm:prSet>
      <dgm:spPr/>
    </dgm:pt>
    <dgm:pt modelId="{C48F271E-86C3-4659-AF52-52B3EEF6D3FE}" type="pres">
      <dgm:prSet presAssocID="{29FE7B62-8B50-4F6E-9FD3-0A0E23899483}" presName="hierChild3" presStyleCnt="0"/>
      <dgm:spPr/>
    </dgm:pt>
    <dgm:pt modelId="{B7255E3A-38A2-4E4A-9E6C-1186CC967826}" type="pres">
      <dgm:prSet presAssocID="{115AA52A-3CB7-4EF3-8CF9-619DC66F0DC3}" presName="Name17" presStyleLbl="parChTrans1D3" presStyleIdx="0" presStyleCnt="8"/>
      <dgm:spPr/>
    </dgm:pt>
    <dgm:pt modelId="{44710AFE-5A13-410C-A25A-49773D8ADC1F}" type="pres">
      <dgm:prSet presAssocID="{ECB60E46-403A-492A-ADF3-03BDC35CC624}" presName="hierRoot3" presStyleCnt="0"/>
      <dgm:spPr/>
    </dgm:pt>
    <dgm:pt modelId="{A169B110-0820-4DF8-A8F7-AB79FE13AA42}" type="pres">
      <dgm:prSet presAssocID="{ECB60E46-403A-492A-ADF3-03BDC35CC624}" presName="composite3" presStyleCnt="0"/>
      <dgm:spPr/>
    </dgm:pt>
    <dgm:pt modelId="{6CEF4F15-2EE2-4DD5-9A0C-2F29041A43CC}" type="pres">
      <dgm:prSet presAssocID="{ECB60E46-403A-492A-ADF3-03BDC35CC624}" presName="background3" presStyleLbl="node3" presStyleIdx="0" presStyleCnt="8"/>
      <dgm:spPr/>
    </dgm:pt>
    <dgm:pt modelId="{7D8732F9-F538-4936-8414-354C1C0BD1A3}" type="pres">
      <dgm:prSet presAssocID="{ECB60E46-403A-492A-ADF3-03BDC35CC624}" presName="text3" presStyleLbl="fgAcc3" presStyleIdx="0" presStyleCnt="8">
        <dgm:presLayoutVars>
          <dgm:chPref val="3"/>
        </dgm:presLayoutVars>
      </dgm:prSet>
      <dgm:spPr/>
    </dgm:pt>
    <dgm:pt modelId="{60A9F0F1-DF1A-415F-A3D5-28F228F95A01}" type="pres">
      <dgm:prSet presAssocID="{ECB60E46-403A-492A-ADF3-03BDC35CC624}" presName="hierChild4" presStyleCnt="0"/>
      <dgm:spPr/>
    </dgm:pt>
    <dgm:pt modelId="{4084A8A1-375F-4806-926D-379D6F63E82F}" type="pres">
      <dgm:prSet presAssocID="{36C60C81-C4FE-447A-BB4F-CDCC5A00E9A3}" presName="Name17" presStyleLbl="parChTrans1D3" presStyleIdx="1" presStyleCnt="8"/>
      <dgm:spPr/>
    </dgm:pt>
    <dgm:pt modelId="{A83754AF-5086-4173-879D-0C6B34CE56A2}" type="pres">
      <dgm:prSet presAssocID="{718FF9B8-D54B-45B9-9C92-35EE95139010}" presName="hierRoot3" presStyleCnt="0"/>
      <dgm:spPr/>
    </dgm:pt>
    <dgm:pt modelId="{B413324C-54AF-4682-A778-31FADB5FA74F}" type="pres">
      <dgm:prSet presAssocID="{718FF9B8-D54B-45B9-9C92-35EE95139010}" presName="composite3" presStyleCnt="0"/>
      <dgm:spPr/>
    </dgm:pt>
    <dgm:pt modelId="{6E3FFB31-3350-400A-B27B-F6DD98CE0E8A}" type="pres">
      <dgm:prSet presAssocID="{718FF9B8-D54B-45B9-9C92-35EE95139010}" presName="background3" presStyleLbl="node3" presStyleIdx="1" presStyleCnt="8"/>
      <dgm:spPr/>
    </dgm:pt>
    <dgm:pt modelId="{B238C710-941C-4FA7-911B-A96ED68D7E3D}" type="pres">
      <dgm:prSet presAssocID="{718FF9B8-D54B-45B9-9C92-35EE95139010}" presName="text3" presStyleLbl="fgAcc3" presStyleIdx="1" presStyleCnt="8">
        <dgm:presLayoutVars>
          <dgm:chPref val="3"/>
        </dgm:presLayoutVars>
      </dgm:prSet>
      <dgm:spPr/>
    </dgm:pt>
    <dgm:pt modelId="{4F899BE5-1C00-4F3C-8B0C-8928D513B1C9}" type="pres">
      <dgm:prSet presAssocID="{718FF9B8-D54B-45B9-9C92-35EE95139010}" presName="hierChild4" presStyleCnt="0"/>
      <dgm:spPr/>
    </dgm:pt>
    <dgm:pt modelId="{28C893C7-44DC-4F78-AE66-36C269DD7F62}" type="pres">
      <dgm:prSet presAssocID="{73377F5C-D3EC-44AD-A957-F7432471D749}" presName="Name17" presStyleLbl="parChTrans1D3" presStyleIdx="2" presStyleCnt="8"/>
      <dgm:spPr/>
    </dgm:pt>
    <dgm:pt modelId="{90E44885-9DED-4CB2-9F23-81D84F8A2F87}" type="pres">
      <dgm:prSet presAssocID="{9CA54BBB-394D-4B96-B3AD-0A24D10A9881}" presName="hierRoot3" presStyleCnt="0"/>
      <dgm:spPr/>
    </dgm:pt>
    <dgm:pt modelId="{D0D75358-3A49-485A-9111-D11BEA24CF27}" type="pres">
      <dgm:prSet presAssocID="{9CA54BBB-394D-4B96-B3AD-0A24D10A9881}" presName="composite3" presStyleCnt="0"/>
      <dgm:spPr/>
    </dgm:pt>
    <dgm:pt modelId="{3A52963B-89BE-4BDF-8CBE-F2DDD9F1DE84}" type="pres">
      <dgm:prSet presAssocID="{9CA54BBB-394D-4B96-B3AD-0A24D10A9881}" presName="background3" presStyleLbl="node3" presStyleIdx="2" presStyleCnt="8"/>
      <dgm:spPr/>
    </dgm:pt>
    <dgm:pt modelId="{FDF8EF3E-AAF2-46E3-8FA5-006DCF97CA2A}" type="pres">
      <dgm:prSet presAssocID="{9CA54BBB-394D-4B96-B3AD-0A24D10A9881}" presName="text3" presStyleLbl="fgAcc3" presStyleIdx="2" presStyleCnt="8">
        <dgm:presLayoutVars>
          <dgm:chPref val="3"/>
        </dgm:presLayoutVars>
      </dgm:prSet>
      <dgm:spPr/>
    </dgm:pt>
    <dgm:pt modelId="{2E8CE7CB-B7BD-4FD1-9108-2478F9D5D9A6}" type="pres">
      <dgm:prSet presAssocID="{9CA54BBB-394D-4B96-B3AD-0A24D10A9881}" presName="hierChild4" presStyleCnt="0"/>
      <dgm:spPr/>
    </dgm:pt>
    <dgm:pt modelId="{E5D05056-B787-4754-A362-99CAAE1557A2}" type="pres">
      <dgm:prSet presAssocID="{3E231F44-ED0A-4021-9ECE-27172047136C}" presName="Name10" presStyleLbl="parChTrans1D2" presStyleIdx="1" presStyleCnt="4"/>
      <dgm:spPr/>
    </dgm:pt>
    <dgm:pt modelId="{A2D49F4E-CBBE-4CE7-B73E-868E8E5B7D1E}" type="pres">
      <dgm:prSet presAssocID="{C56FE2F8-793A-4A96-A9E5-7F2DD0751B55}" presName="hierRoot2" presStyleCnt="0"/>
      <dgm:spPr/>
    </dgm:pt>
    <dgm:pt modelId="{4B05E024-81EA-411C-97DF-4392150BABE5}" type="pres">
      <dgm:prSet presAssocID="{C56FE2F8-793A-4A96-A9E5-7F2DD0751B55}" presName="composite2" presStyleCnt="0"/>
      <dgm:spPr/>
    </dgm:pt>
    <dgm:pt modelId="{DA08BE9D-3620-4A09-95AF-C0EF6DBEC2DE}" type="pres">
      <dgm:prSet presAssocID="{C56FE2F8-793A-4A96-A9E5-7F2DD0751B55}" presName="background2" presStyleLbl="node2" presStyleIdx="1" presStyleCnt="4"/>
      <dgm:spPr/>
    </dgm:pt>
    <dgm:pt modelId="{835D121A-0EE2-4E12-B10F-084D16F66EE7}" type="pres">
      <dgm:prSet presAssocID="{C56FE2F8-793A-4A96-A9E5-7F2DD0751B55}" presName="text2" presStyleLbl="fgAcc2" presStyleIdx="1" presStyleCnt="4" custLinFactNeighborX="-2767" custLinFactNeighborY="-3395">
        <dgm:presLayoutVars>
          <dgm:chPref val="3"/>
        </dgm:presLayoutVars>
      </dgm:prSet>
      <dgm:spPr/>
    </dgm:pt>
    <dgm:pt modelId="{DE05649E-66A4-4B1D-B1B7-311FFBB79903}" type="pres">
      <dgm:prSet presAssocID="{C56FE2F8-793A-4A96-A9E5-7F2DD0751B55}" presName="hierChild3" presStyleCnt="0"/>
      <dgm:spPr/>
    </dgm:pt>
    <dgm:pt modelId="{57E87B95-B9C9-43B7-99BF-6DC9E3AE529A}" type="pres">
      <dgm:prSet presAssocID="{43F1B97A-8004-4CBB-A5A8-94E62E7C89DD}" presName="Name17" presStyleLbl="parChTrans1D3" presStyleIdx="3" presStyleCnt="8"/>
      <dgm:spPr/>
    </dgm:pt>
    <dgm:pt modelId="{70915DC2-7656-414D-9BA8-CBCF1552EB56}" type="pres">
      <dgm:prSet presAssocID="{961B7445-ED54-445B-BDFB-AEDB17E3F6CC}" presName="hierRoot3" presStyleCnt="0"/>
      <dgm:spPr/>
    </dgm:pt>
    <dgm:pt modelId="{1FA784C5-CCDE-42DF-83C0-9A8BE28127E7}" type="pres">
      <dgm:prSet presAssocID="{961B7445-ED54-445B-BDFB-AEDB17E3F6CC}" presName="composite3" presStyleCnt="0"/>
      <dgm:spPr/>
    </dgm:pt>
    <dgm:pt modelId="{46023B2D-AD0A-4E1F-9C60-DDFC8FA7688B}" type="pres">
      <dgm:prSet presAssocID="{961B7445-ED54-445B-BDFB-AEDB17E3F6CC}" presName="background3" presStyleLbl="node3" presStyleIdx="3" presStyleCnt="8"/>
      <dgm:spPr/>
    </dgm:pt>
    <dgm:pt modelId="{A7A5674D-75AD-4399-8AA4-88ECD899AF63}" type="pres">
      <dgm:prSet presAssocID="{961B7445-ED54-445B-BDFB-AEDB17E3F6CC}" presName="text3" presStyleLbl="fgAcc3" presStyleIdx="3" presStyleCnt="8">
        <dgm:presLayoutVars>
          <dgm:chPref val="3"/>
        </dgm:presLayoutVars>
      </dgm:prSet>
      <dgm:spPr/>
    </dgm:pt>
    <dgm:pt modelId="{B99FA7DE-8BF0-4367-ACE3-78E3FC44BFA9}" type="pres">
      <dgm:prSet presAssocID="{961B7445-ED54-445B-BDFB-AEDB17E3F6CC}" presName="hierChild4" presStyleCnt="0"/>
      <dgm:spPr/>
    </dgm:pt>
    <dgm:pt modelId="{161CF018-4F73-4A16-8C4F-EE0D98203E8D}" type="pres">
      <dgm:prSet presAssocID="{6F702557-2F39-4C6F-8643-3F0A2F701FB8}" presName="Name17" presStyleLbl="parChTrans1D3" presStyleIdx="4" presStyleCnt="8"/>
      <dgm:spPr/>
    </dgm:pt>
    <dgm:pt modelId="{98F6788B-E213-4145-B309-7AF771DC7ABA}" type="pres">
      <dgm:prSet presAssocID="{A719A0B2-7E16-4F3B-9D21-9D5B0C8BF9AB}" presName="hierRoot3" presStyleCnt="0"/>
      <dgm:spPr/>
    </dgm:pt>
    <dgm:pt modelId="{9CCC0935-138F-4AEB-82E3-8C344294DD6E}" type="pres">
      <dgm:prSet presAssocID="{A719A0B2-7E16-4F3B-9D21-9D5B0C8BF9AB}" presName="composite3" presStyleCnt="0"/>
      <dgm:spPr/>
    </dgm:pt>
    <dgm:pt modelId="{2467A09B-AAE2-4ECF-8DD9-AC7396B3AB2A}" type="pres">
      <dgm:prSet presAssocID="{A719A0B2-7E16-4F3B-9D21-9D5B0C8BF9AB}" presName="background3" presStyleLbl="node3" presStyleIdx="4" presStyleCnt="8"/>
      <dgm:spPr/>
    </dgm:pt>
    <dgm:pt modelId="{767A1A0C-FDFA-46EC-BB18-35BC1D3DBA79}" type="pres">
      <dgm:prSet presAssocID="{A719A0B2-7E16-4F3B-9D21-9D5B0C8BF9AB}" presName="text3" presStyleLbl="fgAcc3" presStyleIdx="4" presStyleCnt="8">
        <dgm:presLayoutVars>
          <dgm:chPref val="3"/>
        </dgm:presLayoutVars>
      </dgm:prSet>
      <dgm:spPr/>
    </dgm:pt>
    <dgm:pt modelId="{0A2581A5-F70E-4063-8DF6-86AD022B96AB}" type="pres">
      <dgm:prSet presAssocID="{A719A0B2-7E16-4F3B-9D21-9D5B0C8BF9AB}" presName="hierChild4" presStyleCnt="0"/>
      <dgm:spPr/>
    </dgm:pt>
    <dgm:pt modelId="{31FC35A7-3C3D-419B-923E-D2777026343A}" type="pres">
      <dgm:prSet presAssocID="{720272A6-07C6-4BDD-BBBF-FD3DDA59E298}" presName="Name10" presStyleLbl="parChTrans1D2" presStyleIdx="2" presStyleCnt="4"/>
      <dgm:spPr/>
    </dgm:pt>
    <dgm:pt modelId="{33AF190D-7DBA-498A-88B6-0BF9D171BFD4}" type="pres">
      <dgm:prSet presAssocID="{AFB2D569-6A23-4589-90AB-7A1826112B86}" presName="hierRoot2" presStyleCnt="0"/>
      <dgm:spPr/>
    </dgm:pt>
    <dgm:pt modelId="{21E31B3B-45FE-42A3-9F91-6CA86DE171AC}" type="pres">
      <dgm:prSet presAssocID="{AFB2D569-6A23-4589-90AB-7A1826112B86}" presName="composite2" presStyleCnt="0"/>
      <dgm:spPr/>
    </dgm:pt>
    <dgm:pt modelId="{588536F0-3D6B-426C-9CC3-3754107299ED}" type="pres">
      <dgm:prSet presAssocID="{AFB2D569-6A23-4589-90AB-7A1826112B86}" presName="background2" presStyleLbl="node2" presStyleIdx="2" presStyleCnt="4"/>
      <dgm:spPr/>
    </dgm:pt>
    <dgm:pt modelId="{BBE5931B-8BC0-4CE8-8F8C-109C8479D29A}" type="pres">
      <dgm:prSet presAssocID="{AFB2D569-6A23-4589-90AB-7A1826112B86}" presName="text2" presStyleLbl="fgAcc2" presStyleIdx="2" presStyleCnt="4">
        <dgm:presLayoutVars>
          <dgm:chPref val="3"/>
        </dgm:presLayoutVars>
      </dgm:prSet>
      <dgm:spPr/>
    </dgm:pt>
    <dgm:pt modelId="{14C1E5C6-10A0-4FA3-8563-90FB1B8E1F61}" type="pres">
      <dgm:prSet presAssocID="{AFB2D569-6A23-4589-90AB-7A1826112B86}" presName="hierChild3" presStyleCnt="0"/>
      <dgm:spPr/>
    </dgm:pt>
    <dgm:pt modelId="{CE8CCE48-F678-496C-A070-C21C9EC94CFB}" type="pres">
      <dgm:prSet presAssocID="{47706ADD-20AD-47D1-A8CF-47AFD0882D91}" presName="Name10" presStyleLbl="parChTrans1D2" presStyleIdx="3" presStyleCnt="4"/>
      <dgm:spPr/>
    </dgm:pt>
    <dgm:pt modelId="{176256D6-1B53-484B-8A3D-6A6FF17575F8}" type="pres">
      <dgm:prSet presAssocID="{1F3F2635-22E4-40DE-9503-9DA6E4A3E66A}" presName="hierRoot2" presStyleCnt="0"/>
      <dgm:spPr/>
    </dgm:pt>
    <dgm:pt modelId="{EE698BDC-BF89-4977-886D-B4AD89712758}" type="pres">
      <dgm:prSet presAssocID="{1F3F2635-22E4-40DE-9503-9DA6E4A3E66A}" presName="composite2" presStyleCnt="0"/>
      <dgm:spPr/>
    </dgm:pt>
    <dgm:pt modelId="{D313ADF9-30A1-48A0-BB5D-6816047A0E66}" type="pres">
      <dgm:prSet presAssocID="{1F3F2635-22E4-40DE-9503-9DA6E4A3E66A}" presName="background2" presStyleLbl="node2" presStyleIdx="3" presStyleCnt="4"/>
      <dgm:spPr/>
    </dgm:pt>
    <dgm:pt modelId="{C5494DB2-D202-4F81-A02A-CEB0C6BC64FF}" type="pres">
      <dgm:prSet presAssocID="{1F3F2635-22E4-40DE-9503-9DA6E4A3E66A}" presName="text2" presStyleLbl="fgAcc2" presStyleIdx="3" presStyleCnt="4">
        <dgm:presLayoutVars>
          <dgm:chPref val="3"/>
        </dgm:presLayoutVars>
      </dgm:prSet>
      <dgm:spPr/>
    </dgm:pt>
    <dgm:pt modelId="{0A94C7EC-6430-42B1-B1A0-DBEEC7E8446C}" type="pres">
      <dgm:prSet presAssocID="{1F3F2635-22E4-40DE-9503-9DA6E4A3E66A}" presName="hierChild3" presStyleCnt="0"/>
      <dgm:spPr/>
    </dgm:pt>
    <dgm:pt modelId="{CA2390FD-0E82-4A4A-A184-8970A4718730}" type="pres">
      <dgm:prSet presAssocID="{21EAB65A-611A-49D0-ABD6-2CEC646C8C5C}" presName="Name17" presStyleLbl="parChTrans1D3" presStyleIdx="5" presStyleCnt="8"/>
      <dgm:spPr/>
    </dgm:pt>
    <dgm:pt modelId="{7602D143-43DD-4E34-BFBB-E77DB5EDD0C6}" type="pres">
      <dgm:prSet presAssocID="{72C37929-F872-4929-AD02-1FD2237769EE}" presName="hierRoot3" presStyleCnt="0"/>
      <dgm:spPr/>
    </dgm:pt>
    <dgm:pt modelId="{F3FF2826-632D-4215-97B7-DA9A53EC0C4E}" type="pres">
      <dgm:prSet presAssocID="{72C37929-F872-4929-AD02-1FD2237769EE}" presName="composite3" presStyleCnt="0"/>
      <dgm:spPr/>
    </dgm:pt>
    <dgm:pt modelId="{3B6CAA9D-7FCC-4B72-B1C2-EC0B64C1F741}" type="pres">
      <dgm:prSet presAssocID="{72C37929-F872-4929-AD02-1FD2237769EE}" presName="background3" presStyleLbl="node3" presStyleIdx="5" presStyleCnt="8"/>
      <dgm:spPr/>
    </dgm:pt>
    <dgm:pt modelId="{64CC3012-F447-40FE-8BC8-FE73108CBDC9}" type="pres">
      <dgm:prSet presAssocID="{72C37929-F872-4929-AD02-1FD2237769EE}" presName="text3" presStyleLbl="fgAcc3" presStyleIdx="5" presStyleCnt="8">
        <dgm:presLayoutVars>
          <dgm:chPref val="3"/>
        </dgm:presLayoutVars>
      </dgm:prSet>
      <dgm:spPr/>
    </dgm:pt>
    <dgm:pt modelId="{678AA6C4-A728-47BC-BE83-A2D2192E1A3D}" type="pres">
      <dgm:prSet presAssocID="{72C37929-F872-4929-AD02-1FD2237769EE}" presName="hierChild4" presStyleCnt="0"/>
      <dgm:spPr/>
    </dgm:pt>
    <dgm:pt modelId="{E2E29025-B0EB-49C7-B091-D0E9A1E8CE05}" type="pres">
      <dgm:prSet presAssocID="{1FB735F6-3BD5-40D0-A597-FB35E2061878}" presName="Name17" presStyleLbl="parChTrans1D3" presStyleIdx="6" presStyleCnt="8"/>
      <dgm:spPr/>
    </dgm:pt>
    <dgm:pt modelId="{CDD3E315-E492-44EA-8B6E-6165B34426F5}" type="pres">
      <dgm:prSet presAssocID="{913A73CF-402E-4138-8D94-69972E3A5784}" presName="hierRoot3" presStyleCnt="0"/>
      <dgm:spPr/>
    </dgm:pt>
    <dgm:pt modelId="{7748AB24-C953-48BD-87CF-F6FDE5635B59}" type="pres">
      <dgm:prSet presAssocID="{913A73CF-402E-4138-8D94-69972E3A5784}" presName="composite3" presStyleCnt="0"/>
      <dgm:spPr/>
    </dgm:pt>
    <dgm:pt modelId="{5775134E-2091-415E-91E0-CD1F8A3ABD71}" type="pres">
      <dgm:prSet presAssocID="{913A73CF-402E-4138-8D94-69972E3A5784}" presName="background3" presStyleLbl="node3" presStyleIdx="6" presStyleCnt="8"/>
      <dgm:spPr/>
    </dgm:pt>
    <dgm:pt modelId="{A81C76A1-2930-4C58-BAA1-948FE47552B7}" type="pres">
      <dgm:prSet presAssocID="{913A73CF-402E-4138-8D94-69972E3A5784}" presName="text3" presStyleLbl="fgAcc3" presStyleIdx="6" presStyleCnt="8">
        <dgm:presLayoutVars>
          <dgm:chPref val="3"/>
        </dgm:presLayoutVars>
      </dgm:prSet>
      <dgm:spPr/>
    </dgm:pt>
    <dgm:pt modelId="{2A19BC7E-76A1-4340-8E41-9244143FE57E}" type="pres">
      <dgm:prSet presAssocID="{913A73CF-402E-4138-8D94-69972E3A5784}" presName="hierChild4" presStyleCnt="0"/>
      <dgm:spPr/>
    </dgm:pt>
    <dgm:pt modelId="{3694706F-AB4A-42F7-B7A6-2B57F6AA1425}" type="pres">
      <dgm:prSet presAssocID="{B082829E-0B7A-42B0-B828-B1FB72F2E677}" presName="Name17" presStyleLbl="parChTrans1D3" presStyleIdx="7" presStyleCnt="8"/>
      <dgm:spPr/>
    </dgm:pt>
    <dgm:pt modelId="{657220C7-6444-477C-85B0-7E89D69B5D3A}" type="pres">
      <dgm:prSet presAssocID="{42A8626C-E327-43AA-ACB6-AC07E209068E}" presName="hierRoot3" presStyleCnt="0"/>
      <dgm:spPr/>
    </dgm:pt>
    <dgm:pt modelId="{95DDCFC3-B138-4EB5-AAF4-CB85A5AB7669}" type="pres">
      <dgm:prSet presAssocID="{42A8626C-E327-43AA-ACB6-AC07E209068E}" presName="composite3" presStyleCnt="0"/>
      <dgm:spPr/>
    </dgm:pt>
    <dgm:pt modelId="{07D30FDC-EAE0-4B8A-8AA0-4ABB2A3A9B0D}" type="pres">
      <dgm:prSet presAssocID="{42A8626C-E327-43AA-ACB6-AC07E209068E}" presName="background3" presStyleLbl="node3" presStyleIdx="7" presStyleCnt="8"/>
      <dgm:spPr/>
    </dgm:pt>
    <dgm:pt modelId="{F304BE40-3FE0-4316-BBB1-ACB906EFA519}" type="pres">
      <dgm:prSet presAssocID="{42A8626C-E327-43AA-ACB6-AC07E209068E}" presName="text3" presStyleLbl="fgAcc3" presStyleIdx="7" presStyleCnt="8" custLinFactNeighborX="-1120" custLinFactNeighborY="-11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8181537-A0DF-4E7B-9DA0-1B5F88E60B2C}" type="pres">
      <dgm:prSet presAssocID="{42A8626C-E327-43AA-ACB6-AC07E209068E}" presName="hierChild4" presStyleCnt="0"/>
      <dgm:spPr/>
    </dgm:pt>
  </dgm:ptLst>
  <dgm:cxnLst>
    <dgm:cxn modelId="{93DB6329-B68E-468B-AF63-6258A70D4DC5}" srcId="{C56FE2F8-793A-4A96-A9E5-7F2DD0751B55}" destId="{961B7445-ED54-445B-BDFB-AEDB17E3F6CC}" srcOrd="0" destOrd="0" parTransId="{43F1B97A-8004-4CBB-A5A8-94E62E7C89DD}" sibTransId="{FBC5E0E8-1C98-4977-A82F-CCE49BCFDB2C}"/>
    <dgm:cxn modelId="{B950144B-6075-452E-8747-11EB0D26E9E7}" type="presOf" srcId="{B082829E-0B7A-42B0-B828-B1FB72F2E677}" destId="{3694706F-AB4A-42F7-B7A6-2B57F6AA1425}" srcOrd="0" destOrd="0" presId="urn:microsoft.com/office/officeart/2005/8/layout/hierarchy1"/>
    <dgm:cxn modelId="{B6BA9637-7039-46DC-97B6-ADB5BAF2C3A7}" type="presOf" srcId="{47706ADD-20AD-47D1-A8CF-47AFD0882D91}" destId="{CE8CCE48-F678-496C-A070-C21C9EC94CFB}" srcOrd="0" destOrd="0" presId="urn:microsoft.com/office/officeart/2005/8/layout/hierarchy1"/>
    <dgm:cxn modelId="{BE957157-2565-4FDA-822F-62EF40F60F7D}" type="presOf" srcId="{42A8626C-E327-43AA-ACB6-AC07E209068E}" destId="{F304BE40-3FE0-4316-BBB1-ACB906EFA519}" srcOrd="0" destOrd="0" presId="urn:microsoft.com/office/officeart/2005/8/layout/hierarchy1"/>
    <dgm:cxn modelId="{52C36422-AA9B-4007-BC39-4375124AE672}" type="presOf" srcId="{961B7445-ED54-445B-BDFB-AEDB17E3F6CC}" destId="{A7A5674D-75AD-4399-8AA4-88ECD899AF63}" srcOrd="0" destOrd="0" presId="urn:microsoft.com/office/officeart/2005/8/layout/hierarchy1"/>
    <dgm:cxn modelId="{5344CDC8-51BB-4A42-9EA7-F69207922A0C}" srcId="{1F3F2635-22E4-40DE-9503-9DA6E4A3E66A}" destId="{72C37929-F872-4929-AD02-1FD2237769EE}" srcOrd="0" destOrd="0" parTransId="{21EAB65A-611A-49D0-ABD6-2CEC646C8C5C}" sibTransId="{31B7563D-6D20-45B5-93CD-8F9560603D58}"/>
    <dgm:cxn modelId="{F7F188FA-42EC-47F2-BD0C-39B1DACC28C3}" srcId="{6EE697AC-17A9-4F2B-A690-3AE1224D8CD9}" destId="{AFB2D569-6A23-4589-90AB-7A1826112B86}" srcOrd="2" destOrd="0" parTransId="{720272A6-07C6-4BDD-BBBF-FD3DDA59E298}" sibTransId="{BF7A0862-4D2D-423B-B48F-52513B85A667}"/>
    <dgm:cxn modelId="{C2272B92-2A9A-47F1-8044-D7DF323B2FDA}" type="presOf" srcId="{43F1B97A-8004-4CBB-A5A8-94E62E7C89DD}" destId="{57E87B95-B9C9-43B7-99BF-6DC9E3AE529A}" srcOrd="0" destOrd="0" presId="urn:microsoft.com/office/officeart/2005/8/layout/hierarchy1"/>
    <dgm:cxn modelId="{E9798853-9867-444B-B937-08E2FAF9CF0E}" srcId="{6EE697AC-17A9-4F2B-A690-3AE1224D8CD9}" destId="{1F3F2635-22E4-40DE-9503-9DA6E4A3E66A}" srcOrd="3" destOrd="0" parTransId="{47706ADD-20AD-47D1-A8CF-47AFD0882D91}" sibTransId="{93251D22-BA6A-497F-AB86-05B9CACBD661}"/>
    <dgm:cxn modelId="{FF80ED3B-E87F-43FA-A6A5-1554EA4BB3F0}" type="presOf" srcId="{09601C87-F2D1-4DB1-9386-EC0B2B93C741}" destId="{4C2D7BE9-B0C6-4C60-A2EB-66F548639F36}" srcOrd="0" destOrd="0" presId="urn:microsoft.com/office/officeart/2005/8/layout/hierarchy1"/>
    <dgm:cxn modelId="{731D438D-D2CA-4378-A01D-6AB3419EC917}" srcId="{6EE697AC-17A9-4F2B-A690-3AE1224D8CD9}" destId="{C56FE2F8-793A-4A96-A9E5-7F2DD0751B55}" srcOrd="1" destOrd="0" parTransId="{3E231F44-ED0A-4021-9ECE-27172047136C}" sibTransId="{F39BFF6F-5F50-430B-BF66-88B7FA47ADDD}"/>
    <dgm:cxn modelId="{3B7A2F0A-0462-40F0-8B88-BCE7A8D5318F}" type="presOf" srcId="{72C37929-F872-4929-AD02-1FD2237769EE}" destId="{64CC3012-F447-40FE-8BC8-FE73108CBDC9}" srcOrd="0" destOrd="0" presId="urn:microsoft.com/office/officeart/2005/8/layout/hierarchy1"/>
    <dgm:cxn modelId="{79477A4E-10DB-443F-A4E6-104D73611EC6}" type="presOf" srcId="{73377F5C-D3EC-44AD-A957-F7432471D749}" destId="{28C893C7-44DC-4F78-AE66-36C269DD7F62}" srcOrd="0" destOrd="0" presId="urn:microsoft.com/office/officeart/2005/8/layout/hierarchy1"/>
    <dgm:cxn modelId="{A9B95FB8-A742-4D08-B664-236D1886F878}" srcId="{E6AE8C6F-24F0-45A8-883B-05B02D805CB4}" destId="{6EE697AC-17A9-4F2B-A690-3AE1224D8CD9}" srcOrd="0" destOrd="0" parTransId="{7BB049B4-C483-4CDE-9A25-B24B65075D5A}" sibTransId="{63609806-E259-4CCF-9710-2DB002CFC2B3}"/>
    <dgm:cxn modelId="{CBF1643B-E302-41CE-8C03-5FA209F81F35}" type="presOf" srcId="{115AA52A-3CB7-4EF3-8CF9-619DC66F0DC3}" destId="{B7255E3A-38A2-4E4A-9E6C-1186CC967826}" srcOrd="0" destOrd="0" presId="urn:microsoft.com/office/officeart/2005/8/layout/hierarchy1"/>
    <dgm:cxn modelId="{C4EEA282-A740-4FD7-9443-711B10B1EACD}" srcId="{29FE7B62-8B50-4F6E-9FD3-0A0E23899483}" destId="{ECB60E46-403A-492A-ADF3-03BDC35CC624}" srcOrd="0" destOrd="0" parTransId="{115AA52A-3CB7-4EF3-8CF9-619DC66F0DC3}" sibTransId="{6BB7D3E5-D3D0-475A-A488-C2FEF4F54E21}"/>
    <dgm:cxn modelId="{B37F1DD8-5DCC-428B-B266-B28FCD2AD08F}" type="presOf" srcId="{36C60C81-C4FE-447A-BB4F-CDCC5A00E9A3}" destId="{4084A8A1-375F-4806-926D-379D6F63E82F}" srcOrd="0" destOrd="0" presId="urn:microsoft.com/office/officeart/2005/8/layout/hierarchy1"/>
    <dgm:cxn modelId="{CAD15DD6-8975-44D1-8521-9ED51962C1FA}" type="presOf" srcId="{1FB735F6-3BD5-40D0-A597-FB35E2061878}" destId="{E2E29025-B0EB-49C7-B091-D0E9A1E8CE05}" srcOrd="0" destOrd="0" presId="urn:microsoft.com/office/officeart/2005/8/layout/hierarchy1"/>
    <dgm:cxn modelId="{5DE900A3-A4D0-41DC-98FA-0ADFDE580439}" type="presOf" srcId="{E6AE8C6F-24F0-45A8-883B-05B02D805CB4}" destId="{BB52BBAD-6066-4140-98C6-B670D3739CAF}" srcOrd="0" destOrd="0" presId="urn:microsoft.com/office/officeart/2005/8/layout/hierarchy1"/>
    <dgm:cxn modelId="{9EB9B7E8-D455-486B-A188-9AB228F56896}" type="presOf" srcId="{3E231F44-ED0A-4021-9ECE-27172047136C}" destId="{E5D05056-B787-4754-A362-99CAAE1557A2}" srcOrd="0" destOrd="0" presId="urn:microsoft.com/office/officeart/2005/8/layout/hierarchy1"/>
    <dgm:cxn modelId="{C377BB42-345F-4F89-A1B4-516DB9193752}" type="presOf" srcId="{21EAB65A-611A-49D0-ABD6-2CEC646C8C5C}" destId="{CA2390FD-0E82-4A4A-A184-8970A4718730}" srcOrd="0" destOrd="0" presId="urn:microsoft.com/office/officeart/2005/8/layout/hierarchy1"/>
    <dgm:cxn modelId="{DBB6964D-E23A-4073-9D1B-67AA73925ABC}" type="presOf" srcId="{C56FE2F8-793A-4A96-A9E5-7F2DD0751B55}" destId="{835D121A-0EE2-4E12-B10F-084D16F66EE7}" srcOrd="0" destOrd="0" presId="urn:microsoft.com/office/officeart/2005/8/layout/hierarchy1"/>
    <dgm:cxn modelId="{F2065066-87AE-408C-91E1-DFC01E464F91}" type="presOf" srcId="{6EE697AC-17A9-4F2B-A690-3AE1224D8CD9}" destId="{E3DD15AC-083E-494D-A738-6AF7CA6DFDA7}" srcOrd="0" destOrd="0" presId="urn:microsoft.com/office/officeart/2005/8/layout/hierarchy1"/>
    <dgm:cxn modelId="{73CED83A-7E29-41AD-B0AF-9A6D2563F37C}" srcId="{1F3F2635-22E4-40DE-9503-9DA6E4A3E66A}" destId="{42A8626C-E327-43AA-ACB6-AC07E209068E}" srcOrd="2" destOrd="0" parTransId="{B082829E-0B7A-42B0-B828-B1FB72F2E677}" sibTransId="{57ED198F-E2EE-4CFD-B21E-23C440DCCF96}"/>
    <dgm:cxn modelId="{1B947B25-DA2B-4CEE-AF54-384C14693105}" type="presOf" srcId="{9CA54BBB-394D-4B96-B3AD-0A24D10A9881}" destId="{FDF8EF3E-AAF2-46E3-8FA5-006DCF97CA2A}" srcOrd="0" destOrd="0" presId="urn:microsoft.com/office/officeart/2005/8/layout/hierarchy1"/>
    <dgm:cxn modelId="{77DD58E1-DEB3-44A6-AA2A-49F02810238E}" type="presOf" srcId="{718FF9B8-D54B-45B9-9C92-35EE95139010}" destId="{B238C710-941C-4FA7-911B-A96ED68D7E3D}" srcOrd="0" destOrd="0" presId="urn:microsoft.com/office/officeart/2005/8/layout/hierarchy1"/>
    <dgm:cxn modelId="{73A9C4FD-804B-4123-ABC9-AB05C4DAC93C}" type="presOf" srcId="{AFB2D569-6A23-4589-90AB-7A1826112B86}" destId="{BBE5931B-8BC0-4CE8-8F8C-109C8479D29A}" srcOrd="0" destOrd="0" presId="urn:microsoft.com/office/officeart/2005/8/layout/hierarchy1"/>
    <dgm:cxn modelId="{BA942ACE-28AD-4EFF-98C1-61E65A0531E8}" srcId="{6EE697AC-17A9-4F2B-A690-3AE1224D8CD9}" destId="{29FE7B62-8B50-4F6E-9FD3-0A0E23899483}" srcOrd="0" destOrd="0" parTransId="{09601C87-F2D1-4DB1-9386-EC0B2B93C741}" sibTransId="{EE1986C9-E1C1-4C75-84AF-62ABBF072877}"/>
    <dgm:cxn modelId="{3E1A2AA7-3FE9-459D-80D6-37BE3FE6091A}" type="presOf" srcId="{1F3F2635-22E4-40DE-9503-9DA6E4A3E66A}" destId="{C5494DB2-D202-4F81-A02A-CEB0C6BC64FF}" srcOrd="0" destOrd="0" presId="urn:microsoft.com/office/officeart/2005/8/layout/hierarchy1"/>
    <dgm:cxn modelId="{2652E691-C62F-49FC-A21A-866380EF27E8}" srcId="{C56FE2F8-793A-4A96-A9E5-7F2DD0751B55}" destId="{A719A0B2-7E16-4F3B-9D21-9D5B0C8BF9AB}" srcOrd="1" destOrd="0" parTransId="{6F702557-2F39-4C6F-8643-3F0A2F701FB8}" sibTransId="{BCC56E29-89D8-4287-8A7F-CDFF02848EC8}"/>
    <dgm:cxn modelId="{AB41066C-9689-43FE-8A2A-FD145F838F97}" type="presOf" srcId="{29FE7B62-8B50-4F6E-9FD3-0A0E23899483}" destId="{0C8C1F48-FF15-4043-85AD-C0A8345B178E}" srcOrd="0" destOrd="0" presId="urn:microsoft.com/office/officeart/2005/8/layout/hierarchy1"/>
    <dgm:cxn modelId="{66DD5012-920D-4984-8B7C-AE9637B8E5CA}" type="presOf" srcId="{913A73CF-402E-4138-8D94-69972E3A5784}" destId="{A81C76A1-2930-4C58-BAA1-948FE47552B7}" srcOrd="0" destOrd="0" presId="urn:microsoft.com/office/officeart/2005/8/layout/hierarchy1"/>
    <dgm:cxn modelId="{94C462DE-649D-4C9F-B03F-E7AB50BD9B29}" type="presOf" srcId="{ECB60E46-403A-492A-ADF3-03BDC35CC624}" destId="{7D8732F9-F538-4936-8414-354C1C0BD1A3}" srcOrd="0" destOrd="0" presId="urn:microsoft.com/office/officeart/2005/8/layout/hierarchy1"/>
    <dgm:cxn modelId="{CFF06BC0-D970-4EB6-B116-873CEC9535C6}" type="presOf" srcId="{6F702557-2F39-4C6F-8643-3F0A2F701FB8}" destId="{161CF018-4F73-4A16-8C4F-EE0D98203E8D}" srcOrd="0" destOrd="0" presId="urn:microsoft.com/office/officeart/2005/8/layout/hierarchy1"/>
    <dgm:cxn modelId="{935A90BD-29E2-4F4A-BAE1-0D9B6FF378B2}" srcId="{29FE7B62-8B50-4F6E-9FD3-0A0E23899483}" destId="{9CA54BBB-394D-4B96-B3AD-0A24D10A9881}" srcOrd="2" destOrd="0" parTransId="{73377F5C-D3EC-44AD-A957-F7432471D749}" sibTransId="{3F624DA5-24FA-498C-926A-D9FD73835FAF}"/>
    <dgm:cxn modelId="{BEC07DED-EC9E-4586-B97B-219B0EBC62A0}" srcId="{29FE7B62-8B50-4F6E-9FD3-0A0E23899483}" destId="{718FF9B8-D54B-45B9-9C92-35EE95139010}" srcOrd="1" destOrd="0" parTransId="{36C60C81-C4FE-447A-BB4F-CDCC5A00E9A3}" sibTransId="{5E8692CF-6F97-4B3F-9A03-E21D9ECD3F5F}"/>
    <dgm:cxn modelId="{D3BA17B0-8A01-47CC-AC28-28012AC08F36}" type="presOf" srcId="{720272A6-07C6-4BDD-BBBF-FD3DDA59E298}" destId="{31FC35A7-3C3D-419B-923E-D2777026343A}" srcOrd="0" destOrd="0" presId="urn:microsoft.com/office/officeart/2005/8/layout/hierarchy1"/>
    <dgm:cxn modelId="{533F3D5D-6189-467D-A680-ED83CFFEF9F5}" srcId="{1F3F2635-22E4-40DE-9503-9DA6E4A3E66A}" destId="{913A73CF-402E-4138-8D94-69972E3A5784}" srcOrd="1" destOrd="0" parTransId="{1FB735F6-3BD5-40D0-A597-FB35E2061878}" sibTransId="{7795561C-408B-4294-A58A-F2524ED069E5}"/>
    <dgm:cxn modelId="{7E327DB6-4057-44C8-85D4-77533FE926AB}" type="presOf" srcId="{A719A0B2-7E16-4F3B-9D21-9D5B0C8BF9AB}" destId="{767A1A0C-FDFA-46EC-BB18-35BC1D3DBA79}" srcOrd="0" destOrd="0" presId="urn:microsoft.com/office/officeart/2005/8/layout/hierarchy1"/>
    <dgm:cxn modelId="{E6162C0B-55F3-4790-AEE8-84A2DEF90273}" type="presParOf" srcId="{BB52BBAD-6066-4140-98C6-B670D3739CAF}" destId="{082FE686-EE4A-47CE-B7DD-20B420A7C440}" srcOrd="0" destOrd="0" presId="urn:microsoft.com/office/officeart/2005/8/layout/hierarchy1"/>
    <dgm:cxn modelId="{07D84E39-6CE4-4C69-B27C-4BF716129EB9}" type="presParOf" srcId="{082FE686-EE4A-47CE-B7DD-20B420A7C440}" destId="{E4AF085E-888E-46DE-851F-A83921D4ABD6}" srcOrd="0" destOrd="0" presId="urn:microsoft.com/office/officeart/2005/8/layout/hierarchy1"/>
    <dgm:cxn modelId="{89A32C37-46ED-446E-A0DD-0432C0B10324}" type="presParOf" srcId="{E4AF085E-888E-46DE-851F-A83921D4ABD6}" destId="{741B4FA1-0C92-40E3-9869-D613C1AB9C0D}" srcOrd="0" destOrd="0" presId="urn:microsoft.com/office/officeart/2005/8/layout/hierarchy1"/>
    <dgm:cxn modelId="{B6E2CAF3-507F-4D5E-9507-9D84E63F123A}" type="presParOf" srcId="{E4AF085E-888E-46DE-851F-A83921D4ABD6}" destId="{E3DD15AC-083E-494D-A738-6AF7CA6DFDA7}" srcOrd="1" destOrd="0" presId="urn:microsoft.com/office/officeart/2005/8/layout/hierarchy1"/>
    <dgm:cxn modelId="{FAFA1B60-BB5C-462A-B6AB-90708B68A74F}" type="presParOf" srcId="{082FE686-EE4A-47CE-B7DD-20B420A7C440}" destId="{5677E3C8-D306-421A-ADF5-EF1A74AFC413}" srcOrd="1" destOrd="0" presId="urn:microsoft.com/office/officeart/2005/8/layout/hierarchy1"/>
    <dgm:cxn modelId="{6235AB59-1727-4F45-BDD4-746409A94C79}" type="presParOf" srcId="{5677E3C8-D306-421A-ADF5-EF1A74AFC413}" destId="{4C2D7BE9-B0C6-4C60-A2EB-66F548639F36}" srcOrd="0" destOrd="0" presId="urn:microsoft.com/office/officeart/2005/8/layout/hierarchy1"/>
    <dgm:cxn modelId="{CD9AC858-C1C9-403A-9DAA-19DA3969BC2D}" type="presParOf" srcId="{5677E3C8-D306-421A-ADF5-EF1A74AFC413}" destId="{580DA1D5-4C27-4A38-A1FA-9E27AE54DA43}" srcOrd="1" destOrd="0" presId="urn:microsoft.com/office/officeart/2005/8/layout/hierarchy1"/>
    <dgm:cxn modelId="{68CA6BC4-187B-4BB0-86E8-7C93B7FB8ADC}" type="presParOf" srcId="{580DA1D5-4C27-4A38-A1FA-9E27AE54DA43}" destId="{FE0AA5C0-981F-4C79-866E-7DF1E61B6B85}" srcOrd="0" destOrd="0" presId="urn:microsoft.com/office/officeart/2005/8/layout/hierarchy1"/>
    <dgm:cxn modelId="{C68395DC-409B-45FC-988B-EF3901547BF4}" type="presParOf" srcId="{FE0AA5C0-981F-4C79-866E-7DF1E61B6B85}" destId="{EF1A2821-5092-4B19-835C-53AC70B3F761}" srcOrd="0" destOrd="0" presId="urn:microsoft.com/office/officeart/2005/8/layout/hierarchy1"/>
    <dgm:cxn modelId="{D92E3F1A-C949-4F70-B591-CAD6AC690115}" type="presParOf" srcId="{FE0AA5C0-981F-4C79-866E-7DF1E61B6B85}" destId="{0C8C1F48-FF15-4043-85AD-C0A8345B178E}" srcOrd="1" destOrd="0" presId="urn:microsoft.com/office/officeart/2005/8/layout/hierarchy1"/>
    <dgm:cxn modelId="{976CE2FB-DD93-44ED-9D5E-8FF5B15376A2}" type="presParOf" srcId="{580DA1D5-4C27-4A38-A1FA-9E27AE54DA43}" destId="{C48F271E-86C3-4659-AF52-52B3EEF6D3FE}" srcOrd="1" destOrd="0" presId="urn:microsoft.com/office/officeart/2005/8/layout/hierarchy1"/>
    <dgm:cxn modelId="{FB869291-85FD-4857-AA1D-63B96F3865C9}" type="presParOf" srcId="{C48F271E-86C3-4659-AF52-52B3EEF6D3FE}" destId="{B7255E3A-38A2-4E4A-9E6C-1186CC967826}" srcOrd="0" destOrd="0" presId="urn:microsoft.com/office/officeart/2005/8/layout/hierarchy1"/>
    <dgm:cxn modelId="{5F26D1DA-48DB-426D-A590-4E84DF41DC2B}" type="presParOf" srcId="{C48F271E-86C3-4659-AF52-52B3EEF6D3FE}" destId="{44710AFE-5A13-410C-A25A-49773D8ADC1F}" srcOrd="1" destOrd="0" presId="urn:microsoft.com/office/officeart/2005/8/layout/hierarchy1"/>
    <dgm:cxn modelId="{AA3CCDEE-5B40-4ED9-AD88-8EC9DE522A3A}" type="presParOf" srcId="{44710AFE-5A13-410C-A25A-49773D8ADC1F}" destId="{A169B110-0820-4DF8-A8F7-AB79FE13AA42}" srcOrd="0" destOrd="0" presId="urn:microsoft.com/office/officeart/2005/8/layout/hierarchy1"/>
    <dgm:cxn modelId="{157D104C-DA22-453F-9F47-19D316602483}" type="presParOf" srcId="{A169B110-0820-4DF8-A8F7-AB79FE13AA42}" destId="{6CEF4F15-2EE2-4DD5-9A0C-2F29041A43CC}" srcOrd="0" destOrd="0" presId="urn:microsoft.com/office/officeart/2005/8/layout/hierarchy1"/>
    <dgm:cxn modelId="{398F0735-4117-40F0-AB5D-9019EF822BC9}" type="presParOf" srcId="{A169B110-0820-4DF8-A8F7-AB79FE13AA42}" destId="{7D8732F9-F538-4936-8414-354C1C0BD1A3}" srcOrd="1" destOrd="0" presId="urn:microsoft.com/office/officeart/2005/8/layout/hierarchy1"/>
    <dgm:cxn modelId="{99C1A1FC-F1EA-43AC-81DE-D0CFF0D9F1D0}" type="presParOf" srcId="{44710AFE-5A13-410C-A25A-49773D8ADC1F}" destId="{60A9F0F1-DF1A-415F-A3D5-28F228F95A01}" srcOrd="1" destOrd="0" presId="urn:microsoft.com/office/officeart/2005/8/layout/hierarchy1"/>
    <dgm:cxn modelId="{7066A0C3-71EE-46D0-A36D-07A0BF65031D}" type="presParOf" srcId="{C48F271E-86C3-4659-AF52-52B3EEF6D3FE}" destId="{4084A8A1-375F-4806-926D-379D6F63E82F}" srcOrd="2" destOrd="0" presId="urn:microsoft.com/office/officeart/2005/8/layout/hierarchy1"/>
    <dgm:cxn modelId="{1405CE6D-2C8F-4B3A-8030-736D1E1936DF}" type="presParOf" srcId="{C48F271E-86C3-4659-AF52-52B3EEF6D3FE}" destId="{A83754AF-5086-4173-879D-0C6B34CE56A2}" srcOrd="3" destOrd="0" presId="urn:microsoft.com/office/officeart/2005/8/layout/hierarchy1"/>
    <dgm:cxn modelId="{B3D93D1F-A7D0-4886-B772-E8C82889FEEA}" type="presParOf" srcId="{A83754AF-5086-4173-879D-0C6B34CE56A2}" destId="{B413324C-54AF-4682-A778-31FADB5FA74F}" srcOrd="0" destOrd="0" presId="urn:microsoft.com/office/officeart/2005/8/layout/hierarchy1"/>
    <dgm:cxn modelId="{8559DFC9-B3F8-48FD-BFB2-4B10B668B7FE}" type="presParOf" srcId="{B413324C-54AF-4682-A778-31FADB5FA74F}" destId="{6E3FFB31-3350-400A-B27B-F6DD98CE0E8A}" srcOrd="0" destOrd="0" presId="urn:microsoft.com/office/officeart/2005/8/layout/hierarchy1"/>
    <dgm:cxn modelId="{3974C540-03A2-4FEC-BC4F-7AB05876F9C8}" type="presParOf" srcId="{B413324C-54AF-4682-A778-31FADB5FA74F}" destId="{B238C710-941C-4FA7-911B-A96ED68D7E3D}" srcOrd="1" destOrd="0" presId="urn:microsoft.com/office/officeart/2005/8/layout/hierarchy1"/>
    <dgm:cxn modelId="{4A5F94C5-C196-4534-9B0F-691B8A62CD63}" type="presParOf" srcId="{A83754AF-5086-4173-879D-0C6B34CE56A2}" destId="{4F899BE5-1C00-4F3C-8B0C-8928D513B1C9}" srcOrd="1" destOrd="0" presId="urn:microsoft.com/office/officeart/2005/8/layout/hierarchy1"/>
    <dgm:cxn modelId="{AB4A59A4-19E3-4D83-A15A-5D23BD211D4C}" type="presParOf" srcId="{C48F271E-86C3-4659-AF52-52B3EEF6D3FE}" destId="{28C893C7-44DC-4F78-AE66-36C269DD7F62}" srcOrd="4" destOrd="0" presId="urn:microsoft.com/office/officeart/2005/8/layout/hierarchy1"/>
    <dgm:cxn modelId="{7C30983A-7A9A-445F-8EE1-032D5CAF15DC}" type="presParOf" srcId="{C48F271E-86C3-4659-AF52-52B3EEF6D3FE}" destId="{90E44885-9DED-4CB2-9F23-81D84F8A2F87}" srcOrd="5" destOrd="0" presId="urn:microsoft.com/office/officeart/2005/8/layout/hierarchy1"/>
    <dgm:cxn modelId="{71A886BB-FB04-486E-89B3-8B72C2536771}" type="presParOf" srcId="{90E44885-9DED-4CB2-9F23-81D84F8A2F87}" destId="{D0D75358-3A49-485A-9111-D11BEA24CF27}" srcOrd="0" destOrd="0" presId="urn:microsoft.com/office/officeart/2005/8/layout/hierarchy1"/>
    <dgm:cxn modelId="{7ADE276A-6B31-43E2-A9E9-C611591FA5BC}" type="presParOf" srcId="{D0D75358-3A49-485A-9111-D11BEA24CF27}" destId="{3A52963B-89BE-4BDF-8CBE-F2DDD9F1DE84}" srcOrd="0" destOrd="0" presId="urn:microsoft.com/office/officeart/2005/8/layout/hierarchy1"/>
    <dgm:cxn modelId="{041FFCDC-EA2F-469F-99E2-DD5B4F2DFA91}" type="presParOf" srcId="{D0D75358-3A49-485A-9111-D11BEA24CF27}" destId="{FDF8EF3E-AAF2-46E3-8FA5-006DCF97CA2A}" srcOrd="1" destOrd="0" presId="urn:microsoft.com/office/officeart/2005/8/layout/hierarchy1"/>
    <dgm:cxn modelId="{C6B904C8-36FB-481E-942D-9005242AA2FA}" type="presParOf" srcId="{90E44885-9DED-4CB2-9F23-81D84F8A2F87}" destId="{2E8CE7CB-B7BD-4FD1-9108-2478F9D5D9A6}" srcOrd="1" destOrd="0" presId="urn:microsoft.com/office/officeart/2005/8/layout/hierarchy1"/>
    <dgm:cxn modelId="{07DEA9AB-7394-4F94-BF1C-58B84BAB863B}" type="presParOf" srcId="{5677E3C8-D306-421A-ADF5-EF1A74AFC413}" destId="{E5D05056-B787-4754-A362-99CAAE1557A2}" srcOrd="2" destOrd="0" presId="urn:microsoft.com/office/officeart/2005/8/layout/hierarchy1"/>
    <dgm:cxn modelId="{1A99FC68-D68D-46B5-9113-A464ECAC04AD}" type="presParOf" srcId="{5677E3C8-D306-421A-ADF5-EF1A74AFC413}" destId="{A2D49F4E-CBBE-4CE7-B73E-868E8E5B7D1E}" srcOrd="3" destOrd="0" presId="urn:microsoft.com/office/officeart/2005/8/layout/hierarchy1"/>
    <dgm:cxn modelId="{563C044B-1ED8-4362-A172-F3233F956C4B}" type="presParOf" srcId="{A2D49F4E-CBBE-4CE7-B73E-868E8E5B7D1E}" destId="{4B05E024-81EA-411C-97DF-4392150BABE5}" srcOrd="0" destOrd="0" presId="urn:microsoft.com/office/officeart/2005/8/layout/hierarchy1"/>
    <dgm:cxn modelId="{8ED03CA9-AD38-43B5-93C4-F5FF9D45F5B3}" type="presParOf" srcId="{4B05E024-81EA-411C-97DF-4392150BABE5}" destId="{DA08BE9D-3620-4A09-95AF-C0EF6DBEC2DE}" srcOrd="0" destOrd="0" presId="urn:microsoft.com/office/officeart/2005/8/layout/hierarchy1"/>
    <dgm:cxn modelId="{E9B992CF-79BB-4CF8-BE34-77018606552C}" type="presParOf" srcId="{4B05E024-81EA-411C-97DF-4392150BABE5}" destId="{835D121A-0EE2-4E12-B10F-084D16F66EE7}" srcOrd="1" destOrd="0" presId="urn:microsoft.com/office/officeart/2005/8/layout/hierarchy1"/>
    <dgm:cxn modelId="{D758ABC9-B142-45FA-A139-3C923F661903}" type="presParOf" srcId="{A2D49F4E-CBBE-4CE7-B73E-868E8E5B7D1E}" destId="{DE05649E-66A4-4B1D-B1B7-311FFBB79903}" srcOrd="1" destOrd="0" presId="urn:microsoft.com/office/officeart/2005/8/layout/hierarchy1"/>
    <dgm:cxn modelId="{299FBC35-9326-4D14-A56B-366356F605D1}" type="presParOf" srcId="{DE05649E-66A4-4B1D-B1B7-311FFBB79903}" destId="{57E87B95-B9C9-43B7-99BF-6DC9E3AE529A}" srcOrd="0" destOrd="0" presId="urn:microsoft.com/office/officeart/2005/8/layout/hierarchy1"/>
    <dgm:cxn modelId="{C86A80A4-22E1-49E2-A2D6-E96D59637A45}" type="presParOf" srcId="{DE05649E-66A4-4B1D-B1B7-311FFBB79903}" destId="{70915DC2-7656-414D-9BA8-CBCF1552EB56}" srcOrd="1" destOrd="0" presId="urn:microsoft.com/office/officeart/2005/8/layout/hierarchy1"/>
    <dgm:cxn modelId="{2FAC74C9-F373-49D3-BD96-D3080CFA2325}" type="presParOf" srcId="{70915DC2-7656-414D-9BA8-CBCF1552EB56}" destId="{1FA784C5-CCDE-42DF-83C0-9A8BE28127E7}" srcOrd="0" destOrd="0" presId="urn:microsoft.com/office/officeart/2005/8/layout/hierarchy1"/>
    <dgm:cxn modelId="{76DD9E5F-9467-42DE-BD3D-FFF0100F341C}" type="presParOf" srcId="{1FA784C5-CCDE-42DF-83C0-9A8BE28127E7}" destId="{46023B2D-AD0A-4E1F-9C60-DDFC8FA7688B}" srcOrd="0" destOrd="0" presId="urn:microsoft.com/office/officeart/2005/8/layout/hierarchy1"/>
    <dgm:cxn modelId="{5DF92EF7-9C34-43C8-92ED-3A91D6C48B81}" type="presParOf" srcId="{1FA784C5-CCDE-42DF-83C0-9A8BE28127E7}" destId="{A7A5674D-75AD-4399-8AA4-88ECD899AF63}" srcOrd="1" destOrd="0" presId="urn:microsoft.com/office/officeart/2005/8/layout/hierarchy1"/>
    <dgm:cxn modelId="{8F23F90C-9471-4D14-BD09-AEC6FFB7F93E}" type="presParOf" srcId="{70915DC2-7656-414D-9BA8-CBCF1552EB56}" destId="{B99FA7DE-8BF0-4367-ACE3-78E3FC44BFA9}" srcOrd="1" destOrd="0" presId="urn:microsoft.com/office/officeart/2005/8/layout/hierarchy1"/>
    <dgm:cxn modelId="{8EBA2B59-71A4-40E1-A2BE-CC81A6F8531C}" type="presParOf" srcId="{DE05649E-66A4-4B1D-B1B7-311FFBB79903}" destId="{161CF018-4F73-4A16-8C4F-EE0D98203E8D}" srcOrd="2" destOrd="0" presId="urn:microsoft.com/office/officeart/2005/8/layout/hierarchy1"/>
    <dgm:cxn modelId="{27C8CA48-4992-4269-B4F0-8E232CB37857}" type="presParOf" srcId="{DE05649E-66A4-4B1D-B1B7-311FFBB79903}" destId="{98F6788B-E213-4145-B309-7AF771DC7ABA}" srcOrd="3" destOrd="0" presId="urn:microsoft.com/office/officeart/2005/8/layout/hierarchy1"/>
    <dgm:cxn modelId="{34E0FF60-C910-4F8B-BB54-50B0593D76DF}" type="presParOf" srcId="{98F6788B-E213-4145-B309-7AF771DC7ABA}" destId="{9CCC0935-138F-4AEB-82E3-8C344294DD6E}" srcOrd="0" destOrd="0" presId="urn:microsoft.com/office/officeart/2005/8/layout/hierarchy1"/>
    <dgm:cxn modelId="{6A512A3D-2733-4B9A-82C6-7E906648978A}" type="presParOf" srcId="{9CCC0935-138F-4AEB-82E3-8C344294DD6E}" destId="{2467A09B-AAE2-4ECF-8DD9-AC7396B3AB2A}" srcOrd="0" destOrd="0" presId="urn:microsoft.com/office/officeart/2005/8/layout/hierarchy1"/>
    <dgm:cxn modelId="{C20441C1-5F9C-47E3-AD51-207B141E6967}" type="presParOf" srcId="{9CCC0935-138F-4AEB-82E3-8C344294DD6E}" destId="{767A1A0C-FDFA-46EC-BB18-35BC1D3DBA79}" srcOrd="1" destOrd="0" presId="urn:microsoft.com/office/officeart/2005/8/layout/hierarchy1"/>
    <dgm:cxn modelId="{F37F9BCB-0D08-4BC3-9B7E-E75DAEA88262}" type="presParOf" srcId="{98F6788B-E213-4145-B309-7AF771DC7ABA}" destId="{0A2581A5-F70E-4063-8DF6-86AD022B96AB}" srcOrd="1" destOrd="0" presId="urn:microsoft.com/office/officeart/2005/8/layout/hierarchy1"/>
    <dgm:cxn modelId="{E138E964-1514-4CC7-9673-42D60381B6C0}" type="presParOf" srcId="{5677E3C8-D306-421A-ADF5-EF1A74AFC413}" destId="{31FC35A7-3C3D-419B-923E-D2777026343A}" srcOrd="4" destOrd="0" presId="urn:microsoft.com/office/officeart/2005/8/layout/hierarchy1"/>
    <dgm:cxn modelId="{184B9205-B5E6-4DEE-8D99-CC5E4879C3F2}" type="presParOf" srcId="{5677E3C8-D306-421A-ADF5-EF1A74AFC413}" destId="{33AF190D-7DBA-498A-88B6-0BF9D171BFD4}" srcOrd="5" destOrd="0" presId="urn:microsoft.com/office/officeart/2005/8/layout/hierarchy1"/>
    <dgm:cxn modelId="{95BE5D87-F725-45E7-8BE5-84D2056809DB}" type="presParOf" srcId="{33AF190D-7DBA-498A-88B6-0BF9D171BFD4}" destId="{21E31B3B-45FE-42A3-9F91-6CA86DE171AC}" srcOrd="0" destOrd="0" presId="urn:microsoft.com/office/officeart/2005/8/layout/hierarchy1"/>
    <dgm:cxn modelId="{A15DACFA-AFBC-475E-B4D4-01D230C02431}" type="presParOf" srcId="{21E31B3B-45FE-42A3-9F91-6CA86DE171AC}" destId="{588536F0-3D6B-426C-9CC3-3754107299ED}" srcOrd="0" destOrd="0" presId="urn:microsoft.com/office/officeart/2005/8/layout/hierarchy1"/>
    <dgm:cxn modelId="{44F162E0-2F0F-4C36-94D6-82A6BD095DD0}" type="presParOf" srcId="{21E31B3B-45FE-42A3-9F91-6CA86DE171AC}" destId="{BBE5931B-8BC0-4CE8-8F8C-109C8479D29A}" srcOrd="1" destOrd="0" presId="urn:microsoft.com/office/officeart/2005/8/layout/hierarchy1"/>
    <dgm:cxn modelId="{EADBAC72-3988-4803-9A4F-1E43859F52C3}" type="presParOf" srcId="{33AF190D-7DBA-498A-88B6-0BF9D171BFD4}" destId="{14C1E5C6-10A0-4FA3-8563-90FB1B8E1F61}" srcOrd="1" destOrd="0" presId="urn:microsoft.com/office/officeart/2005/8/layout/hierarchy1"/>
    <dgm:cxn modelId="{B59551A7-88EE-43CE-B159-55A0819774FB}" type="presParOf" srcId="{5677E3C8-D306-421A-ADF5-EF1A74AFC413}" destId="{CE8CCE48-F678-496C-A070-C21C9EC94CFB}" srcOrd="6" destOrd="0" presId="urn:microsoft.com/office/officeart/2005/8/layout/hierarchy1"/>
    <dgm:cxn modelId="{84A3947E-1A94-40A8-A3D9-21A007BDDCAB}" type="presParOf" srcId="{5677E3C8-D306-421A-ADF5-EF1A74AFC413}" destId="{176256D6-1B53-484B-8A3D-6A6FF17575F8}" srcOrd="7" destOrd="0" presId="urn:microsoft.com/office/officeart/2005/8/layout/hierarchy1"/>
    <dgm:cxn modelId="{70EE7464-E4B3-4EB4-BBF9-3204D076460D}" type="presParOf" srcId="{176256D6-1B53-484B-8A3D-6A6FF17575F8}" destId="{EE698BDC-BF89-4977-886D-B4AD89712758}" srcOrd="0" destOrd="0" presId="urn:microsoft.com/office/officeart/2005/8/layout/hierarchy1"/>
    <dgm:cxn modelId="{2A4D71FE-B2BA-4829-A6C0-277A5F71BB5D}" type="presParOf" srcId="{EE698BDC-BF89-4977-886D-B4AD89712758}" destId="{D313ADF9-30A1-48A0-BB5D-6816047A0E66}" srcOrd="0" destOrd="0" presId="urn:microsoft.com/office/officeart/2005/8/layout/hierarchy1"/>
    <dgm:cxn modelId="{CEB829A0-03D3-4FA0-A79F-9560753935B7}" type="presParOf" srcId="{EE698BDC-BF89-4977-886D-B4AD89712758}" destId="{C5494DB2-D202-4F81-A02A-CEB0C6BC64FF}" srcOrd="1" destOrd="0" presId="urn:microsoft.com/office/officeart/2005/8/layout/hierarchy1"/>
    <dgm:cxn modelId="{877EA612-345E-40E1-8552-CA75B15B8C85}" type="presParOf" srcId="{176256D6-1B53-484B-8A3D-6A6FF17575F8}" destId="{0A94C7EC-6430-42B1-B1A0-DBEEC7E8446C}" srcOrd="1" destOrd="0" presId="urn:microsoft.com/office/officeart/2005/8/layout/hierarchy1"/>
    <dgm:cxn modelId="{763DF4B1-1EF9-4435-9B6D-0349195E6C2E}" type="presParOf" srcId="{0A94C7EC-6430-42B1-B1A0-DBEEC7E8446C}" destId="{CA2390FD-0E82-4A4A-A184-8970A4718730}" srcOrd="0" destOrd="0" presId="urn:microsoft.com/office/officeart/2005/8/layout/hierarchy1"/>
    <dgm:cxn modelId="{3CFDFA88-BF00-4EAC-9CAE-8B60334BCFA9}" type="presParOf" srcId="{0A94C7EC-6430-42B1-B1A0-DBEEC7E8446C}" destId="{7602D143-43DD-4E34-BFBB-E77DB5EDD0C6}" srcOrd="1" destOrd="0" presId="urn:microsoft.com/office/officeart/2005/8/layout/hierarchy1"/>
    <dgm:cxn modelId="{D240650E-7A76-40F3-AE4D-899C477E8672}" type="presParOf" srcId="{7602D143-43DD-4E34-BFBB-E77DB5EDD0C6}" destId="{F3FF2826-632D-4215-97B7-DA9A53EC0C4E}" srcOrd="0" destOrd="0" presId="urn:microsoft.com/office/officeart/2005/8/layout/hierarchy1"/>
    <dgm:cxn modelId="{A583ABFD-858B-405C-8504-760C0CB6BFBB}" type="presParOf" srcId="{F3FF2826-632D-4215-97B7-DA9A53EC0C4E}" destId="{3B6CAA9D-7FCC-4B72-B1C2-EC0B64C1F741}" srcOrd="0" destOrd="0" presId="urn:microsoft.com/office/officeart/2005/8/layout/hierarchy1"/>
    <dgm:cxn modelId="{E2205759-F747-43D2-AECA-78623DD0ED60}" type="presParOf" srcId="{F3FF2826-632D-4215-97B7-DA9A53EC0C4E}" destId="{64CC3012-F447-40FE-8BC8-FE73108CBDC9}" srcOrd="1" destOrd="0" presId="urn:microsoft.com/office/officeart/2005/8/layout/hierarchy1"/>
    <dgm:cxn modelId="{76633226-71ED-4C36-8882-207E1AEB7944}" type="presParOf" srcId="{7602D143-43DD-4E34-BFBB-E77DB5EDD0C6}" destId="{678AA6C4-A728-47BC-BE83-A2D2192E1A3D}" srcOrd="1" destOrd="0" presId="urn:microsoft.com/office/officeart/2005/8/layout/hierarchy1"/>
    <dgm:cxn modelId="{12402781-3984-4B69-82BC-B93529A13757}" type="presParOf" srcId="{0A94C7EC-6430-42B1-B1A0-DBEEC7E8446C}" destId="{E2E29025-B0EB-49C7-B091-D0E9A1E8CE05}" srcOrd="2" destOrd="0" presId="urn:microsoft.com/office/officeart/2005/8/layout/hierarchy1"/>
    <dgm:cxn modelId="{990E5823-1881-45CD-BFDC-88392B01EBD9}" type="presParOf" srcId="{0A94C7EC-6430-42B1-B1A0-DBEEC7E8446C}" destId="{CDD3E315-E492-44EA-8B6E-6165B34426F5}" srcOrd="3" destOrd="0" presId="urn:microsoft.com/office/officeart/2005/8/layout/hierarchy1"/>
    <dgm:cxn modelId="{DC7B8E04-D2AD-4017-B6CA-BE8AEDAB5417}" type="presParOf" srcId="{CDD3E315-E492-44EA-8B6E-6165B34426F5}" destId="{7748AB24-C953-48BD-87CF-F6FDE5635B59}" srcOrd="0" destOrd="0" presId="urn:microsoft.com/office/officeart/2005/8/layout/hierarchy1"/>
    <dgm:cxn modelId="{402A2150-1599-44BF-BE74-814C13756BAC}" type="presParOf" srcId="{7748AB24-C953-48BD-87CF-F6FDE5635B59}" destId="{5775134E-2091-415E-91E0-CD1F8A3ABD71}" srcOrd="0" destOrd="0" presId="urn:microsoft.com/office/officeart/2005/8/layout/hierarchy1"/>
    <dgm:cxn modelId="{11765AD7-9169-4429-9E66-3CA348B7651F}" type="presParOf" srcId="{7748AB24-C953-48BD-87CF-F6FDE5635B59}" destId="{A81C76A1-2930-4C58-BAA1-948FE47552B7}" srcOrd="1" destOrd="0" presId="urn:microsoft.com/office/officeart/2005/8/layout/hierarchy1"/>
    <dgm:cxn modelId="{F295DF6D-1EBC-4036-B0DE-4F3F97FE25BB}" type="presParOf" srcId="{CDD3E315-E492-44EA-8B6E-6165B34426F5}" destId="{2A19BC7E-76A1-4340-8E41-9244143FE57E}" srcOrd="1" destOrd="0" presId="urn:microsoft.com/office/officeart/2005/8/layout/hierarchy1"/>
    <dgm:cxn modelId="{EBFB20C3-9FEC-42C5-BDAD-68BDD2A21DDD}" type="presParOf" srcId="{0A94C7EC-6430-42B1-B1A0-DBEEC7E8446C}" destId="{3694706F-AB4A-42F7-B7A6-2B57F6AA1425}" srcOrd="4" destOrd="0" presId="urn:microsoft.com/office/officeart/2005/8/layout/hierarchy1"/>
    <dgm:cxn modelId="{B88F65C6-E2F1-4964-8DED-3B97AD18A9F5}" type="presParOf" srcId="{0A94C7EC-6430-42B1-B1A0-DBEEC7E8446C}" destId="{657220C7-6444-477C-85B0-7E89D69B5D3A}" srcOrd="5" destOrd="0" presId="urn:microsoft.com/office/officeart/2005/8/layout/hierarchy1"/>
    <dgm:cxn modelId="{E8CC721B-BC75-4A73-89B4-8A5CF7C243C5}" type="presParOf" srcId="{657220C7-6444-477C-85B0-7E89D69B5D3A}" destId="{95DDCFC3-B138-4EB5-AAF4-CB85A5AB7669}" srcOrd="0" destOrd="0" presId="urn:microsoft.com/office/officeart/2005/8/layout/hierarchy1"/>
    <dgm:cxn modelId="{CD4484C2-666B-4185-94F3-C3CA7CE2D061}" type="presParOf" srcId="{95DDCFC3-B138-4EB5-AAF4-CB85A5AB7669}" destId="{07D30FDC-EAE0-4B8A-8AA0-4ABB2A3A9B0D}" srcOrd="0" destOrd="0" presId="urn:microsoft.com/office/officeart/2005/8/layout/hierarchy1"/>
    <dgm:cxn modelId="{DE946FC5-339C-4F54-B944-4D718044F0BF}" type="presParOf" srcId="{95DDCFC3-B138-4EB5-AAF4-CB85A5AB7669}" destId="{F304BE40-3FE0-4316-BBB1-ACB906EFA519}" srcOrd="1" destOrd="0" presId="urn:microsoft.com/office/officeart/2005/8/layout/hierarchy1"/>
    <dgm:cxn modelId="{A9B1677C-F2D8-48B8-AD18-FB7A999D9D4D}" type="presParOf" srcId="{657220C7-6444-477C-85B0-7E89D69B5D3A}" destId="{88181537-A0DF-4E7B-9DA0-1B5F88E60B2C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310DB1-B4F1-42D4-A2DE-1AA634C0533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71FE9E-0ABB-4429-B9E6-F5952402933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ED4DF-2AEB-47E3-A306-EDA9E27DB143}" type="datetimeFigureOut">
              <a:rPr lang="ar-SA" smtClean="0"/>
              <a:pPr/>
              <a:t>11/01/37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08F2AF-0E7F-4E7B-AE46-F25A6C1CA1F3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8022" b="19780"/>
          <a:stretch>
            <a:fillRect/>
          </a:stretch>
        </p:blipFill>
        <p:spPr bwMode="auto">
          <a:xfrm>
            <a:off x="0" y="-24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-142900"/>
            <a:ext cx="7851648" cy="1471586"/>
          </a:xfrm>
        </p:spPr>
        <p:txBody>
          <a:bodyPr>
            <a:normAutofit/>
          </a:bodyPr>
          <a:lstStyle/>
          <a:p>
            <a:pPr algn="ctr"/>
            <a:r>
              <a:rPr lang="ar-SA" sz="8800" dirty="0" smtClean="0"/>
              <a:t>بسم الله الرحمن الرحيم</a:t>
            </a:r>
            <a:endParaRPr lang="ar-SA" sz="8800" dirty="0"/>
          </a:p>
        </p:txBody>
      </p:sp>
      <p:sp>
        <p:nvSpPr>
          <p:cNvPr id="6" name="مستطيل 5"/>
          <p:cNvSpPr/>
          <p:nvPr/>
        </p:nvSpPr>
        <p:spPr>
          <a:xfrm>
            <a:off x="1643042" y="2643182"/>
            <a:ext cx="5849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الوحدة الأولى</a:t>
            </a:r>
          </a:p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التوابع والأساليب النحوية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71868" y="4500570"/>
            <a:ext cx="2359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40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الدرس الرابع</a:t>
            </a:r>
            <a:endParaRPr lang="ar-SA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28992" y="5105957"/>
            <a:ext cx="29835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الـتـوابـع</a:t>
            </a:r>
            <a:endParaRPr lang="ar-SA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42910" y="5435758"/>
            <a:ext cx="1620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ص: 21</a:t>
            </a:r>
            <a:endParaRPr lang="ar-SA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2530" name="Picture 2" descr="D:\اللغة العربية المرحلة الثانوية\3 المستوى الثالث\كتب المستوى الثالث علمي\الكتاب JPEG\لغة عربية 3 ــ التطبيقات ــ علمي بدون تعليقات_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3071"/>
          <a:stretch>
            <a:fillRect/>
          </a:stretch>
        </p:blipFill>
        <p:spPr bwMode="auto">
          <a:xfrm>
            <a:off x="1" y="0"/>
            <a:ext cx="9144032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500298" y="178592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يومٌ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85918" y="178592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ليلة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14348" y="1785926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 smtClean="0">
                <a:solidFill>
                  <a:srgbClr val="0000CC"/>
                </a:solidFill>
              </a:rPr>
              <a:t>معطوف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57422" y="2285992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أنهاك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71604" y="2285992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أنهاك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57224" y="2214554"/>
            <a:ext cx="8572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CC"/>
                </a:solidFill>
              </a:rPr>
              <a:t>توكيد</a:t>
            </a:r>
          </a:p>
          <a:p>
            <a:r>
              <a:rPr lang="ar-SA" sz="2000" b="1" dirty="0" smtClean="0">
                <a:solidFill>
                  <a:srgbClr val="0000CC"/>
                </a:solidFill>
              </a:rPr>
              <a:t>لفظي</a:t>
            </a:r>
            <a:endParaRPr lang="ar-SA" sz="20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3554" name="Picture 2" descr="D:\اللغة العربية المرحلة الثانوية\3 المستوى الثالث\كتب المستوى الثالث علمي\الكتاب JPEG\لغة عربية 3 ــ التطبيقات ــ علمي بدون تعليقات_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6556"/>
          <a:stretch>
            <a:fillRect/>
          </a:stretch>
        </p:blipFill>
        <p:spPr bwMode="auto">
          <a:xfrm>
            <a:off x="22586" y="0"/>
            <a:ext cx="9121446" cy="689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 descr="D:\اللغة العربية المرحلة الثانوية\3 المستوى الثالث\كتب المستوى الثالث علمي\الكتاب JPEG\لغة عربية 3 ــ التطبيقات ــ علمي بدون تعليقات_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2841"/>
          <a:stretch>
            <a:fillRect/>
          </a:stretch>
        </p:blipFill>
        <p:spPr bwMode="auto">
          <a:xfrm>
            <a:off x="31712" y="-24"/>
            <a:ext cx="9112320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D:\اللغة العربية المرحلة الثانوية\3 المستوى الثالث\كتب المستوى الثالث علمي\الكتاب JPEG\لغة عربية 3 ــ التطبيقات ــ علمي بدون تعليقات_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758" t="46666" r="10813" b="7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214282" y="1571612"/>
          <a:ext cx="862016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3 المستوى الثالث\كتب المستوى الثالث علمي\الكتاب JPEG\لغة عربية 3 ــ التطبيقات ــ علمي بدون تعليقات_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69" r="4687" b="573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1857356" y="2181517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سيارة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2181517"/>
            <a:ext cx="13572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كل من كل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857356" y="2643182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فوائدها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2643182"/>
            <a:ext cx="1428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بعض من كل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785918" y="3071810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ثماره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3071810"/>
            <a:ext cx="14287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بعض من كل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357554" y="4929198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الصحيفة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857752" y="5429264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الصحيفةَ كلَّها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857752" y="5857892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الصحيفةَ </a:t>
            </a:r>
            <a:r>
              <a:rPr lang="ar-SA" sz="2400" b="1" dirty="0" smtClean="0">
                <a:solidFill>
                  <a:srgbClr val="0000CC"/>
                </a:solidFill>
              </a:rPr>
              <a:t>اليوميةَ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857752" y="6357958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الصحيفةَ </a:t>
            </a:r>
            <a:r>
              <a:rPr lang="ar-SA" sz="2400" b="1" dirty="0" smtClean="0">
                <a:solidFill>
                  <a:srgbClr val="0000CC"/>
                </a:solidFill>
              </a:rPr>
              <a:t>والكتابَ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2401"/>
          <a:stretch>
            <a:fillRect/>
          </a:stretch>
        </p:blipFill>
        <p:spPr bwMode="auto">
          <a:xfrm>
            <a:off x="-44627" y="0"/>
            <a:ext cx="91886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D:\اللغة العربية المرحلة الثانوية\3 المستوى الثالث\كتب المستوى الثالث علمي\الكتاب JPEG\لغة عربية 3 ــ التطبيقات ــ علمي بدون تعليقات_0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144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 descr="D:\اللغة العربية المرحلة الثانوية\3 المستوى الثالث\كتب المستوى الثالث علمي\الكتاب JPEG\لغة عربية 3 ــ التطبيقات ــ علمي بدون تعليقات_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65" b="35045"/>
          <a:stretch>
            <a:fillRect/>
          </a:stretch>
        </p:blipFill>
        <p:spPr bwMode="auto">
          <a:xfrm>
            <a:off x="-1" y="1"/>
            <a:ext cx="9134017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928926" y="500042"/>
            <a:ext cx="11689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الإعـراب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76052" y="857232"/>
            <a:ext cx="83869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عطف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57290" y="857232"/>
            <a:ext cx="108555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err="1" smtClean="0">
                <a:solidFill>
                  <a:srgbClr val="0000CC"/>
                </a:solidFill>
              </a:rPr>
              <a:t>معطوف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445989" y="1142984"/>
            <a:ext cx="7505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الواو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440557" y="1214422"/>
            <a:ext cx="7184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الفاء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658919" y="1214422"/>
            <a:ext cx="4171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ثم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767500" y="2191400"/>
            <a:ext cx="7216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نفس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245758" y="2214554"/>
            <a:ext cx="47641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كل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03696" y="2214554"/>
            <a:ext cx="78739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00CC"/>
                </a:solidFill>
              </a:rPr>
              <a:t>جميع</a:t>
            </a:r>
            <a:endParaRPr lang="ar-SA" sz="2800" b="1" dirty="0">
              <a:solidFill>
                <a:srgbClr val="0000CC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071538" y="4714884"/>
            <a:ext cx="543086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 smtClean="0">
                <a:solidFill>
                  <a:srgbClr val="0000CC"/>
                </a:solidFill>
              </a:rPr>
              <a:t>تابع يتوسط بينه وبين </a:t>
            </a:r>
            <a:r>
              <a:rPr lang="ar-SA" sz="2600" b="1" dirty="0" err="1" smtClean="0">
                <a:solidFill>
                  <a:srgbClr val="0000CC"/>
                </a:solidFill>
              </a:rPr>
              <a:t>متبوعه</a:t>
            </a:r>
            <a:r>
              <a:rPr lang="ar-SA" sz="2600" b="1" dirty="0" smtClean="0">
                <a:solidFill>
                  <a:srgbClr val="0000CC"/>
                </a:solidFill>
              </a:rPr>
              <a:t> أحد حروف العطف </a:t>
            </a:r>
            <a:endParaRPr lang="ar-SA" sz="2600" b="1" dirty="0">
              <a:solidFill>
                <a:srgbClr val="0000CC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071538" y="5572140"/>
            <a:ext cx="543086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 smtClean="0">
                <a:solidFill>
                  <a:srgbClr val="0000CC"/>
                </a:solidFill>
              </a:rPr>
              <a:t>هو تابع يذكر لتقوية </a:t>
            </a:r>
            <a:r>
              <a:rPr lang="ar-SA" sz="2600" b="1" dirty="0" err="1" smtClean="0">
                <a:solidFill>
                  <a:srgbClr val="0000CC"/>
                </a:solidFill>
              </a:rPr>
              <a:t>متبوعه</a:t>
            </a:r>
            <a:r>
              <a:rPr lang="ar-SA" sz="2600" b="1" dirty="0" smtClean="0">
                <a:solidFill>
                  <a:srgbClr val="0000CC"/>
                </a:solidFill>
              </a:rPr>
              <a:t> وتأكيد حكمه</a:t>
            </a:r>
            <a:endParaRPr lang="ar-SA" sz="2600" b="1" dirty="0">
              <a:solidFill>
                <a:srgbClr val="0000CC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28662" y="6039169"/>
            <a:ext cx="5645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هو التابع المذكور بالحكم بلا واسطة بينه وبين </a:t>
            </a:r>
            <a:r>
              <a:rPr lang="ar-SA" sz="2400" b="1" dirty="0" err="1" smtClean="0">
                <a:solidFill>
                  <a:srgbClr val="0000CC"/>
                </a:solidFill>
              </a:rPr>
              <a:t>متبوعه</a:t>
            </a:r>
            <a:endParaRPr lang="ar-SA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7" name="Picture 3" descr="D:\اللغة العربية المرحلة الثانوية\3 المستوى الثالث\كتب المستوى الثالث علمي\الكتاب JPEG\لغة عربية 3 ــ التطبيقات ــ علمي بدون تعليقات_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8111"/>
          <a:stretch>
            <a:fillRect/>
          </a:stretch>
        </p:blipFill>
        <p:spPr bwMode="auto">
          <a:xfrm>
            <a:off x="12911" y="-24"/>
            <a:ext cx="9131089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286380" y="2857496"/>
            <a:ext cx="22875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الكتابَ الجديدَ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572000" y="3214686"/>
            <a:ext cx="30019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الكتابَ قرأت الكتابَ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572000" y="3643314"/>
            <a:ext cx="30019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الكتابَ كلَّه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4000504"/>
            <a:ext cx="30019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الكتابَ نصفَه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70422" y="4396095"/>
            <a:ext cx="30019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قرأت الكتابَ والجريدةَ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786182" y="5110475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حضر المتسابقون المتسابقون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86182" y="5500702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حضر المتسابقون المتحمسون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786182" y="5896293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حضر المتسابقون بعضهم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786182" y="6286520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حضر المتسابقون والمشجعون</a:t>
            </a:r>
            <a:endParaRPr lang="ar-SA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 descr="D:\اللغة العربية المرحلة الثانوية\3 المستوى الثالث\كتب المستوى الثالث علمي\الكتاب JPEG\لغة عربية 3 ــ التطبيقات ــ علمي بدون تعليقات_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284"/>
          <a:stretch>
            <a:fillRect/>
          </a:stretch>
        </p:blipFill>
        <p:spPr bwMode="auto">
          <a:xfrm>
            <a:off x="-32" y="0"/>
            <a:ext cx="9145903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3786182" y="428604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مررت بالوزيرين كليهما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786182" y="857232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مررت بالوزيرين النشيطين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86182" y="1214422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مررت بالوزيرين </a:t>
            </a:r>
            <a:r>
              <a:rPr lang="ar-SA" sz="2400" b="1" dirty="0" err="1" smtClean="0">
                <a:solidFill>
                  <a:srgbClr val="0000CC"/>
                </a:solidFill>
              </a:rPr>
              <a:t>نايفٍ</a:t>
            </a:r>
            <a:r>
              <a:rPr lang="ar-SA" sz="2400" b="1" dirty="0" smtClean="0">
                <a:solidFill>
                  <a:srgbClr val="0000CC"/>
                </a:solidFill>
              </a:rPr>
              <a:t> وفيصلٍ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86182" y="1610013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مررت بالوزيرين ونائبيهما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86182" y="3181649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أعجبت بسيرةِ الخليفةِ العادلِ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786182" y="3610277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أعجبت بسيرةِ الخليفتين</a:t>
            </a:r>
            <a:endParaRPr lang="ar-SA" sz="2400" b="1" dirty="0">
              <a:solidFill>
                <a:srgbClr val="0000CC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786182" y="4000504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أعجبت بسيرةِ الخلفاءِ</a:t>
            </a:r>
            <a:endParaRPr lang="ar-SA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 descr="D:\اللغة العربية المرحلة الثانوية\3 المستوى الثالث\كتب المستوى الثالث علمي\الكتاب JPEG\لغة عربية 3 ــ التطبيقات ــ علمي بدون تعليقات_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437"/>
          <a:stretch>
            <a:fillRect/>
          </a:stretch>
        </p:blipFill>
        <p:spPr bwMode="auto">
          <a:xfrm>
            <a:off x="12943" y="-24"/>
            <a:ext cx="9131089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4500562" y="1845222"/>
            <a:ext cx="37862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CC"/>
                </a:solidFill>
              </a:rPr>
              <a:t>يدافع الكتابُ الوطنيون كلهم عن قضايا أمتهم</a:t>
            </a:r>
            <a:endParaRPr lang="ar-SA" b="1" dirty="0">
              <a:solidFill>
                <a:srgbClr val="0000CC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86314" y="2214554"/>
            <a:ext cx="37862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CC"/>
                </a:solidFill>
              </a:rPr>
              <a:t>يدافع الإعلاميون الوطنيون كلهم عن قضايا أمتهم</a:t>
            </a:r>
            <a:endParaRPr lang="ar-SA" b="1" dirty="0">
              <a:solidFill>
                <a:srgbClr val="0000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29124" y="2571744"/>
            <a:ext cx="4071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CC"/>
                </a:solidFill>
              </a:rPr>
              <a:t>تدافع الأديباتُ الوطنياتُ كلهن عن قضايا أمتهم</a:t>
            </a:r>
            <a:endParaRPr lang="ar-SA" b="1" dirty="0">
              <a:solidFill>
                <a:srgbClr val="0000CC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57752" y="2928934"/>
            <a:ext cx="37862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0000CC"/>
                </a:solidFill>
              </a:rPr>
              <a:t>تدافع الصحيفتان الوطنيتان كلهم عن قضايا أمتهم</a:t>
            </a:r>
            <a:endParaRPr lang="ar-SA" b="1" dirty="0">
              <a:solidFill>
                <a:srgbClr val="0000CC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42910" y="4786322"/>
            <a:ext cx="73581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CC"/>
                </a:solidFill>
              </a:rPr>
              <a:t>تتميز أحياء الرياض كلها النسيم والروابي وغيرها  بشوارعها النظيفة ومرورها المنظم</a:t>
            </a:r>
            <a:endParaRPr lang="ar-SA" sz="2000" b="1" dirty="0">
              <a:solidFill>
                <a:srgbClr val="0000CC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42910" y="5143512"/>
            <a:ext cx="73581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00CC"/>
                </a:solidFill>
              </a:rPr>
              <a:t>يتميز طلاب المرحلة الثانوية معظمهم بالحضور المنتظم والمشاركة الفعالة </a:t>
            </a:r>
            <a:endParaRPr lang="ar-SA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9458" name="Picture 2" descr="D:\اللغة العربية المرحلة الثانوية\3 المستوى الثالث\كتب المستوى الثالث علمي\الكتاب JPEG\لغة عربية 3 ــ التطبيقات ــ علمي بدون تعليقات_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1935" b="17163"/>
          <a:stretch>
            <a:fillRect/>
          </a:stretch>
        </p:blipFill>
        <p:spPr bwMode="auto">
          <a:xfrm>
            <a:off x="0" y="0"/>
            <a:ext cx="9158836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928662" y="1428736"/>
            <a:ext cx="707236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200" b="1" dirty="0" smtClean="0">
                <a:solidFill>
                  <a:srgbClr val="0000CC"/>
                </a:solidFill>
              </a:rPr>
              <a:t>للوطن حقوق واجبة على الأفراد جميعهم، فالوطن بلدنا الذي نعيش فيه هو فخرنا وعزنا وأمننا وملاذنا</a:t>
            </a:r>
          </a:p>
          <a:p>
            <a:pPr algn="just"/>
            <a:r>
              <a:rPr lang="ar-SA" sz="3200" b="1" dirty="0" smtClean="0">
                <a:solidFill>
                  <a:srgbClr val="0000CC"/>
                </a:solidFill>
              </a:rPr>
              <a:t>فينبغي </a:t>
            </a:r>
            <a:r>
              <a:rPr lang="ar-SA" sz="3200" b="1" dirty="0" err="1" smtClean="0">
                <a:solidFill>
                  <a:srgbClr val="0000CC"/>
                </a:solidFill>
              </a:rPr>
              <a:t>علىنا</a:t>
            </a:r>
            <a:r>
              <a:rPr lang="ar-SA" sz="3200" b="1" dirty="0" smtClean="0">
                <a:solidFill>
                  <a:srgbClr val="0000CC"/>
                </a:solidFill>
              </a:rPr>
              <a:t> كلنا أعمال كثيرة تجاه هذا البلد الغالي منها العمل على رقيه والدفاع عنه وطاعة ولاة أمره والدعاء له ولهم بكل خير وتوفيق وعون من الله الكبير المتعال</a:t>
            </a:r>
            <a:endParaRPr lang="en-US" sz="32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482" name="Picture 2" descr="D:\اللغة العربية المرحلة الثانوية\3 المستوى الثالث\كتب المستوى الثالث علمي\الكتاب JPEG\لغة عربية 3 ــ التطبيقات ــ علمي بدون تعليقات_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9692"/>
          <a:stretch>
            <a:fillRect/>
          </a:stretch>
        </p:blipFill>
        <p:spPr bwMode="auto">
          <a:xfrm>
            <a:off x="-12631" y="-24"/>
            <a:ext cx="9156663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857224" y="1714488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 smtClean="0">
                <a:solidFill>
                  <a:srgbClr val="0000CC"/>
                </a:solidFill>
              </a:rPr>
              <a:t>يعجبني لون السماء الصافية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85786" y="2071678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 smtClean="0">
                <a:solidFill>
                  <a:srgbClr val="0000CC"/>
                </a:solidFill>
              </a:rPr>
              <a:t>النخلات كلها مثمرة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928662" y="2467269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 smtClean="0">
                <a:solidFill>
                  <a:srgbClr val="0000CC"/>
                </a:solidFill>
              </a:rPr>
              <a:t>منظر الحقول </a:t>
            </a:r>
            <a:r>
              <a:rPr lang="ar-SA" sz="2400" b="1" dirty="0" err="1" smtClean="0">
                <a:solidFill>
                  <a:srgbClr val="0000CC"/>
                </a:solidFill>
              </a:rPr>
              <a:t>والزروع</a:t>
            </a:r>
            <a:r>
              <a:rPr lang="ar-SA" sz="2400" b="1" dirty="0" smtClean="0">
                <a:solidFill>
                  <a:srgbClr val="0000CC"/>
                </a:solidFill>
              </a:rPr>
              <a:t> يريح النفس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28662" y="2895897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2400" b="1" dirty="0" smtClean="0">
                <a:solidFill>
                  <a:srgbClr val="0000CC"/>
                </a:solidFill>
              </a:rPr>
              <a:t>يتجلى في الصورة جمال الطبيعة في الأرض والسماء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928662" y="3286124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12A22A"/>
                </a:solidFill>
              </a:rPr>
              <a:t>ما أطيب النظر في كتاب الله  القرآن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928662" y="3681715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12A22A"/>
                </a:solidFill>
              </a:rPr>
              <a:t>القرآن نور وشفاء للمؤمنين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928662" y="4038905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12A22A"/>
                </a:solidFill>
              </a:rPr>
              <a:t>القرآن الكريم يهدينا إلى الصراط المستقيم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928662" y="4500570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12A22A"/>
                </a:solidFill>
              </a:rPr>
              <a:t>قرأت القرآن كله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928662" y="4857760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هذا البرج أثري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928662" y="5286388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قصر </a:t>
            </a:r>
            <a:r>
              <a:rPr lang="ar-SA" sz="2400" b="1" dirty="0" err="1" smtClean="0">
                <a:solidFill>
                  <a:srgbClr val="FF0000"/>
                </a:solidFill>
              </a:rPr>
              <a:t>المصمك</a:t>
            </a:r>
            <a:r>
              <a:rPr lang="ar-SA" sz="2400" b="1" dirty="0" smtClean="0">
                <a:solidFill>
                  <a:srgbClr val="FF0000"/>
                </a:solidFill>
              </a:rPr>
              <a:t> معلم تاريخي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28662" y="5643578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يعجبني قصر </a:t>
            </a:r>
            <a:r>
              <a:rPr lang="ar-SA" sz="2400" b="1" dirty="0" err="1" smtClean="0">
                <a:solidFill>
                  <a:srgbClr val="FF0000"/>
                </a:solidFill>
              </a:rPr>
              <a:t>المصمك</a:t>
            </a:r>
            <a:r>
              <a:rPr lang="ar-SA" sz="2400" b="1" dirty="0" smtClean="0">
                <a:solidFill>
                  <a:srgbClr val="FF0000"/>
                </a:solidFill>
              </a:rPr>
              <a:t> تصميمه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928662" y="6039169"/>
            <a:ext cx="5715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زرت هذا القصر وغيره من معالم المملكة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506" name="Picture 2" descr="D:\اللغة العربية المرحلة الثانوية\3 المستوى الثالث\كتب المستوى الثالث علمي\الكتاب JPEG\لغة عربية 3 ــ التطبيقات ــ علمي بدون تعليقات_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156"/>
          <a:stretch>
            <a:fillRect/>
          </a:stretch>
        </p:blipFill>
        <p:spPr bwMode="auto">
          <a:xfrm>
            <a:off x="-71470" y="0"/>
            <a:ext cx="9215470" cy="6858024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142976" y="967071"/>
            <a:ext cx="75724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العلاقة بين النعت والنعوت كالعلاقة بين القائد والجندي يتبعه في كل الأمور</a:t>
            </a:r>
          </a:p>
          <a:p>
            <a:r>
              <a:rPr lang="ar-SA" sz="2400" b="1" dirty="0" smtClean="0">
                <a:solidFill>
                  <a:srgbClr val="0000CC"/>
                </a:solidFill>
              </a:rPr>
              <a:t>العلاقة بين </a:t>
            </a:r>
            <a:r>
              <a:rPr lang="ar-SA" sz="2400" b="1" dirty="0" err="1" smtClean="0">
                <a:solidFill>
                  <a:srgbClr val="0000CC"/>
                </a:solidFill>
              </a:rPr>
              <a:t>المعـطوف</a:t>
            </a:r>
            <a:r>
              <a:rPr lang="ar-SA" sz="2400" b="1" dirty="0" smtClean="0">
                <a:solidFill>
                  <a:srgbClr val="0000CC"/>
                </a:solidFill>
              </a:rPr>
              <a:t> عليه </a:t>
            </a:r>
            <a:r>
              <a:rPr lang="ar-SA" sz="2400" b="1" dirty="0" err="1" smtClean="0">
                <a:solidFill>
                  <a:srgbClr val="0000CC"/>
                </a:solidFill>
              </a:rPr>
              <a:t>والمعـطوف</a:t>
            </a:r>
            <a:r>
              <a:rPr lang="ar-SA" sz="2400" b="1" dirty="0" smtClean="0">
                <a:solidFill>
                  <a:srgbClr val="0000CC"/>
                </a:solidFill>
              </a:rPr>
              <a:t> تشبه العلاقة بين السائق والراكب يرافقه أينما ذهب العلاقة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428860" y="2928934"/>
            <a:ext cx="785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الشهر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500166" y="2928934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الحرام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0100" y="29289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نعت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571736" y="328612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كبيرٌ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714480" y="328612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صدٌ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14348" y="3286124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 smtClean="0">
                <a:solidFill>
                  <a:srgbClr val="FF0000"/>
                </a:solidFill>
              </a:rPr>
              <a:t>معطوف</a:t>
            </a:r>
            <a:endParaRPr lang="ar-SA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00298" y="371475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أخي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571604" y="3714752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هارون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714348" y="3714752"/>
            <a:ext cx="857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بدل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357422" y="421481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الأخدود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571604" y="421481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النار</a:t>
            </a:r>
            <a:endParaRPr lang="ar-SA" sz="2400" b="1" dirty="0" smtClean="0"/>
          </a:p>
        </p:txBody>
      </p:sp>
      <p:sp>
        <p:nvSpPr>
          <p:cNvPr id="16" name="مربع نص 15"/>
          <p:cNvSpPr txBox="1"/>
          <p:nvPr/>
        </p:nvSpPr>
        <p:spPr>
          <a:xfrm>
            <a:off x="928662" y="4214818"/>
            <a:ext cx="928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البدل</a:t>
            </a:r>
            <a:endParaRPr lang="ar-SA" sz="2400" b="1" dirty="0" smtClean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285984" y="4824723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الملائكة</a:t>
            </a:r>
            <a:endParaRPr lang="ar-SA" sz="2400" b="1" dirty="0" smtClean="0">
              <a:solidFill>
                <a:srgbClr val="0000CC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500166" y="4753285"/>
            <a:ext cx="10001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كلهم</a:t>
            </a:r>
          </a:p>
          <a:p>
            <a:pPr algn="ctr"/>
            <a:r>
              <a:rPr lang="ar-SA" sz="2000" b="1" dirty="0" smtClean="0"/>
              <a:t>أجمعون</a:t>
            </a:r>
            <a:endParaRPr lang="ar-SA" sz="2000" b="1" dirty="0" smtClean="0"/>
          </a:p>
        </p:txBody>
      </p:sp>
      <p:sp>
        <p:nvSpPr>
          <p:cNvPr id="19" name="مربع نص 18"/>
          <p:cNvSpPr txBox="1"/>
          <p:nvPr/>
        </p:nvSpPr>
        <p:spPr>
          <a:xfrm>
            <a:off x="714348" y="4714884"/>
            <a:ext cx="10001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توكيد</a:t>
            </a:r>
          </a:p>
          <a:p>
            <a:r>
              <a:rPr lang="ar-SA" sz="2000" b="1" dirty="0" smtClean="0">
                <a:solidFill>
                  <a:srgbClr val="FF0000"/>
                </a:solidFill>
              </a:rPr>
              <a:t>معنوي</a:t>
            </a:r>
            <a:endParaRPr lang="ar-SA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342</Words>
  <Application>Microsoft Office PowerPoint</Application>
  <PresentationFormat>عرض على الشاشة (3:4)‏</PresentationFormat>
  <Paragraphs>103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تدفق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27</cp:revision>
  <dcterms:created xsi:type="dcterms:W3CDTF">2015-10-13T08:39:20Z</dcterms:created>
  <dcterms:modified xsi:type="dcterms:W3CDTF">2015-10-23T22:29:13Z</dcterms:modified>
</cp:coreProperties>
</file>