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4DC"/>
    <a:srgbClr val="D1855B"/>
    <a:srgbClr val="12A22A"/>
    <a:srgbClr val="0000CC"/>
    <a:srgbClr val="09E92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3310DB1-B4F1-42D4-A2DE-1AA634C05333}" type="datetimeFigureOut">
              <a:rPr lang="ar-SA" smtClean="0"/>
              <a:pPr/>
              <a:t>10/01/37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F71FE9E-0ABB-4429-B9E6-F59524029338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ED4DF-2AEB-47E3-A306-EDA9E27DB143}" type="datetimeFigureOut">
              <a:rPr lang="ar-SA" smtClean="0"/>
              <a:pPr/>
              <a:t>10/01/37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F2AF-0E7F-4E7B-AE46-F25A6C1CA1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ED4DF-2AEB-47E3-A306-EDA9E27DB143}" type="datetimeFigureOut">
              <a:rPr lang="ar-SA" smtClean="0"/>
              <a:pPr/>
              <a:t>10/01/37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F2AF-0E7F-4E7B-AE46-F25A6C1CA1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ED4DF-2AEB-47E3-A306-EDA9E27DB143}" type="datetimeFigureOut">
              <a:rPr lang="ar-SA" smtClean="0"/>
              <a:pPr/>
              <a:t>10/01/37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F2AF-0E7F-4E7B-AE46-F25A6C1CA1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ED4DF-2AEB-47E3-A306-EDA9E27DB143}" type="datetimeFigureOut">
              <a:rPr lang="ar-SA" smtClean="0"/>
              <a:pPr/>
              <a:t>10/01/37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F2AF-0E7F-4E7B-AE46-F25A6C1CA1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ED4DF-2AEB-47E3-A306-EDA9E27DB143}" type="datetimeFigureOut">
              <a:rPr lang="ar-SA" smtClean="0"/>
              <a:pPr/>
              <a:t>10/01/37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F2AF-0E7F-4E7B-AE46-F25A6C1CA1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ED4DF-2AEB-47E3-A306-EDA9E27DB143}" type="datetimeFigureOut">
              <a:rPr lang="ar-SA" smtClean="0"/>
              <a:pPr/>
              <a:t>10/01/37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F2AF-0E7F-4E7B-AE46-F25A6C1CA1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ED4DF-2AEB-47E3-A306-EDA9E27DB143}" type="datetimeFigureOut">
              <a:rPr lang="ar-SA" smtClean="0"/>
              <a:pPr/>
              <a:t>10/01/37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F2AF-0E7F-4E7B-AE46-F25A6C1CA1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ED4DF-2AEB-47E3-A306-EDA9E27DB143}" type="datetimeFigureOut">
              <a:rPr lang="ar-SA" smtClean="0"/>
              <a:pPr/>
              <a:t>10/01/37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F2AF-0E7F-4E7B-AE46-F25A6C1CA1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ED4DF-2AEB-47E3-A306-EDA9E27DB143}" type="datetimeFigureOut">
              <a:rPr lang="ar-SA" smtClean="0"/>
              <a:pPr/>
              <a:t>10/01/37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F2AF-0E7F-4E7B-AE46-F25A6C1CA1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ED4DF-2AEB-47E3-A306-EDA9E27DB143}" type="datetimeFigureOut">
              <a:rPr lang="ar-SA" smtClean="0"/>
              <a:pPr/>
              <a:t>10/01/37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F2AF-0E7F-4E7B-AE46-F25A6C1CA1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ED4DF-2AEB-47E3-A306-EDA9E27DB143}" type="datetimeFigureOut">
              <a:rPr lang="ar-SA" smtClean="0"/>
              <a:pPr/>
              <a:t>10/01/37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708F2AF-0E7F-4E7B-AE46-F25A6C1CA1F3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BED4DF-2AEB-47E3-A306-EDA9E27DB143}" type="datetimeFigureOut">
              <a:rPr lang="ar-SA" smtClean="0"/>
              <a:pPr/>
              <a:t>10/01/37</a:t>
            </a:fld>
            <a:endParaRPr lang="ar-SA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708F2AF-0E7F-4E7B-AE46-F25A6C1CA1F3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t="28022" b="19780"/>
          <a:stretch>
            <a:fillRect/>
          </a:stretch>
        </p:blipFill>
        <p:spPr bwMode="auto">
          <a:xfrm>
            <a:off x="0" y="-24"/>
            <a:ext cx="914400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33400" y="-142900"/>
            <a:ext cx="7851648" cy="1471586"/>
          </a:xfrm>
        </p:spPr>
        <p:txBody>
          <a:bodyPr>
            <a:normAutofit/>
          </a:bodyPr>
          <a:lstStyle/>
          <a:p>
            <a:pPr algn="ctr"/>
            <a:r>
              <a:rPr lang="ar-SA" sz="8800" dirty="0" smtClean="0"/>
              <a:t>بسم الله الرحمن الرحيم</a:t>
            </a:r>
            <a:endParaRPr lang="ar-SA" sz="8800" dirty="0"/>
          </a:p>
        </p:txBody>
      </p:sp>
      <p:sp>
        <p:nvSpPr>
          <p:cNvPr id="6" name="مستطيل 5"/>
          <p:cNvSpPr/>
          <p:nvPr/>
        </p:nvSpPr>
        <p:spPr>
          <a:xfrm>
            <a:off x="1643042" y="2643182"/>
            <a:ext cx="584967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الوحدة الأولى</a:t>
            </a:r>
          </a:p>
          <a:p>
            <a:pPr algn="ctr"/>
            <a:r>
              <a:rPr lang="ar-S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التوابع والأساليب النحوية</a:t>
            </a:r>
            <a:endParaRPr lang="ar-SA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571868" y="4500570"/>
            <a:ext cx="23599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SA" sz="4000" b="1" cap="none" spc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الدرس الرابع</a:t>
            </a:r>
            <a:endParaRPr lang="ar-SA" sz="4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285984" y="5105957"/>
            <a:ext cx="602440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الأنشطة التمهيدية</a:t>
            </a:r>
            <a:endParaRPr lang="ar-SA" sz="9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42910" y="5435758"/>
            <a:ext cx="16209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SA" sz="4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ص</a:t>
            </a:r>
            <a:r>
              <a:rPr lang="ar-SA" sz="4000" b="1" cap="none" spc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: </a:t>
            </a:r>
            <a:r>
              <a:rPr lang="ar-SA" sz="4000" b="1" cap="none" spc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14</a:t>
            </a:r>
            <a:endParaRPr lang="ar-SA" sz="4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9218" name="Picture 2" descr="D:\اللغة العربية المرحلة الثانوية\3 المستوى الثالث\كتب المستوى الثالث علمي\الكتاب JPEG\لغة عربية 3 ــ التطبيقات ــ علمي بدون تعليقات_0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57096"/>
          <a:stretch>
            <a:fillRect/>
          </a:stretch>
        </p:blipFill>
        <p:spPr bwMode="auto">
          <a:xfrm>
            <a:off x="-4233" y="1961"/>
            <a:ext cx="9148233" cy="68560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42" name="Picture 2" descr="D:\اللغة العربية المرحلة الثانوية\3 المستوى الثالث\كتب المستوى الثالث علمي\الكتاب JPEG\لغة عربية 3 ــ التطبيقات ــ علمي بدون تعليقات_0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42170"/>
          <a:stretch>
            <a:fillRect/>
          </a:stretch>
        </p:blipFill>
        <p:spPr bwMode="auto">
          <a:xfrm>
            <a:off x="-32" y="0"/>
            <a:ext cx="9171040" cy="6858000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1142977" y="1714488"/>
            <a:ext cx="1571636" cy="369332"/>
          </a:xfrm>
          <a:prstGeom prst="rect">
            <a:avLst/>
          </a:prstGeom>
          <a:solidFill>
            <a:srgbClr val="D1855B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/>
              <a:t>أسلوب التوكيد</a:t>
            </a:r>
            <a:endParaRPr lang="ar-SA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1266" name="Picture 2" descr="D:\اللغة العربية المرحلة الثانوية\3 المستوى الثالث\كتب المستوى الثالث علمي\الكتاب JPEG\لغة عربية 3 ــ التطبيقات ــ علمي بدون تعليقات_0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5738" b="44915"/>
          <a:stretch>
            <a:fillRect/>
          </a:stretch>
        </p:blipFill>
        <p:spPr bwMode="auto">
          <a:xfrm>
            <a:off x="-1198" y="0"/>
            <a:ext cx="9145198" cy="685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3214678" y="6572272"/>
            <a:ext cx="5929322" cy="285728"/>
          </a:xfrm>
          <a:prstGeom prst="rect">
            <a:avLst/>
          </a:prstGeom>
          <a:solidFill>
            <a:srgbClr val="F0E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2290" name="Picture 2" descr="D:\اللغة العربية المرحلة الثانوية\3 المستوى الثالث\كتب المستوى الثالث علمي\الكتاب JPEG\لغة عربية 3 ــ التطبيقات ــ علمي بدون تعليقات_019.jpg"/>
          <p:cNvPicPr>
            <a:picLocks noChangeAspect="1" noChangeArrowheads="1"/>
          </p:cNvPicPr>
          <p:nvPr/>
        </p:nvPicPr>
        <p:blipFill>
          <a:blip r:embed="rId2"/>
          <a:srcRect t="51961"/>
          <a:stretch>
            <a:fillRect/>
          </a:stretch>
        </p:blipFill>
        <p:spPr bwMode="auto">
          <a:xfrm>
            <a:off x="0" y="0"/>
            <a:ext cx="9148074" cy="6857999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285752" y="-24"/>
            <a:ext cx="2857488" cy="285728"/>
          </a:xfrm>
          <a:prstGeom prst="rect">
            <a:avLst/>
          </a:prstGeom>
          <a:solidFill>
            <a:srgbClr val="F0E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3314" name="Picture 2" descr="D:\اللغة العربية المرحلة الثانوية\3 المستوى الثالث\كتب المستوى الثالث علمي\الكتاب JPEG\لغة عربية 3 ــ التطبيقات ــ علمي بدون تعليقات_0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58130"/>
          <a:stretch>
            <a:fillRect/>
          </a:stretch>
        </p:blipFill>
        <p:spPr bwMode="auto">
          <a:xfrm>
            <a:off x="1" y="1961"/>
            <a:ext cx="9144032" cy="68560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D:\اللغة العربية المرحلة الثانوية\3 المستوى الثالث\كتب المستوى الثالث علمي\الكتاب JPEG\لغة عربية 3 ــ التطبيقات ــ علمي بدون تعليقات_0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45797"/>
          <a:stretch>
            <a:fillRect/>
          </a:stretch>
        </p:blipFill>
        <p:spPr bwMode="auto">
          <a:xfrm>
            <a:off x="-32689" y="1961"/>
            <a:ext cx="9230175" cy="68560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D:\اللغة العربية المرحلة الثانوية\3 المستوى الثالث\كتب المستوى الثالث علمي\الكتاب JPEG\لغة عربية 3 ــ التطبيقات ــ علمي بدون تعليقات_0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54844"/>
          <a:stretch>
            <a:fillRect/>
          </a:stretch>
        </p:blipFill>
        <p:spPr bwMode="auto">
          <a:xfrm>
            <a:off x="54141" y="0"/>
            <a:ext cx="91348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D:\اللغة العربية المرحلة الثانوية\3 المستوى الثالث\كتب المستوى الثالث علمي\الكتاب JPEG\لغة عربية 3 ــ التطبيقات ــ علمي بدون تعليقات_015.jpg"/>
          <p:cNvPicPr>
            <a:picLocks noChangeAspect="1" noChangeArrowheads="1"/>
          </p:cNvPicPr>
          <p:nvPr/>
        </p:nvPicPr>
        <p:blipFill>
          <a:blip r:embed="rId2"/>
          <a:srcRect b="37255"/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 descr="D:\اللغة العربية المرحلة الثانوية\3 المستوى الثالث\كتب المستوى الثالث علمي\الكتاب JPEG\لغة عربية 3 ــ التطبيقات ــ علمي بدون تعليقات_0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63327"/>
          <a:stretch>
            <a:fillRect/>
          </a:stretch>
        </p:blipFill>
        <p:spPr bwMode="auto">
          <a:xfrm>
            <a:off x="0" y="0"/>
            <a:ext cx="9179793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 descr="D:\اللغة العربية المرحلة الثانوية\3 المستوى الثالث\كتب المستوى الثالث علمي\الكتاب JPEG\لغة عربية 3 ــ التطبيقات ــ علمي بدون تعليقات_0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43182"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146" name="Picture 2" descr="D:\اللغة العربية المرحلة الثانوية\3 المستوى الثالث\كتب المستوى الثالث علمي\الكتاب JPEG\لغة عربية 3 ــ التطبيقات ــ علمي بدون تعليقات_0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56818"/>
          <a:stretch>
            <a:fillRect/>
          </a:stretch>
        </p:blipFill>
        <p:spPr bwMode="auto">
          <a:xfrm>
            <a:off x="0" y="0"/>
            <a:ext cx="9126205" cy="6858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170" name="Picture 2" descr="D:\اللغة العربية المرحلة الثانوية\3 المستوى الثالث\كتب المستوى الثالث علمي\الكتاب JPEG\لغة عربية 3 ــ التطبيقات ــ علمي بدون تعليقات_0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51320"/>
          <a:stretch>
            <a:fillRect/>
          </a:stretch>
        </p:blipFill>
        <p:spPr bwMode="auto">
          <a:xfrm>
            <a:off x="21041" y="-24"/>
            <a:ext cx="9112320" cy="6858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194" name="Picture 2" descr="D:\اللغة العربية المرحلة الثانوية\3 المستوى الثالث\كتب المستوى الثالث علمي\الكتاب JPEG\لغة عربية 3 ــ التطبيقات ــ علمي بدون تعليقات_0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47639"/>
          <a:stretch>
            <a:fillRect/>
          </a:stretch>
        </p:blipFill>
        <p:spPr bwMode="auto">
          <a:xfrm>
            <a:off x="0" y="0"/>
            <a:ext cx="9124316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269</TotalTime>
  <Words>18</Words>
  <Application>Microsoft Office PowerPoint</Application>
  <PresentationFormat>عرض على الشاشة (3:4)‏</PresentationFormat>
  <Paragraphs>7</Paragraphs>
  <Slides>14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تدفق</vt:lpstr>
      <vt:lpstr>بسم الله الرحمن الرحيم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</dc:title>
  <dc:creator>m</dc:creator>
  <cp:lastModifiedBy>m</cp:lastModifiedBy>
  <cp:revision>13</cp:revision>
  <dcterms:created xsi:type="dcterms:W3CDTF">2015-10-13T08:39:20Z</dcterms:created>
  <dcterms:modified xsi:type="dcterms:W3CDTF">2015-10-23T12:05:33Z</dcterms:modified>
</cp:coreProperties>
</file>