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0F12-7306-474C-B984-5CBEE09A5478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BD20088-5AB8-48B3-AFC4-607515C63E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0F12-7306-474C-B984-5CBEE09A5478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0088-5AB8-48B3-AFC4-607515C63E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0F12-7306-474C-B984-5CBEE09A5478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0088-5AB8-48B3-AFC4-607515C63E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0F12-7306-474C-B984-5CBEE09A5478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BD20088-5AB8-48B3-AFC4-607515C63E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0F12-7306-474C-B984-5CBEE09A5478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0088-5AB8-48B3-AFC4-607515C63E9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0F12-7306-474C-B984-5CBEE09A5478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0088-5AB8-48B3-AFC4-607515C63E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0F12-7306-474C-B984-5CBEE09A5478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BD20088-5AB8-48B3-AFC4-607515C63E9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0F12-7306-474C-B984-5CBEE09A5478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0088-5AB8-48B3-AFC4-607515C63E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0F12-7306-474C-B984-5CBEE09A5478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0088-5AB8-48B3-AFC4-607515C63E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0F12-7306-474C-B984-5CBEE09A5478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0088-5AB8-48B3-AFC4-607515C63E9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0F12-7306-474C-B984-5CBEE09A5478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0088-5AB8-48B3-AFC4-607515C63E9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84D0F12-7306-474C-B984-5CBEE09A5478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BD20088-5AB8-48B3-AFC4-607515C63E9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t="28022" b="19780"/>
          <a:stretch>
            <a:fillRect/>
          </a:stretch>
        </p:blipFill>
        <p:spPr bwMode="auto">
          <a:xfrm>
            <a:off x="0" y="-24"/>
            <a:ext cx="914400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-142900"/>
            <a:ext cx="7851648" cy="1471586"/>
          </a:xfrm>
        </p:spPr>
        <p:txBody>
          <a:bodyPr>
            <a:normAutofit/>
          </a:bodyPr>
          <a:lstStyle/>
          <a:p>
            <a:pPr algn="ctr"/>
            <a:r>
              <a:rPr lang="ar-SA" sz="8800" b="1" dirty="0" smtClean="0">
                <a:latin typeface="Traditional Arabic" pitchFamily="18" charset="-78"/>
                <a:cs typeface="Traditional Arabic" pitchFamily="18" charset="-78"/>
              </a:rPr>
              <a:t>بسم الله الرحمن الرحيم</a:t>
            </a:r>
            <a:endParaRPr lang="ar-SA" sz="8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345660" y="2696830"/>
            <a:ext cx="479810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الوحدة الأولى</a:t>
            </a:r>
          </a:p>
          <a:p>
            <a:pPr algn="ctr"/>
            <a:r>
              <a:rPr lang="ar-S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التوابع والأساليب النحوية</a:t>
            </a:r>
            <a:endParaRPr lang="ar-SA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286116" y="4286256"/>
            <a:ext cx="31902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الدرس الرابع</a:t>
            </a:r>
            <a:endParaRPr lang="ar-SA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842801" y="4857760"/>
            <a:ext cx="6729727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aditional Arabic" pitchFamily="18" charset="-78"/>
                <a:cs typeface="Traditional Arabic" pitchFamily="18" charset="-78"/>
              </a:rPr>
              <a:t>الاختبار </a:t>
            </a:r>
            <a:r>
              <a:rPr lang="ar-SA" sz="115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aditional Arabic" pitchFamily="18" charset="-78"/>
                <a:cs typeface="Traditional Arabic" pitchFamily="18" charset="-78"/>
              </a:rPr>
              <a:t>البعدي</a:t>
            </a:r>
            <a:r>
              <a:rPr lang="ar-SA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endParaRPr lang="ar-SA" sz="1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85720" y="5435758"/>
            <a:ext cx="189186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ص: </a:t>
            </a:r>
            <a:r>
              <a:rPr lang="ar-S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42</a:t>
            </a:r>
            <a:endParaRPr lang="ar-SA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D:\اللغة العربية المرحلة الثانوية\3 المستوى الثالث\كتاب التطبيقات صور\42-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520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مستطيل 3"/>
          <p:cNvSpPr/>
          <p:nvPr/>
        </p:nvSpPr>
        <p:spPr>
          <a:xfrm>
            <a:off x="1714480" y="2357430"/>
            <a:ext cx="385765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أُقدّرُ الصديقَ وفاءَه</a:t>
            </a:r>
            <a:endParaRPr lang="ar-SA" sz="3200" b="1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071538" y="2857496"/>
            <a:ext cx="45720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سافرت إلى جدة والطائف كلتيهما</a:t>
            </a:r>
            <a:endParaRPr lang="ar-SA" sz="3200" b="1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071538" y="3429000"/>
            <a:ext cx="45720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سافرت إلى جدة والطائف كلتيهما</a:t>
            </a:r>
            <a:endParaRPr lang="ar-SA" sz="3200" b="1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214414" y="4000504"/>
            <a:ext cx="45720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أبوك رجلٌ كريمٌ</a:t>
            </a:r>
            <a:endParaRPr lang="ar-SA" sz="3200" b="1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214414" y="4558737"/>
            <a:ext cx="45720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ذاكرت جميع المواد </a:t>
            </a:r>
            <a:r>
              <a:rPr lang="ar-SA" sz="32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خلا الكيمياء</a:t>
            </a:r>
            <a:endParaRPr lang="ar-SA" sz="3200" b="1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214414" y="5130241"/>
            <a:ext cx="45720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ما أسهل الكيمياء!</a:t>
            </a:r>
            <a:endParaRPr lang="ar-SA" sz="3200" b="1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214414" y="5630307"/>
            <a:ext cx="45720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يا </a:t>
            </a:r>
            <a:r>
              <a:rPr lang="ar-SA" sz="32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قادمون، انتبهوا</a:t>
            </a:r>
            <a:endParaRPr lang="ar-SA" sz="3200" b="1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357158" y="6201811"/>
            <a:ext cx="5500726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8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يزيد طلاب الصف الثاني عن مائتي طالب</a:t>
            </a:r>
            <a:endParaRPr lang="ar-SA" sz="2800" b="1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D:\اللغة العربية المرحلة الثانوية\3 المستوى الثالث\كتاب التطبيقات صور\42-2.png"/>
          <p:cNvPicPr>
            <a:picLocks noChangeAspect="1" noChangeArrowheads="1"/>
          </p:cNvPicPr>
          <p:nvPr/>
        </p:nvPicPr>
        <p:blipFill>
          <a:blip r:embed="rId2"/>
          <a:srcRect b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5572132" y="5273117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400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في النبي </a:t>
            </a:r>
            <a:r>
              <a:rPr lang="ar-SA" sz="2400" b="1" u="sng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الكريم</a:t>
            </a:r>
            <a:endParaRPr lang="ar-SA" sz="2400" b="1" u="sng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500694" y="5643578"/>
            <a:ext cx="250033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400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الخليفة</a:t>
            </a:r>
            <a:r>
              <a:rPr lang="ar-SA" sz="24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u="sng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المأمون</a:t>
            </a:r>
            <a:endParaRPr lang="ar-SA" sz="2400" b="1" u="sng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500694" y="6039169"/>
            <a:ext cx="250033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400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وليس في كلامي </a:t>
            </a:r>
            <a:r>
              <a:rPr lang="ar-SA" sz="2400" b="1" u="sng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كله</a:t>
            </a:r>
            <a:endParaRPr lang="ar-SA" sz="2400" b="1" u="sng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5572132" y="6396335"/>
            <a:ext cx="250033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400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وأما الأمية </a:t>
            </a:r>
            <a:r>
              <a:rPr lang="ar-SA" sz="2400" b="1" u="sng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وكسر</a:t>
            </a:r>
            <a:r>
              <a:rPr lang="ar-SA" sz="2400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 الشعر</a:t>
            </a:r>
            <a:endParaRPr lang="ar-SA" sz="2400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928794" y="5286388"/>
            <a:ext cx="250033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4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وما أكثر فضائله</a:t>
            </a:r>
            <a:endParaRPr lang="ar-SA" sz="2400" b="1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000232" y="5672096"/>
            <a:ext cx="250033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0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لا يقولها إلا أكابر </a:t>
            </a:r>
            <a:r>
              <a:rPr lang="ar-SA" sz="2000" b="1" dirty="0" err="1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الجهال</a:t>
            </a:r>
            <a:endParaRPr lang="ar-SA" sz="2000" b="1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928794" y="6000768"/>
            <a:ext cx="250033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4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يا أميرَ المؤمنين</a:t>
            </a:r>
            <a:endParaRPr lang="ar-SA" sz="2400" b="1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1928794" y="6386476"/>
            <a:ext cx="250033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0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سألتك عن ثلاثة عيوب</a:t>
            </a:r>
            <a:endParaRPr lang="ar-SA" sz="2000" b="1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4" name="Picture 2" descr="D:\اللغة العربية المرحلة الثانوية\3 المستوى الثالث\كتاب التطبيقات صور\4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857224" y="1285860"/>
            <a:ext cx="4714908" cy="255454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ما أجملَ منظرَ البحرِ، فالمياهُ الزرقاءُ </a:t>
            </a:r>
            <a:r>
              <a:rPr lang="ar-SA" sz="3200" b="1" dirty="0" smtClean="0">
                <a:solidFill>
                  <a:srgbClr val="1204CE"/>
                </a:solidFill>
                <a:latin typeface="Times New Roman" pitchFamily="18" charset="0"/>
                <a:cs typeface="Times New Roman" pitchFamily="18" charset="0"/>
              </a:rPr>
              <a:t>والسماءُ الصافيةُ هذهِ الأشياءُ كـلُّها تريحُ النفسَ وتصفي الذهنَ ، ومِنْ بعيدٍ يبدو لنا المركبُ شراعُـه، ولا يوجدُ إلا مركبٌ واحدٌ</a:t>
            </a:r>
            <a:endParaRPr lang="ar-SA" sz="3200" b="1" dirty="0">
              <a:solidFill>
                <a:srgbClr val="1204C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098" name="Picture 2" descr="D:\اللغة العربية المرحلة الثانوية\3 المستوى الثالث\كتاب التطبيقات صور\44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</TotalTime>
  <Words>109</Words>
  <Application>Microsoft Office PowerPoint</Application>
  <PresentationFormat>عرض على الشاشة (3:4)‏</PresentationFormat>
  <Paragraphs>23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رحلة</vt:lpstr>
      <vt:lpstr>بسم الله الرحمن الرحيم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m</dc:creator>
  <cp:lastModifiedBy>m</cp:lastModifiedBy>
  <cp:revision>8</cp:revision>
  <dcterms:created xsi:type="dcterms:W3CDTF">2015-10-13T09:15:53Z</dcterms:created>
  <dcterms:modified xsi:type="dcterms:W3CDTF">2015-10-19T18:02:18Z</dcterms:modified>
</cp:coreProperties>
</file>