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Lst>
  <p:sldIdLst>
    <p:sldId id="298" r:id="rId10"/>
    <p:sldId id="299" r:id="rId11"/>
    <p:sldId id="300" r:id="rId12"/>
    <p:sldId id="293" r:id="rId13"/>
    <p:sldId id="259" r:id="rId14"/>
    <p:sldId id="294" r:id="rId15"/>
    <p:sldId id="295" r:id="rId16"/>
    <p:sldId id="296" r:id="rId17"/>
    <p:sldId id="297" r:id="rId18"/>
    <p:sldId id="301" r:id="rId19"/>
    <p:sldId id="302" r:id="rId20"/>
    <p:sldId id="303" r:id="rId21"/>
    <p:sldId id="304" r:id="rId22"/>
    <p:sldId id="305" r:id="rId23"/>
    <p:sldId id="306" r:id="rId24"/>
    <p:sldId id="307" r:id="rId25"/>
    <p:sldId id="308" r:id="rId26"/>
    <p:sldId id="309" r:id="rId27"/>
    <p:sldId id="310" r:id="rId28"/>
    <p:sldId id="313" r:id="rId29"/>
    <p:sldId id="314" r:id="rId30"/>
    <p:sldId id="275" r:id="rId31"/>
    <p:sldId id="292" r:id="rId32"/>
    <p:sldId id="291" r:id="rId33"/>
    <p:sldId id="290" r:id="rId34"/>
    <p:sldId id="289" r:id="rId35"/>
    <p:sldId id="288" r:id="rId36"/>
    <p:sldId id="281" r:id="rId37"/>
    <p:sldId id="282" r:id="rId38"/>
    <p:sldId id="284" r:id="rId39"/>
    <p:sldId id="285" r:id="rId40"/>
    <p:sldId id="286" r:id="rId41"/>
    <p:sldId id="287"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6AAE075C-BBBA-4B56-B269-5D35F3738F25}">
          <p14:sldIdLst>
            <p14:sldId id="298"/>
            <p14:sldId id="299"/>
            <p14:sldId id="300"/>
            <p14:sldId id="293"/>
            <p14:sldId id="259"/>
            <p14:sldId id="294"/>
            <p14:sldId id="295"/>
            <p14:sldId id="296"/>
            <p14:sldId id="297"/>
            <p14:sldId id="301"/>
            <p14:sldId id="302"/>
            <p14:sldId id="303"/>
            <p14:sldId id="304"/>
            <p14:sldId id="305"/>
            <p14:sldId id="306"/>
            <p14:sldId id="307"/>
            <p14:sldId id="308"/>
            <p14:sldId id="309"/>
            <p14:sldId id="310"/>
            <p14:sldId id="313"/>
            <p14:sldId id="314"/>
            <p14:sldId id="275"/>
            <p14:sldId id="292"/>
            <p14:sldId id="291"/>
            <p14:sldId id="290"/>
            <p14:sldId id="289"/>
            <p14:sldId id="288"/>
            <p14:sldId id="281"/>
            <p14:sldId id="282"/>
            <p14:sldId id="284"/>
            <p14:sldId id="285"/>
            <p14:sldId id="286"/>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B64E"/>
    <a:srgbClr val="F7EF47"/>
    <a:srgbClr val="FFD13F"/>
    <a:srgbClr val="FFFF99"/>
    <a:srgbClr val="FF9933"/>
    <a:srgbClr val="FFBC79"/>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889" autoAdjust="0"/>
    <p:restoredTop sz="94951" autoAdjust="0"/>
  </p:normalViewPr>
  <p:slideViewPr>
    <p:cSldViewPr>
      <p:cViewPr>
        <p:scale>
          <a:sx n="60" d="100"/>
          <a:sy n="60" d="100"/>
        </p:scale>
        <p:origin x="-960" y="-216"/>
      </p:cViewPr>
      <p:guideLst>
        <p:guide orient="horz" pos="2160"/>
        <p:guide pos="2880"/>
      </p:guideLst>
    </p:cSldViewPr>
  </p:slideViewPr>
  <p:outlineViewPr>
    <p:cViewPr>
      <p:scale>
        <a:sx n="33" d="100"/>
        <a:sy n="33" d="100"/>
      </p:scale>
      <p:origin x="0" y="138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75920C-D13D-4E80-BBD4-7E6197672BD2}" type="doc">
      <dgm:prSet loTypeId="urn:microsoft.com/office/officeart/2005/8/layout/radial1" loCatId="relationship" qsTypeId="urn:microsoft.com/office/officeart/2005/8/quickstyle/simple5" qsCatId="simple" csTypeId="urn:microsoft.com/office/officeart/2005/8/colors/colorful5" csCatId="colorful" phldr="1"/>
      <dgm:spPr/>
      <dgm:t>
        <a:bodyPr/>
        <a:lstStyle/>
        <a:p>
          <a:pPr rtl="1"/>
          <a:endParaRPr lang="ar-SA"/>
        </a:p>
      </dgm:t>
    </dgm:pt>
    <dgm:pt modelId="{67577704-3604-4332-A74F-B4DAE3DF56BF}">
      <dgm:prSet phldrT="[نص]" custT="1"/>
      <dgm:spPr/>
      <dgm:t>
        <a:bodyPr/>
        <a:lstStyle/>
        <a:p>
          <a:pPr rtl="1"/>
          <a:r>
            <a:rPr lang="ar-SA" sz="2400" b="1" dirty="0" smtClean="0">
              <a:effectLst>
                <a:glow rad="101600">
                  <a:schemeClr val="tx1">
                    <a:alpha val="60000"/>
                  </a:schemeClr>
                </a:glow>
                <a:outerShdw blurRad="38100" dist="38100" dir="2700000" algn="tl">
                  <a:srgbClr val="000000">
                    <a:alpha val="43137"/>
                  </a:srgbClr>
                </a:outerShdw>
              </a:effectLst>
              <a:cs typeface="AGA Aladdin Regular" pitchFamily="2" charset="-78"/>
            </a:rPr>
            <a:t>مكونات الحوسبة السحابية </a:t>
          </a:r>
          <a:endParaRPr lang="ar-SA" sz="2400" b="1" dirty="0">
            <a:effectLst>
              <a:glow rad="101600">
                <a:schemeClr val="tx1">
                  <a:alpha val="60000"/>
                </a:schemeClr>
              </a:glow>
              <a:outerShdw blurRad="38100" dist="38100" dir="2700000" algn="tl">
                <a:srgbClr val="000000">
                  <a:alpha val="43137"/>
                </a:srgbClr>
              </a:outerShdw>
            </a:effectLst>
            <a:cs typeface="AGA Aladdin Regular" pitchFamily="2" charset="-78"/>
          </a:endParaRPr>
        </a:p>
      </dgm:t>
    </dgm:pt>
    <dgm:pt modelId="{C6ECAEE5-A292-40DE-A1F1-AE15321573A1}" type="parTrans" cxnId="{AFF76EE0-893C-441F-B295-25D5731CAC37}">
      <dgm:prSet/>
      <dgm:spPr/>
      <dgm:t>
        <a:bodyPr/>
        <a:lstStyle/>
        <a:p>
          <a:pPr rtl="1"/>
          <a:endParaRPr lang="ar-SA"/>
        </a:p>
      </dgm:t>
    </dgm:pt>
    <dgm:pt modelId="{45E239D4-59F6-41FA-B2A8-2F84505CA24D}" type="sibTrans" cxnId="{AFF76EE0-893C-441F-B295-25D5731CAC37}">
      <dgm:prSet/>
      <dgm:spPr/>
      <dgm:t>
        <a:bodyPr/>
        <a:lstStyle/>
        <a:p>
          <a:pPr rtl="1"/>
          <a:endParaRPr lang="ar-SA"/>
        </a:p>
      </dgm:t>
    </dgm:pt>
    <dgm:pt modelId="{E7CDA72A-36FC-4555-972C-5EF11E4EFC19}">
      <dgm:prSet phldrT="[نص]" custT="1"/>
      <dgm:spPr/>
      <dgm:t>
        <a:bodyPr/>
        <a:lstStyle/>
        <a:p>
          <a:pPr rtl="1"/>
          <a:r>
            <a:rPr lang="ar-SA" sz="2800" b="1" dirty="0" smtClean="0">
              <a:effectLst>
                <a:glow rad="101600">
                  <a:schemeClr val="tx1">
                    <a:alpha val="60000"/>
                  </a:schemeClr>
                </a:glow>
                <a:outerShdw blurRad="38100" dist="38100" dir="2700000" algn="tl">
                  <a:srgbClr val="000000">
                    <a:alpha val="43137"/>
                  </a:srgbClr>
                </a:outerShdw>
              </a:effectLst>
              <a:cs typeface="AGA Aladdin Regular" pitchFamily="2" charset="-78"/>
            </a:rPr>
            <a:t>العميل</a:t>
          </a:r>
          <a:endParaRPr lang="ar-SA" sz="2400" dirty="0">
            <a:effectLst>
              <a:glow rad="101600">
                <a:schemeClr val="tx1">
                  <a:alpha val="60000"/>
                </a:schemeClr>
              </a:glow>
              <a:outerShdw blurRad="38100" dist="38100" dir="2700000" algn="tl">
                <a:srgbClr val="000000">
                  <a:alpha val="43137"/>
                </a:srgbClr>
              </a:outerShdw>
            </a:effectLst>
          </a:endParaRPr>
        </a:p>
      </dgm:t>
    </dgm:pt>
    <dgm:pt modelId="{CF3856F9-9953-431B-9F98-8F5335E13A8A}" type="parTrans" cxnId="{9531C9D4-C708-4B2E-828A-8825482A9DEF}">
      <dgm:prSet>
        <dgm:style>
          <a:lnRef idx="1">
            <a:schemeClr val="dk1"/>
          </a:lnRef>
          <a:fillRef idx="0">
            <a:schemeClr val="dk1"/>
          </a:fillRef>
          <a:effectRef idx="0">
            <a:schemeClr val="dk1"/>
          </a:effectRef>
          <a:fontRef idx="minor">
            <a:schemeClr val="tx1"/>
          </a:fontRef>
        </dgm:style>
      </dgm:prSet>
      <dgm:spPr>
        <a:ln w="22225"/>
      </dgm:spPr>
      <dgm:t>
        <a:bodyPr/>
        <a:lstStyle/>
        <a:p>
          <a:pPr rtl="1"/>
          <a:endParaRPr lang="ar-SA">
            <a:ln w="28575">
              <a:solidFill>
                <a:schemeClr val="tx1"/>
              </a:solidFill>
            </a:ln>
          </a:endParaRPr>
        </a:p>
      </dgm:t>
    </dgm:pt>
    <dgm:pt modelId="{4189592F-E0E7-40F4-841A-42DF959B0C81}" type="sibTrans" cxnId="{9531C9D4-C708-4B2E-828A-8825482A9DEF}">
      <dgm:prSet/>
      <dgm:spPr/>
      <dgm:t>
        <a:bodyPr/>
        <a:lstStyle/>
        <a:p>
          <a:pPr rtl="1"/>
          <a:endParaRPr lang="ar-SA"/>
        </a:p>
      </dgm:t>
    </dgm:pt>
    <dgm:pt modelId="{0DBA48C9-74C3-40D4-B7AD-3A718209F9D3}">
      <dgm:prSet phldrT="[نص]" custT="1"/>
      <dgm:spPr/>
      <dgm:t>
        <a:bodyPr/>
        <a:lstStyle/>
        <a:p>
          <a:pPr rtl="1"/>
          <a:r>
            <a:rPr lang="ar-SA" sz="2400" b="1" dirty="0" smtClean="0">
              <a:effectLst>
                <a:glow rad="101600">
                  <a:schemeClr val="tx1">
                    <a:alpha val="60000"/>
                  </a:schemeClr>
                </a:glow>
                <a:outerShdw blurRad="38100" dist="38100" dir="2700000" algn="tl">
                  <a:srgbClr val="000000">
                    <a:alpha val="43137"/>
                  </a:srgbClr>
                </a:outerShdw>
              </a:effectLst>
              <a:cs typeface="AGA Aladdin Regular" pitchFamily="2" charset="-78"/>
            </a:rPr>
            <a:t>نظام التشغيل</a:t>
          </a:r>
          <a:endParaRPr lang="ar-SA" sz="2400" b="1" dirty="0">
            <a:effectLst>
              <a:glow rad="101600">
                <a:schemeClr val="tx1">
                  <a:alpha val="60000"/>
                </a:schemeClr>
              </a:glow>
              <a:outerShdw blurRad="38100" dist="38100" dir="2700000" algn="tl">
                <a:srgbClr val="000000">
                  <a:alpha val="43137"/>
                </a:srgbClr>
              </a:outerShdw>
            </a:effectLst>
            <a:cs typeface="AGA Aladdin Regular" pitchFamily="2" charset="-78"/>
          </a:endParaRPr>
        </a:p>
      </dgm:t>
    </dgm:pt>
    <dgm:pt modelId="{8410D69C-ED4F-470E-869A-43BDEAEBCEBE}" type="parTrans" cxnId="{FBA64E03-AEF1-45EE-A97C-6E42CD53F782}">
      <dgm:prSet>
        <dgm:style>
          <a:lnRef idx="1">
            <a:schemeClr val="dk1"/>
          </a:lnRef>
          <a:fillRef idx="0">
            <a:schemeClr val="dk1"/>
          </a:fillRef>
          <a:effectRef idx="0">
            <a:schemeClr val="dk1"/>
          </a:effectRef>
          <a:fontRef idx="minor">
            <a:schemeClr val="tx1"/>
          </a:fontRef>
        </dgm:style>
      </dgm:prSet>
      <dgm:spPr>
        <a:ln w="22225"/>
      </dgm:spPr>
      <dgm:t>
        <a:bodyPr/>
        <a:lstStyle/>
        <a:p>
          <a:pPr rtl="1"/>
          <a:endParaRPr lang="ar-SA"/>
        </a:p>
      </dgm:t>
    </dgm:pt>
    <dgm:pt modelId="{80BB6E44-487A-4818-B38C-2DFBEF4A729A}" type="sibTrans" cxnId="{FBA64E03-AEF1-45EE-A97C-6E42CD53F782}">
      <dgm:prSet/>
      <dgm:spPr/>
      <dgm:t>
        <a:bodyPr/>
        <a:lstStyle/>
        <a:p>
          <a:pPr rtl="1"/>
          <a:endParaRPr lang="ar-SA"/>
        </a:p>
      </dgm:t>
    </dgm:pt>
    <dgm:pt modelId="{9B2853B3-E1D5-458E-A1A0-ABCD5F8C742F}">
      <dgm:prSet phldrT="[نص]"/>
      <dgm:spPr/>
      <dgm:t>
        <a:bodyPr/>
        <a:lstStyle/>
        <a:p>
          <a:pPr rtl="1"/>
          <a:r>
            <a:rPr lang="ar-SA" b="1" dirty="0" smtClean="0">
              <a:effectLst>
                <a:glow rad="101600">
                  <a:schemeClr val="tx1">
                    <a:alpha val="60000"/>
                  </a:schemeClr>
                </a:glow>
                <a:outerShdw blurRad="38100" dist="38100" dir="2700000" algn="tl">
                  <a:srgbClr val="000000">
                    <a:alpha val="43137"/>
                  </a:srgbClr>
                </a:outerShdw>
              </a:effectLst>
              <a:cs typeface="AGA Aladdin Regular" pitchFamily="2" charset="-78"/>
            </a:rPr>
            <a:t>مزود خدمة الحوسبة السحابية</a:t>
          </a:r>
          <a:endParaRPr lang="ar-SA" b="1" dirty="0">
            <a:effectLst>
              <a:glow rad="101600">
                <a:schemeClr val="tx1">
                  <a:alpha val="60000"/>
                </a:schemeClr>
              </a:glow>
              <a:outerShdw blurRad="38100" dist="38100" dir="2700000" algn="tl">
                <a:srgbClr val="000000">
                  <a:alpha val="43137"/>
                </a:srgbClr>
              </a:outerShdw>
            </a:effectLst>
            <a:cs typeface="AGA Aladdin Regular" pitchFamily="2" charset="-78"/>
          </a:endParaRPr>
        </a:p>
      </dgm:t>
    </dgm:pt>
    <dgm:pt modelId="{7856AC4C-2A23-49DE-A11C-5792F1B4CE5D}" type="parTrans" cxnId="{AA436184-D436-41FD-B0F1-1CC5578410FB}">
      <dgm:prSet>
        <dgm:style>
          <a:lnRef idx="1">
            <a:schemeClr val="dk1"/>
          </a:lnRef>
          <a:fillRef idx="0">
            <a:schemeClr val="dk1"/>
          </a:fillRef>
          <a:effectRef idx="0">
            <a:schemeClr val="dk1"/>
          </a:effectRef>
          <a:fontRef idx="minor">
            <a:schemeClr val="tx1"/>
          </a:fontRef>
        </dgm:style>
      </dgm:prSet>
      <dgm:spPr>
        <a:ln w="22225"/>
      </dgm:spPr>
      <dgm:t>
        <a:bodyPr/>
        <a:lstStyle/>
        <a:p>
          <a:pPr rtl="1"/>
          <a:endParaRPr lang="ar-SA"/>
        </a:p>
      </dgm:t>
    </dgm:pt>
    <dgm:pt modelId="{FACA653C-D524-433A-B677-BE8D1FC07B98}" type="sibTrans" cxnId="{AA436184-D436-41FD-B0F1-1CC5578410FB}">
      <dgm:prSet/>
      <dgm:spPr/>
      <dgm:t>
        <a:bodyPr/>
        <a:lstStyle/>
        <a:p>
          <a:pPr rtl="1"/>
          <a:endParaRPr lang="ar-SA"/>
        </a:p>
      </dgm:t>
    </dgm:pt>
    <dgm:pt modelId="{8188A146-44BD-44DD-B755-21DA15D09B1E}">
      <dgm:prSet phldrT="[نص]" custT="1"/>
      <dgm:spPr/>
      <dgm:t>
        <a:bodyPr/>
        <a:lstStyle/>
        <a:p>
          <a:pPr rtl="1"/>
          <a:r>
            <a:rPr lang="ar-SA" sz="2400" b="1" dirty="0" smtClean="0">
              <a:effectLst>
                <a:glow rad="101600">
                  <a:schemeClr val="tx1">
                    <a:alpha val="60000"/>
                  </a:schemeClr>
                </a:glow>
                <a:outerShdw blurRad="38100" dist="38100" dir="2700000" algn="tl">
                  <a:srgbClr val="000000">
                    <a:alpha val="43137"/>
                  </a:srgbClr>
                </a:outerShdw>
              </a:effectLst>
              <a:cs typeface="AGA Aladdin Regular" pitchFamily="2" charset="-78"/>
            </a:rPr>
            <a:t>البرنامج (التطبيق)</a:t>
          </a:r>
          <a:endParaRPr lang="ar-SA" sz="2400" b="1" dirty="0">
            <a:effectLst>
              <a:glow rad="101600">
                <a:schemeClr val="tx1">
                  <a:alpha val="60000"/>
                </a:schemeClr>
              </a:glow>
              <a:outerShdw blurRad="38100" dist="38100" dir="2700000" algn="tl">
                <a:srgbClr val="000000">
                  <a:alpha val="43137"/>
                </a:srgbClr>
              </a:outerShdw>
            </a:effectLst>
            <a:cs typeface="AGA Aladdin Regular" pitchFamily="2" charset="-78"/>
          </a:endParaRPr>
        </a:p>
      </dgm:t>
    </dgm:pt>
    <dgm:pt modelId="{52D0EA43-180B-412B-8C04-FB4AE78F60D9}" type="parTrans" cxnId="{C9A6DD6E-D2FE-4047-98D0-DF108A9B0CB7}">
      <dgm:prSet>
        <dgm:style>
          <a:lnRef idx="1">
            <a:schemeClr val="dk1"/>
          </a:lnRef>
          <a:fillRef idx="0">
            <a:schemeClr val="dk1"/>
          </a:fillRef>
          <a:effectRef idx="0">
            <a:schemeClr val="dk1"/>
          </a:effectRef>
          <a:fontRef idx="minor">
            <a:schemeClr val="tx1"/>
          </a:fontRef>
        </dgm:style>
      </dgm:prSet>
      <dgm:spPr>
        <a:ln w="22225"/>
      </dgm:spPr>
      <dgm:t>
        <a:bodyPr/>
        <a:lstStyle/>
        <a:p>
          <a:pPr rtl="1"/>
          <a:endParaRPr lang="ar-SA"/>
        </a:p>
      </dgm:t>
    </dgm:pt>
    <dgm:pt modelId="{3690E088-6D68-4186-8754-6B8F015A55A9}" type="sibTrans" cxnId="{C9A6DD6E-D2FE-4047-98D0-DF108A9B0CB7}">
      <dgm:prSet/>
      <dgm:spPr/>
      <dgm:t>
        <a:bodyPr/>
        <a:lstStyle/>
        <a:p>
          <a:pPr rtl="1"/>
          <a:endParaRPr lang="ar-SA"/>
        </a:p>
      </dgm:t>
    </dgm:pt>
    <dgm:pt modelId="{6979B01A-4B2E-41D0-B8B6-73FEBADAB4C1}">
      <dgm:prSet/>
      <dgm:spPr/>
      <dgm:t>
        <a:bodyPr/>
        <a:lstStyle/>
        <a:p>
          <a:pPr rtl="1"/>
          <a:r>
            <a:rPr lang="ar-SA" b="1" dirty="0" smtClean="0">
              <a:effectLst>
                <a:glow rad="101600">
                  <a:schemeClr val="tx1">
                    <a:alpha val="60000"/>
                  </a:schemeClr>
                </a:glow>
                <a:outerShdw blurRad="38100" dist="38100" dir="2700000" algn="tl">
                  <a:srgbClr val="000000">
                    <a:alpha val="43137"/>
                  </a:srgbClr>
                </a:outerShdw>
              </a:effectLst>
              <a:cs typeface="AGA Aladdin Regular" pitchFamily="2" charset="-78"/>
            </a:rPr>
            <a:t>توفر اتصال </a:t>
          </a:r>
          <a:r>
            <a:rPr lang="ar-SA" b="1" dirty="0" smtClean="0">
              <a:effectLst>
                <a:glow rad="101600">
                  <a:schemeClr val="tx1">
                    <a:alpha val="60000"/>
                  </a:schemeClr>
                </a:glow>
                <a:outerShdw blurRad="38100" dist="38100" dir="2700000" algn="tl">
                  <a:srgbClr val="000000">
                    <a:alpha val="43137"/>
                  </a:srgbClr>
                </a:outerShdw>
              </a:effectLst>
              <a:cs typeface="AGA Aladdin Regular" pitchFamily="2" charset="-78"/>
            </a:rPr>
            <a:t>بشبكة الانترنت</a:t>
          </a:r>
          <a:endParaRPr lang="ar-SA" b="1" dirty="0">
            <a:effectLst>
              <a:glow rad="101600">
                <a:schemeClr val="tx1">
                  <a:alpha val="60000"/>
                </a:schemeClr>
              </a:glow>
              <a:outerShdw blurRad="38100" dist="38100" dir="2700000" algn="tl">
                <a:srgbClr val="000000">
                  <a:alpha val="43137"/>
                </a:srgbClr>
              </a:outerShdw>
            </a:effectLst>
            <a:cs typeface="AGA Aladdin Regular" pitchFamily="2" charset="-78"/>
          </a:endParaRPr>
        </a:p>
      </dgm:t>
    </dgm:pt>
    <dgm:pt modelId="{DFDF38E9-507F-4AD1-AF67-279E68549472}" type="parTrans" cxnId="{F34D8D0D-CFFD-4D0A-BCED-6290ABD65E64}">
      <dgm:prSet>
        <dgm:style>
          <a:lnRef idx="1">
            <a:schemeClr val="dk1"/>
          </a:lnRef>
          <a:fillRef idx="0">
            <a:schemeClr val="dk1"/>
          </a:fillRef>
          <a:effectRef idx="0">
            <a:schemeClr val="dk1"/>
          </a:effectRef>
          <a:fontRef idx="minor">
            <a:schemeClr val="tx1"/>
          </a:fontRef>
        </dgm:style>
      </dgm:prSet>
      <dgm:spPr>
        <a:ln w="22225"/>
      </dgm:spPr>
      <dgm:t>
        <a:bodyPr/>
        <a:lstStyle/>
        <a:p>
          <a:pPr rtl="1"/>
          <a:endParaRPr lang="ar-SA"/>
        </a:p>
      </dgm:t>
    </dgm:pt>
    <dgm:pt modelId="{4F091CEB-BF1D-491D-B4A1-42C4B9BFB14D}" type="sibTrans" cxnId="{F34D8D0D-CFFD-4D0A-BCED-6290ABD65E64}">
      <dgm:prSet/>
      <dgm:spPr/>
      <dgm:t>
        <a:bodyPr/>
        <a:lstStyle/>
        <a:p>
          <a:pPr rtl="1"/>
          <a:endParaRPr lang="ar-SA"/>
        </a:p>
      </dgm:t>
    </dgm:pt>
    <dgm:pt modelId="{BF5A2467-6649-462C-9C28-36AC8E7911A9}" type="pres">
      <dgm:prSet presAssocID="{9575920C-D13D-4E80-BBD4-7E6197672BD2}" presName="cycle" presStyleCnt="0">
        <dgm:presLayoutVars>
          <dgm:chMax val="1"/>
          <dgm:dir/>
          <dgm:animLvl val="ctr"/>
          <dgm:resizeHandles val="exact"/>
        </dgm:presLayoutVars>
      </dgm:prSet>
      <dgm:spPr/>
      <dgm:t>
        <a:bodyPr/>
        <a:lstStyle/>
        <a:p>
          <a:pPr rtl="1"/>
          <a:endParaRPr lang="ar-SA"/>
        </a:p>
      </dgm:t>
    </dgm:pt>
    <dgm:pt modelId="{52F0A809-7951-462B-A4AC-515C5298E240}" type="pres">
      <dgm:prSet presAssocID="{67577704-3604-4332-A74F-B4DAE3DF56BF}" presName="centerShape" presStyleLbl="node0" presStyleIdx="0" presStyleCnt="1" custScaleX="114215"/>
      <dgm:spPr/>
      <dgm:t>
        <a:bodyPr/>
        <a:lstStyle/>
        <a:p>
          <a:pPr rtl="1"/>
          <a:endParaRPr lang="ar-SA"/>
        </a:p>
      </dgm:t>
    </dgm:pt>
    <dgm:pt modelId="{4A7F22A6-7579-4F66-B705-AEF4E311BE2F}" type="pres">
      <dgm:prSet presAssocID="{CF3856F9-9953-431B-9F98-8F5335E13A8A}" presName="Name9" presStyleLbl="parChTrans1D2" presStyleIdx="0" presStyleCnt="5"/>
      <dgm:spPr/>
      <dgm:t>
        <a:bodyPr/>
        <a:lstStyle/>
        <a:p>
          <a:pPr rtl="1"/>
          <a:endParaRPr lang="ar-SA"/>
        </a:p>
      </dgm:t>
    </dgm:pt>
    <dgm:pt modelId="{56DDC656-41DA-472C-AA32-C763F8782452}" type="pres">
      <dgm:prSet presAssocID="{CF3856F9-9953-431B-9F98-8F5335E13A8A}" presName="connTx" presStyleLbl="parChTrans1D2" presStyleIdx="0" presStyleCnt="5"/>
      <dgm:spPr/>
      <dgm:t>
        <a:bodyPr/>
        <a:lstStyle/>
        <a:p>
          <a:pPr rtl="1"/>
          <a:endParaRPr lang="ar-SA"/>
        </a:p>
      </dgm:t>
    </dgm:pt>
    <dgm:pt modelId="{77F0EE01-8621-48A0-96B3-CD4280A90864}" type="pres">
      <dgm:prSet presAssocID="{E7CDA72A-36FC-4555-972C-5EF11E4EFC19}" presName="node" presStyleLbl="node1" presStyleIdx="0" presStyleCnt="5">
        <dgm:presLayoutVars>
          <dgm:bulletEnabled val="1"/>
        </dgm:presLayoutVars>
      </dgm:prSet>
      <dgm:spPr/>
      <dgm:t>
        <a:bodyPr/>
        <a:lstStyle/>
        <a:p>
          <a:pPr rtl="1"/>
          <a:endParaRPr lang="ar-SA"/>
        </a:p>
      </dgm:t>
    </dgm:pt>
    <dgm:pt modelId="{754A46CC-C9DD-489E-9434-B29080C4B094}" type="pres">
      <dgm:prSet presAssocID="{8410D69C-ED4F-470E-869A-43BDEAEBCEBE}" presName="Name9" presStyleLbl="parChTrans1D2" presStyleIdx="1" presStyleCnt="5"/>
      <dgm:spPr/>
      <dgm:t>
        <a:bodyPr/>
        <a:lstStyle/>
        <a:p>
          <a:pPr rtl="1"/>
          <a:endParaRPr lang="ar-SA"/>
        </a:p>
      </dgm:t>
    </dgm:pt>
    <dgm:pt modelId="{DA97F173-21E8-4737-B2D1-DF9ABF2D7E48}" type="pres">
      <dgm:prSet presAssocID="{8410D69C-ED4F-470E-869A-43BDEAEBCEBE}" presName="connTx" presStyleLbl="parChTrans1D2" presStyleIdx="1" presStyleCnt="5"/>
      <dgm:spPr/>
      <dgm:t>
        <a:bodyPr/>
        <a:lstStyle/>
        <a:p>
          <a:pPr rtl="1"/>
          <a:endParaRPr lang="ar-SA"/>
        </a:p>
      </dgm:t>
    </dgm:pt>
    <dgm:pt modelId="{0A219F70-2DE3-4A7B-BDCD-39C8236AD425}" type="pres">
      <dgm:prSet presAssocID="{0DBA48C9-74C3-40D4-B7AD-3A718209F9D3}" presName="node" presStyleLbl="node1" presStyleIdx="1" presStyleCnt="5">
        <dgm:presLayoutVars>
          <dgm:bulletEnabled val="1"/>
        </dgm:presLayoutVars>
      </dgm:prSet>
      <dgm:spPr/>
      <dgm:t>
        <a:bodyPr/>
        <a:lstStyle/>
        <a:p>
          <a:pPr rtl="1"/>
          <a:endParaRPr lang="ar-SA"/>
        </a:p>
      </dgm:t>
    </dgm:pt>
    <dgm:pt modelId="{593CB8B5-56A9-4AD3-A50E-A39F0D8AB8F9}" type="pres">
      <dgm:prSet presAssocID="{DFDF38E9-507F-4AD1-AF67-279E68549472}" presName="Name9" presStyleLbl="parChTrans1D2" presStyleIdx="2" presStyleCnt="5"/>
      <dgm:spPr/>
      <dgm:t>
        <a:bodyPr/>
        <a:lstStyle/>
        <a:p>
          <a:pPr rtl="1"/>
          <a:endParaRPr lang="ar-SA"/>
        </a:p>
      </dgm:t>
    </dgm:pt>
    <dgm:pt modelId="{433DDFB4-B4C3-48B5-BBFF-EEB7C6C50ABE}" type="pres">
      <dgm:prSet presAssocID="{DFDF38E9-507F-4AD1-AF67-279E68549472}" presName="connTx" presStyleLbl="parChTrans1D2" presStyleIdx="2" presStyleCnt="5"/>
      <dgm:spPr/>
      <dgm:t>
        <a:bodyPr/>
        <a:lstStyle/>
        <a:p>
          <a:pPr rtl="1"/>
          <a:endParaRPr lang="ar-SA"/>
        </a:p>
      </dgm:t>
    </dgm:pt>
    <dgm:pt modelId="{80396DBA-3E0C-4DF1-A6B5-C27F5AE46997}" type="pres">
      <dgm:prSet presAssocID="{6979B01A-4B2E-41D0-B8B6-73FEBADAB4C1}" presName="node" presStyleLbl="node1" presStyleIdx="2" presStyleCnt="5">
        <dgm:presLayoutVars>
          <dgm:bulletEnabled val="1"/>
        </dgm:presLayoutVars>
      </dgm:prSet>
      <dgm:spPr/>
      <dgm:t>
        <a:bodyPr/>
        <a:lstStyle/>
        <a:p>
          <a:pPr rtl="1"/>
          <a:endParaRPr lang="ar-SA"/>
        </a:p>
      </dgm:t>
    </dgm:pt>
    <dgm:pt modelId="{4ED6A58F-9174-47F6-AE23-060CB790D7E1}" type="pres">
      <dgm:prSet presAssocID="{7856AC4C-2A23-49DE-A11C-5792F1B4CE5D}" presName="Name9" presStyleLbl="parChTrans1D2" presStyleIdx="3" presStyleCnt="5"/>
      <dgm:spPr/>
      <dgm:t>
        <a:bodyPr/>
        <a:lstStyle/>
        <a:p>
          <a:pPr rtl="1"/>
          <a:endParaRPr lang="ar-SA"/>
        </a:p>
      </dgm:t>
    </dgm:pt>
    <dgm:pt modelId="{6A4A02E2-4932-4F0D-BFA4-0099690B5009}" type="pres">
      <dgm:prSet presAssocID="{7856AC4C-2A23-49DE-A11C-5792F1B4CE5D}" presName="connTx" presStyleLbl="parChTrans1D2" presStyleIdx="3" presStyleCnt="5"/>
      <dgm:spPr/>
      <dgm:t>
        <a:bodyPr/>
        <a:lstStyle/>
        <a:p>
          <a:pPr rtl="1"/>
          <a:endParaRPr lang="ar-SA"/>
        </a:p>
      </dgm:t>
    </dgm:pt>
    <dgm:pt modelId="{0FD126AB-F342-425B-9ECB-5D42372D2D60}" type="pres">
      <dgm:prSet presAssocID="{9B2853B3-E1D5-458E-A1A0-ABCD5F8C742F}" presName="node" presStyleLbl="node1" presStyleIdx="3" presStyleCnt="5">
        <dgm:presLayoutVars>
          <dgm:bulletEnabled val="1"/>
        </dgm:presLayoutVars>
      </dgm:prSet>
      <dgm:spPr/>
      <dgm:t>
        <a:bodyPr/>
        <a:lstStyle/>
        <a:p>
          <a:pPr rtl="1"/>
          <a:endParaRPr lang="ar-SA"/>
        </a:p>
      </dgm:t>
    </dgm:pt>
    <dgm:pt modelId="{274A5A72-DEA5-4C3B-89DA-F937660F68D6}" type="pres">
      <dgm:prSet presAssocID="{52D0EA43-180B-412B-8C04-FB4AE78F60D9}" presName="Name9" presStyleLbl="parChTrans1D2" presStyleIdx="4" presStyleCnt="5"/>
      <dgm:spPr/>
      <dgm:t>
        <a:bodyPr/>
        <a:lstStyle/>
        <a:p>
          <a:pPr rtl="1"/>
          <a:endParaRPr lang="ar-SA"/>
        </a:p>
      </dgm:t>
    </dgm:pt>
    <dgm:pt modelId="{0A81795A-343D-4BCE-BC50-47E4D2B0138C}" type="pres">
      <dgm:prSet presAssocID="{52D0EA43-180B-412B-8C04-FB4AE78F60D9}" presName="connTx" presStyleLbl="parChTrans1D2" presStyleIdx="4" presStyleCnt="5"/>
      <dgm:spPr/>
      <dgm:t>
        <a:bodyPr/>
        <a:lstStyle/>
        <a:p>
          <a:pPr rtl="1"/>
          <a:endParaRPr lang="ar-SA"/>
        </a:p>
      </dgm:t>
    </dgm:pt>
    <dgm:pt modelId="{B4B4B0A9-E009-4092-A967-8FE9F73419DC}" type="pres">
      <dgm:prSet presAssocID="{8188A146-44BD-44DD-B755-21DA15D09B1E}" presName="node" presStyleLbl="node1" presStyleIdx="4" presStyleCnt="5">
        <dgm:presLayoutVars>
          <dgm:bulletEnabled val="1"/>
        </dgm:presLayoutVars>
      </dgm:prSet>
      <dgm:spPr/>
      <dgm:t>
        <a:bodyPr/>
        <a:lstStyle/>
        <a:p>
          <a:pPr rtl="1"/>
          <a:endParaRPr lang="ar-SA"/>
        </a:p>
      </dgm:t>
    </dgm:pt>
  </dgm:ptLst>
  <dgm:cxnLst>
    <dgm:cxn modelId="{CC9379D3-2034-4C8A-820A-B94FC19BFA5B}" type="presOf" srcId="{6979B01A-4B2E-41D0-B8B6-73FEBADAB4C1}" destId="{80396DBA-3E0C-4DF1-A6B5-C27F5AE46997}" srcOrd="0" destOrd="0" presId="urn:microsoft.com/office/officeart/2005/8/layout/radial1"/>
    <dgm:cxn modelId="{F01EF5E2-3CEF-482A-B9CD-15E32BC0E71E}" type="presOf" srcId="{9B2853B3-E1D5-458E-A1A0-ABCD5F8C742F}" destId="{0FD126AB-F342-425B-9ECB-5D42372D2D60}" srcOrd="0" destOrd="0" presId="urn:microsoft.com/office/officeart/2005/8/layout/radial1"/>
    <dgm:cxn modelId="{BC055E57-2184-4BBF-BA59-D5DF48EFAB17}" type="presOf" srcId="{0DBA48C9-74C3-40D4-B7AD-3A718209F9D3}" destId="{0A219F70-2DE3-4A7B-BDCD-39C8236AD425}" srcOrd="0" destOrd="0" presId="urn:microsoft.com/office/officeart/2005/8/layout/radial1"/>
    <dgm:cxn modelId="{AA436184-D436-41FD-B0F1-1CC5578410FB}" srcId="{67577704-3604-4332-A74F-B4DAE3DF56BF}" destId="{9B2853B3-E1D5-458E-A1A0-ABCD5F8C742F}" srcOrd="3" destOrd="0" parTransId="{7856AC4C-2A23-49DE-A11C-5792F1B4CE5D}" sibTransId="{FACA653C-D524-433A-B677-BE8D1FC07B98}"/>
    <dgm:cxn modelId="{FBA64E03-AEF1-45EE-A97C-6E42CD53F782}" srcId="{67577704-3604-4332-A74F-B4DAE3DF56BF}" destId="{0DBA48C9-74C3-40D4-B7AD-3A718209F9D3}" srcOrd="1" destOrd="0" parTransId="{8410D69C-ED4F-470E-869A-43BDEAEBCEBE}" sibTransId="{80BB6E44-487A-4818-B38C-2DFBEF4A729A}"/>
    <dgm:cxn modelId="{5E01B07C-8932-491F-9C42-BE0CA5B85C47}" type="presOf" srcId="{52D0EA43-180B-412B-8C04-FB4AE78F60D9}" destId="{274A5A72-DEA5-4C3B-89DA-F937660F68D6}" srcOrd="0" destOrd="0" presId="urn:microsoft.com/office/officeart/2005/8/layout/radial1"/>
    <dgm:cxn modelId="{C9A6DD6E-D2FE-4047-98D0-DF108A9B0CB7}" srcId="{67577704-3604-4332-A74F-B4DAE3DF56BF}" destId="{8188A146-44BD-44DD-B755-21DA15D09B1E}" srcOrd="4" destOrd="0" parTransId="{52D0EA43-180B-412B-8C04-FB4AE78F60D9}" sibTransId="{3690E088-6D68-4186-8754-6B8F015A55A9}"/>
    <dgm:cxn modelId="{50709C58-552C-45B9-97FA-31D3D28CA0AE}" type="presOf" srcId="{8410D69C-ED4F-470E-869A-43BDEAEBCEBE}" destId="{754A46CC-C9DD-489E-9434-B29080C4B094}" srcOrd="0" destOrd="0" presId="urn:microsoft.com/office/officeart/2005/8/layout/radial1"/>
    <dgm:cxn modelId="{73E30DB6-7391-48E0-8D25-D86E735F8288}" type="presOf" srcId="{67577704-3604-4332-A74F-B4DAE3DF56BF}" destId="{52F0A809-7951-462B-A4AC-515C5298E240}" srcOrd="0" destOrd="0" presId="urn:microsoft.com/office/officeart/2005/8/layout/radial1"/>
    <dgm:cxn modelId="{4BD0C7B6-CFA0-433F-BBAD-0729BC38232F}" type="presOf" srcId="{52D0EA43-180B-412B-8C04-FB4AE78F60D9}" destId="{0A81795A-343D-4BCE-BC50-47E4D2B0138C}" srcOrd="1" destOrd="0" presId="urn:microsoft.com/office/officeart/2005/8/layout/radial1"/>
    <dgm:cxn modelId="{55855AD7-0604-4B29-9143-6BC62202FD12}" type="presOf" srcId="{DFDF38E9-507F-4AD1-AF67-279E68549472}" destId="{593CB8B5-56A9-4AD3-A50E-A39F0D8AB8F9}" srcOrd="0" destOrd="0" presId="urn:microsoft.com/office/officeart/2005/8/layout/radial1"/>
    <dgm:cxn modelId="{9B7746E9-B63B-44FA-B790-7DB6FDB4DA17}" type="presOf" srcId="{9575920C-D13D-4E80-BBD4-7E6197672BD2}" destId="{BF5A2467-6649-462C-9C28-36AC8E7911A9}" srcOrd="0" destOrd="0" presId="urn:microsoft.com/office/officeart/2005/8/layout/radial1"/>
    <dgm:cxn modelId="{9531C9D4-C708-4B2E-828A-8825482A9DEF}" srcId="{67577704-3604-4332-A74F-B4DAE3DF56BF}" destId="{E7CDA72A-36FC-4555-972C-5EF11E4EFC19}" srcOrd="0" destOrd="0" parTransId="{CF3856F9-9953-431B-9F98-8F5335E13A8A}" sibTransId="{4189592F-E0E7-40F4-841A-42DF959B0C81}"/>
    <dgm:cxn modelId="{FF971B04-1246-4AD1-B658-12E3A8CC1606}" type="presOf" srcId="{8188A146-44BD-44DD-B755-21DA15D09B1E}" destId="{B4B4B0A9-E009-4092-A967-8FE9F73419DC}" srcOrd="0" destOrd="0" presId="urn:microsoft.com/office/officeart/2005/8/layout/radial1"/>
    <dgm:cxn modelId="{04CF6B28-C1CA-4F42-BAA8-20988F106698}" type="presOf" srcId="{7856AC4C-2A23-49DE-A11C-5792F1B4CE5D}" destId="{4ED6A58F-9174-47F6-AE23-060CB790D7E1}" srcOrd="0" destOrd="0" presId="urn:microsoft.com/office/officeart/2005/8/layout/radial1"/>
    <dgm:cxn modelId="{AFF76EE0-893C-441F-B295-25D5731CAC37}" srcId="{9575920C-D13D-4E80-BBD4-7E6197672BD2}" destId="{67577704-3604-4332-A74F-B4DAE3DF56BF}" srcOrd="0" destOrd="0" parTransId="{C6ECAEE5-A292-40DE-A1F1-AE15321573A1}" sibTransId="{45E239D4-59F6-41FA-B2A8-2F84505CA24D}"/>
    <dgm:cxn modelId="{88C2F185-85D6-45E4-8350-88C8346E4B0B}" type="presOf" srcId="{8410D69C-ED4F-470E-869A-43BDEAEBCEBE}" destId="{DA97F173-21E8-4737-B2D1-DF9ABF2D7E48}" srcOrd="1" destOrd="0" presId="urn:microsoft.com/office/officeart/2005/8/layout/radial1"/>
    <dgm:cxn modelId="{85A2EF69-0532-4615-8686-E1D5425FBF49}" type="presOf" srcId="{CF3856F9-9953-431B-9F98-8F5335E13A8A}" destId="{4A7F22A6-7579-4F66-B705-AEF4E311BE2F}" srcOrd="0" destOrd="0" presId="urn:microsoft.com/office/officeart/2005/8/layout/radial1"/>
    <dgm:cxn modelId="{F34D8D0D-CFFD-4D0A-BCED-6290ABD65E64}" srcId="{67577704-3604-4332-A74F-B4DAE3DF56BF}" destId="{6979B01A-4B2E-41D0-B8B6-73FEBADAB4C1}" srcOrd="2" destOrd="0" parTransId="{DFDF38E9-507F-4AD1-AF67-279E68549472}" sibTransId="{4F091CEB-BF1D-491D-B4A1-42C4B9BFB14D}"/>
    <dgm:cxn modelId="{A2DE968A-C496-4E36-AD89-AC7D72B55927}" type="presOf" srcId="{7856AC4C-2A23-49DE-A11C-5792F1B4CE5D}" destId="{6A4A02E2-4932-4F0D-BFA4-0099690B5009}" srcOrd="1" destOrd="0" presId="urn:microsoft.com/office/officeart/2005/8/layout/radial1"/>
    <dgm:cxn modelId="{E154ECF8-22F4-4ED0-A875-D05C57CFEACB}" type="presOf" srcId="{DFDF38E9-507F-4AD1-AF67-279E68549472}" destId="{433DDFB4-B4C3-48B5-BBFF-EEB7C6C50ABE}" srcOrd="1" destOrd="0" presId="urn:microsoft.com/office/officeart/2005/8/layout/radial1"/>
    <dgm:cxn modelId="{817C5811-FA5F-4E41-A4F6-B61F87493B97}" type="presOf" srcId="{E7CDA72A-36FC-4555-972C-5EF11E4EFC19}" destId="{77F0EE01-8621-48A0-96B3-CD4280A90864}" srcOrd="0" destOrd="0" presId="urn:microsoft.com/office/officeart/2005/8/layout/radial1"/>
    <dgm:cxn modelId="{8577A1DC-A956-41D6-BCA1-0DACE14BBC31}" type="presOf" srcId="{CF3856F9-9953-431B-9F98-8F5335E13A8A}" destId="{56DDC656-41DA-472C-AA32-C763F8782452}" srcOrd="1" destOrd="0" presId="urn:microsoft.com/office/officeart/2005/8/layout/radial1"/>
    <dgm:cxn modelId="{8B5162AF-1CAF-4DDF-85D4-4D593F59EA35}" type="presParOf" srcId="{BF5A2467-6649-462C-9C28-36AC8E7911A9}" destId="{52F0A809-7951-462B-A4AC-515C5298E240}" srcOrd="0" destOrd="0" presId="urn:microsoft.com/office/officeart/2005/8/layout/radial1"/>
    <dgm:cxn modelId="{8B3B7FA3-C538-4E9A-B859-875F66A43DBC}" type="presParOf" srcId="{BF5A2467-6649-462C-9C28-36AC8E7911A9}" destId="{4A7F22A6-7579-4F66-B705-AEF4E311BE2F}" srcOrd="1" destOrd="0" presId="urn:microsoft.com/office/officeart/2005/8/layout/radial1"/>
    <dgm:cxn modelId="{D1FBAB65-ECA2-46FD-B7EC-C15159E65FD2}" type="presParOf" srcId="{4A7F22A6-7579-4F66-B705-AEF4E311BE2F}" destId="{56DDC656-41DA-472C-AA32-C763F8782452}" srcOrd="0" destOrd="0" presId="urn:microsoft.com/office/officeart/2005/8/layout/radial1"/>
    <dgm:cxn modelId="{709670B7-46DE-41B0-9291-83EB83FFC5CE}" type="presParOf" srcId="{BF5A2467-6649-462C-9C28-36AC8E7911A9}" destId="{77F0EE01-8621-48A0-96B3-CD4280A90864}" srcOrd="2" destOrd="0" presId="urn:microsoft.com/office/officeart/2005/8/layout/radial1"/>
    <dgm:cxn modelId="{36B8C375-C816-4F14-A326-C0149B9B59F2}" type="presParOf" srcId="{BF5A2467-6649-462C-9C28-36AC8E7911A9}" destId="{754A46CC-C9DD-489E-9434-B29080C4B094}" srcOrd="3" destOrd="0" presId="urn:microsoft.com/office/officeart/2005/8/layout/radial1"/>
    <dgm:cxn modelId="{E9A9A942-D20C-4D6F-9873-92314BE1C335}" type="presParOf" srcId="{754A46CC-C9DD-489E-9434-B29080C4B094}" destId="{DA97F173-21E8-4737-B2D1-DF9ABF2D7E48}" srcOrd="0" destOrd="0" presId="urn:microsoft.com/office/officeart/2005/8/layout/radial1"/>
    <dgm:cxn modelId="{357A5D03-EF31-4A3F-9FF7-7C4FA65CF0D6}" type="presParOf" srcId="{BF5A2467-6649-462C-9C28-36AC8E7911A9}" destId="{0A219F70-2DE3-4A7B-BDCD-39C8236AD425}" srcOrd="4" destOrd="0" presId="urn:microsoft.com/office/officeart/2005/8/layout/radial1"/>
    <dgm:cxn modelId="{6B7785C6-4BF2-4816-8208-BD31B17977E7}" type="presParOf" srcId="{BF5A2467-6649-462C-9C28-36AC8E7911A9}" destId="{593CB8B5-56A9-4AD3-A50E-A39F0D8AB8F9}" srcOrd="5" destOrd="0" presId="urn:microsoft.com/office/officeart/2005/8/layout/radial1"/>
    <dgm:cxn modelId="{367BDC67-0574-4D01-B9D5-5BF31BE46265}" type="presParOf" srcId="{593CB8B5-56A9-4AD3-A50E-A39F0D8AB8F9}" destId="{433DDFB4-B4C3-48B5-BBFF-EEB7C6C50ABE}" srcOrd="0" destOrd="0" presId="urn:microsoft.com/office/officeart/2005/8/layout/radial1"/>
    <dgm:cxn modelId="{3455702A-7431-4CBD-98A5-5B71C70D8FB3}" type="presParOf" srcId="{BF5A2467-6649-462C-9C28-36AC8E7911A9}" destId="{80396DBA-3E0C-4DF1-A6B5-C27F5AE46997}" srcOrd="6" destOrd="0" presId="urn:microsoft.com/office/officeart/2005/8/layout/radial1"/>
    <dgm:cxn modelId="{5EB89207-6DA7-4842-A330-9F17F2151808}" type="presParOf" srcId="{BF5A2467-6649-462C-9C28-36AC8E7911A9}" destId="{4ED6A58F-9174-47F6-AE23-060CB790D7E1}" srcOrd="7" destOrd="0" presId="urn:microsoft.com/office/officeart/2005/8/layout/radial1"/>
    <dgm:cxn modelId="{186E8BE0-CD7F-4646-91BD-7CDF7AE3D512}" type="presParOf" srcId="{4ED6A58F-9174-47F6-AE23-060CB790D7E1}" destId="{6A4A02E2-4932-4F0D-BFA4-0099690B5009}" srcOrd="0" destOrd="0" presId="urn:microsoft.com/office/officeart/2005/8/layout/radial1"/>
    <dgm:cxn modelId="{CB397A3C-D069-4B54-8427-509404E225C2}" type="presParOf" srcId="{BF5A2467-6649-462C-9C28-36AC8E7911A9}" destId="{0FD126AB-F342-425B-9ECB-5D42372D2D60}" srcOrd="8" destOrd="0" presId="urn:microsoft.com/office/officeart/2005/8/layout/radial1"/>
    <dgm:cxn modelId="{BF9AA330-B004-402C-B61F-AB9DD0DB9436}" type="presParOf" srcId="{BF5A2467-6649-462C-9C28-36AC8E7911A9}" destId="{274A5A72-DEA5-4C3B-89DA-F937660F68D6}" srcOrd="9" destOrd="0" presId="urn:microsoft.com/office/officeart/2005/8/layout/radial1"/>
    <dgm:cxn modelId="{D6B13767-8887-4AA7-B009-D81CF2638470}" type="presParOf" srcId="{274A5A72-DEA5-4C3B-89DA-F937660F68D6}" destId="{0A81795A-343D-4BCE-BC50-47E4D2B0138C}" srcOrd="0" destOrd="0" presId="urn:microsoft.com/office/officeart/2005/8/layout/radial1"/>
    <dgm:cxn modelId="{A3D62987-6D52-4206-840E-F9701AE05DA0}" type="presParOf" srcId="{BF5A2467-6649-462C-9C28-36AC8E7911A9}" destId="{B4B4B0A9-E009-4092-A967-8FE9F73419DC}"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A316E2-D3D4-423B-8403-077B03FAA0EA}" type="doc">
      <dgm:prSet loTypeId="urn:microsoft.com/office/officeart/2005/8/layout/orgChart1" loCatId="hierarchy" qsTypeId="urn:microsoft.com/office/officeart/2005/8/quickstyle/3d7" qsCatId="3D" csTypeId="urn:microsoft.com/office/officeart/2005/8/colors/colorful4" csCatId="colorful" phldr="1"/>
      <dgm:spPr/>
      <dgm:t>
        <a:bodyPr/>
        <a:lstStyle/>
        <a:p>
          <a:pPr rtl="1"/>
          <a:endParaRPr lang="ar-SA"/>
        </a:p>
      </dgm:t>
    </dgm:pt>
    <dgm:pt modelId="{7C2A9BCA-16E7-4562-AC84-0C7E529526D0}">
      <dgm:prSet phldrT="[نص]" custT="1"/>
      <dgm:spPr>
        <a:solidFill>
          <a:srgbClr val="FFC000"/>
        </a:solidFill>
      </dgm:spPr>
      <dgm:t>
        <a:bodyPr tIns="180000"/>
        <a:lstStyle/>
        <a:p>
          <a:pPr rtl="1"/>
          <a:r>
            <a:rPr lang="ar-SA" sz="5200" dirty="0" smtClean="0">
              <a:cs typeface="Al-Homam" pitchFamily="2" charset="-78"/>
            </a:rPr>
            <a:t>أنواع الحوسبة السحابية</a:t>
          </a:r>
          <a:endParaRPr lang="ar-SA" sz="5200" dirty="0">
            <a:cs typeface="Al-Homam" pitchFamily="2" charset="-78"/>
          </a:endParaRPr>
        </a:p>
      </dgm:t>
    </dgm:pt>
    <dgm:pt modelId="{FCC9B2BB-1C3D-4CF7-8AED-D20A228A7ABC}" type="parTrans" cxnId="{DE2D25D3-EE8B-413B-915C-F8AE07D30473}">
      <dgm:prSet/>
      <dgm:spPr/>
      <dgm:t>
        <a:bodyPr/>
        <a:lstStyle/>
        <a:p>
          <a:pPr rtl="1"/>
          <a:endParaRPr lang="ar-SA"/>
        </a:p>
      </dgm:t>
    </dgm:pt>
    <dgm:pt modelId="{0B628267-564B-43A2-AACD-4AA6F0680C36}" type="sibTrans" cxnId="{DE2D25D3-EE8B-413B-915C-F8AE07D30473}">
      <dgm:prSet/>
      <dgm:spPr/>
      <dgm:t>
        <a:bodyPr/>
        <a:lstStyle/>
        <a:p>
          <a:pPr rtl="1"/>
          <a:endParaRPr lang="ar-SA"/>
        </a:p>
      </dgm:t>
    </dgm:pt>
    <dgm:pt modelId="{6C167F02-9413-4DB8-87CF-95BE0D017B5C}">
      <dgm:prSet phldrT="[نص]" custT="1"/>
      <dgm:spPr/>
      <dgm:t>
        <a:bodyPr tIns="72000"/>
        <a:lstStyle/>
        <a:p>
          <a:pPr rtl="1"/>
          <a:r>
            <a:rPr lang="ar-SA" sz="2700" dirty="0" smtClean="0">
              <a:solidFill>
                <a:schemeClr val="tx1"/>
              </a:solidFill>
              <a:cs typeface="Sultan bold" pitchFamily="2" charset="-78"/>
            </a:rPr>
            <a:t>الحوسبة السحابية </a:t>
          </a:r>
          <a:r>
            <a:rPr lang="ar-SA" sz="2900" dirty="0" smtClean="0">
              <a:solidFill>
                <a:schemeClr val="tx1"/>
              </a:solidFill>
              <a:cs typeface="Sultan bold" pitchFamily="2" charset="-78"/>
            </a:rPr>
            <a:t>المشتركة</a:t>
          </a:r>
          <a:endParaRPr lang="ar-SA" sz="2900" dirty="0">
            <a:solidFill>
              <a:schemeClr val="tx1"/>
            </a:solidFill>
            <a:cs typeface="Sultan bold" pitchFamily="2" charset="-78"/>
          </a:endParaRPr>
        </a:p>
      </dgm:t>
    </dgm:pt>
    <dgm:pt modelId="{06A1A755-BB93-4CC6-8306-1A47894BCC9A}" type="parTrans" cxnId="{C5869F49-1218-41C9-A4B7-9393BF8EDA7B}">
      <dgm:prSet/>
      <dgm:spPr>
        <a:ln w="57150">
          <a:solidFill>
            <a:srgbClr val="008000"/>
          </a:solidFill>
        </a:ln>
        <a:effectLst>
          <a:glow rad="101600">
            <a:schemeClr val="tx1">
              <a:alpha val="60000"/>
            </a:schemeClr>
          </a:glow>
        </a:effectLst>
      </dgm:spPr>
      <dgm:t>
        <a:bodyPr/>
        <a:lstStyle/>
        <a:p>
          <a:pPr rtl="1"/>
          <a:endParaRPr lang="ar-SA"/>
        </a:p>
      </dgm:t>
    </dgm:pt>
    <dgm:pt modelId="{3583EBC1-9B5C-412D-A408-699B696E2A06}" type="sibTrans" cxnId="{C5869F49-1218-41C9-A4B7-9393BF8EDA7B}">
      <dgm:prSet/>
      <dgm:spPr/>
      <dgm:t>
        <a:bodyPr/>
        <a:lstStyle/>
        <a:p>
          <a:pPr rtl="1"/>
          <a:endParaRPr lang="ar-SA"/>
        </a:p>
      </dgm:t>
    </dgm:pt>
    <dgm:pt modelId="{675CC7C8-884E-4934-B106-9AB5BF910DE9}">
      <dgm:prSet phldrT="[نص]" custT="1"/>
      <dgm:spPr/>
      <dgm:t>
        <a:bodyPr tIns="72000"/>
        <a:lstStyle/>
        <a:p>
          <a:pPr rtl="1"/>
          <a:r>
            <a:rPr lang="ar-SA" sz="2700" dirty="0" smtClean="0">
              <a:solidFill>
                <a:srgbClr val="F7EF47"/>
              </a:solidFill>
              <a:cs typeface="Sultan bold" pitchFamily="2" charset="-78"/>
            </a:rPr>
            <a:t>الحوسبة السحابية </a:t>
          </a:r>
          <a:r>
            <a:rPr lang="ar-SA" sz="2900" dirty="0" smtClean="0">
              <a:solidFill>
                <a:srgbClr val="F7EF47"/>
              </a:solidFill>
              <a:cs typeface="Sultan bold" pitchFamily="2" charset="-78"/>
            </a:rPr>
            <a:t>العامة</a:t>
          </a:r>
          <a:endParaRPr lang="ar-SA" sz="2900" dirty="0">
            <a:solidFill>
              <a:srgbClr val="F7EF47"/>
            </a:solidFill>
            <a:cs typeface="Sultan bold" pitchFamily="2" charset="-78"/>
          </a:endParaRPr>
        </a:p>
      </dgm:t>
    </dgm:pt>
    <dgm:pt modelId="{83BB659C-C90A-47EE-9B58-423058CCE1AA}" type="parTrans" cxnId="{8E5DB507-0495-4E68-AD72-ADD57C27766A}">
      <dgm:prSet/>
      <dgm:spPr>
        <a:ln w="57150">
          <a:solidFill>
            <a:srgbClr val="008000"/>
          </a:solidFill>
        </a:ln>
        <a:effectLst>
          <a:glow rad="101600">
            <a:schemeClr val="tx1">
              <a:alpha val="60000"/>
            </a:schemeClr>
          </a:glow>
        </a:effectLst>
      </dgm:spPr>
      <dgm:t>
        <a:bodyPr/>
        <a:lstStyle/>
        <a:p>
          <a:pPr rtl="1"/>
          <a:endParaRPr lang="ar-SA"/>
        </a:p>
      </dgm:t>
    </dgm:pt>
    <dgm:pt modelId="{8B14E7C0-6BCD-45E9-8B64-F9E5ABFA0B4C}" type="sibTrans" cxnId="{8E5DB507-0495-4E68-AD72-ADD57C27766A}">
      <dgm:prSet/>
      <dgm:spPr/>
      <dgm:t>
        <a:bodyPr/>
        <a:lstStyle/>
        <a:p>
          <a:pPr rtl="1"/>
          <a:endParaRPr lang="ar-SA"/>
        </a:p>
      </dgm:t>
    </dgm:pt>
    <dgm:pt modelId="{FF360F19-0AF2-493E-82AD-0F7E678DB593}">
      <dgm:prSet phldrT="[نص]" custT="1"/>
      <dgm:spPr/>
      <dgm:t>
        <a:bodyPr tIns="72000"/>
        <a:lstStyle/>
        <a:p>
          <a:pPr rtl="1"/>
          <a:r>
            <a:rPr lang="ar-SA" sz="2700" dirty="0" smtClean="0">
              <a:solidFill>
                <a:schemeClr val="tx1"/>
              </a:solidFill>
              <a:cs typeface="Sultan bold" pitchFamily="2" charset="-78"/>
            </a:rPr>
            <a:t>الحوسبة السحابية </a:t>
          </a:r>
          <a:r>
            <a:rPr lang="ar-SA" sz="2900" dirty="0" smtClean="0">
              <a:solidFill>
                <a:schemeClr val="tx1"/>
              </a:solidFill>
              <a:cs typeface="Sultan bold" pitchFamily="2" charset="-78"/>
            </a:rPr>
            <a:t>الخاصة</a:t>
          </a:r>
          <a:endParaRPr lang="ar-SA" sz="2900" dirty="0">
            <a:solidFill>
              <a:schemeClr val="tx1"/>
            </a:solidFill>
            <a:cs typeface="Sultan bold" pitchFamily="2" charset="-78"/>
          </a:endParaRPr>
        </a:p>
      </dgm:t>
    </dgm:pt>
    <dgm:pt modelId="{18FA8523-7E64-4E07-AD18-DAB5F6770A0F}" type="parTrans" cxnId="{2DA47CE8-85FB-4EF7-93A8-356635DA41E0}">
      <dgm:prSet/>
      <dgm:spPr>
        <a:ln w="57150">
          <a:solidFill>
            <a:srgbClr val="008000"/>
          </a:solidFill>
        </a:ln>
        <a:effectLst>
          <a:glow rad="101600">
            <a:schemeClr val="tx1">
              <a:alpha val="60000"/>
            </a:schemeClr>
          </a:glow>
        </a:effectLst>
      </dgm:spPr>
      <dgm:t>
        <a:bodyPr/>
        <a:lstStyle/>
        <a:p>
          <a:pPr rtl="1"/>
          <a:endParaRPr lang="ar-SA"/>
        </a:p>
      </dgm:t>
    </dgm:pt>
    <dgm:pt modelId="{223AFF4D-1819-44D7-AD50-D1E403C88801}" type="sibTrans" cxnId="{2DA47CE8-85FB-4EF7-93A8-356635DA41E0}">
      <dgm:prSet/>
      <dgm:spPr/>
      <dgm:t>
        <a:bodyPr/>
        <a:lstStyle/>
        <a:p>
          <a:pPr rtl="1"/>
          <a:endParaRPr lang="ar-SA"/>
        </a:p>
      </dgm:t>
    </dgm:pt>
    <dgm:pt modelId="{0C40B44A-20EF-430E-AE22-7F20D3A45B4C}">
      <dgm:prSet custT="1"/>
      <dgm:spPr/>
      <dgm:t>
        <a:bodyPr tIns="36000"/>
        <a:lstStyle/>
        <a:p>
          <a:pPr rtl="1"/>
          <a:r>
            <a:rPr lang="ar-SA" sz="2700" dirty="0" smtClean="0">
              <a:solidFill>
                <a:srgbClr val="F7EF47"/>
              </a:solidFill>
              <a:cs typeface="Sultan bold" pitchFamily="2" charset="-78"/>
            </a:rPr>
            <a:t>الحوسبة</a:t>
          </a:r>
          <a:r>
            <a:rPr lang="ar-SA" sz="3000" dirty="0" smtClean="0">
              <a:solidFill>
                <a:srgbClr val="F7EF47"/>
              </a:solidFill>
              <a:cs typeface="Sultan bold" pitchFamily="2" charset="-78"/>
            </a:rPr>
            <a:t> </a:t>
          </a:r>
          <a:r>
            <a:rPr lang="ar-SA" sz="2700" dirty="0" smtClean="0">
              <a:solidFill>
                <a:srgbClr val="F7EF47"/>
              </a:solidFill>
              <a:cs typeface="Sultan bold" pitchFamily="2" charset="-78"/>
            </a:rPr>
            <a:t>السحابية</a:t>
          </a:r>
          <a:r>
            <a:rPr lang="ar-SA" sz="3000" dirty="0" smtClean="0">
              <a:solidFill>
                <a:srgbClr val="F7EF47"/>
              </a:solidFill>
              <a:cs typeface="Sultan bold" pitchFamily="2" charset="-78"/>
            </a:rPr>
            <a:t> الهجينة</a:t>
          </a:r>
          <a:endParaRPr lang="ar-SA" sz="3000" dirty="0">
            <a:solidFill>
              <a:srgbClr val="F7EF47"/>
            </a:solidFill>
            <a:cs typeface="Sultan bold" pitchFamily="2" charset="-78"/>
          </a:endParaRPr>
        </a:p>
      </dgm:t>
    </dgm:pt>
    <dgm:pt modelId="{29E86555-FF68-4C40-8014-408F27A4D702}" type="parTrans" cxnId="{70209BB8-01A8-48E3-A03B-CB34BA6BB7B1}">
      <dgm:prSet/>
      <dgm:spPr>
        <a:ln w="60325">
          <a:solidFill>
            <a:srgbClr val="008000"/>
          </a:solidFill>
        </a:ln>
        <a:effectLst>
          <a:glow rad="101600">
            <a:schemeClr val="tx1">
              <a:alpha val="60000"/>
            </a:schemeClr>
          </a:glow>
        </a:effectLst>
      </dgm:spPr>
      <dgm:t>
        <a:bodyPr/>
        <a:lstStyle/>
        <a:p>
          <a:pPr rtl="1"/>
          <a:endParaRPr lang="ar-SA"/>
        </a:p>
      </dgm:t>
    </dgm:pt>
    <dgm:pt modelId="{17329E5E-3327-49A8-8923-FF8D5ECFBE59}" type="sibTrans" cxnId="{70209BB8-01A8-48E3-A03B-CB34BA6BB7B1}">
      <dgm:prSet/>
      <dgm:spPr/>
      <dgm:t>
        <a:bodyPr/>
        <a:lstStyle/>
        <a:p>
          <a:pPr rtl="1"/>
          <a:endParaRPr lang="ar-SA"/>
        </a:p>
      </dgm:t>
    </dgm:pt>
    <dgm:pt modelId="{00AB7198-BB09-4A64-B450-01877C97B533}" type="pres">
      <dgm:prSet presAssocID="{64A316E2-D3D4-423B-8403-077B03FAA0EA}" presName="hierChild1" presStyleCnt="0">
        <dgm:presLayoutVars>
          <dgm:orgChart val="1"/>
          <dgm:chPref val="1"/>
          <dgm:dir/>
          <dgm:animOne val="branch"/>
          <dgm:animLvl val="lvl"/>
          <dgm:resizeHandles/>
        </dgm:presLayoutVars>
      </dgm:prSet>
      <dgm:spPr/>
      <dgm:t>
        <a:bodyPr/>
        <a:lstStyle/>
        <a:p>
          <a:pPr rtl="1"/>
          <a:endParaRPr lang="ar-SA"/>
        </a:p>
      </dgm:t>
    </dgm:pt>
    <dgm:pt modelId="{7543B751-CE33-4E22-BEC6-DC088495DD18}" type="pres">
      <dgm:prSet presAssocID="{7C2A9BCA-16E7-4562-AC84-0C7E529526D0}" presName="hierRoot1" presStyleCnt="0">
        <dgm:presLayoutVars>
          <dgm:hierBranch val="init"/>
        </dgm:presLayoutVars>
      </dgm:prSet>
      <dgm:spPr/>
      <dgm:t>
        <a:bodyPr/>
        <a:lstStyle/>
        <a:p>
          <a:pPr rtl="1"/>
          <a:endParaRPr lang="ar-SA"/>
        </a:p>
      </dgm:t>
    </dgm:pt>
    <dgm:pt modelId="{35C200BE-B86B-4846-8F10-B0B776D8BF69}" type="pres">
      <dgm:prSet presAssocID="{7C2A9BCA-16E7-4562-AC84-0C7E529526D0}" presName="rootComposite1" presStyleCnt="0"/>
      <dgm:spPr/>
      <dgm:t>
        <a:bodyPr/>
        <a:lstStyle/>
        <a:p>
          <a:pPr rtl="1"/>
          <a:endParaRPr lang="ar-SA"/>
        </a:p>
      </dgm:t>
    </dgm:pt>
    <dgm:pt modelId="{73F0AA09-65B3-49AD-A805-AE04D10B5863}" type="pres">
      <dgm:prSet presAssocID="{7C2A9BCA-16E7-4562-AC84-0C7E529526D0}" presName="rootText1" presStyleLbl="node0" presStyleIdx="0" presStyleCnt="1" custScaleX="276931" custLinFactNeighborX="-1165" custLinFactNeighborY="-77813">
        <dgm:presLayoutVars>
          <dgm:chPref val="3"/>
        </dgm:presLayoutVars>
      </dgm:prSet>
      <dgm:spPr/>
      <dgm:t>
        <a:bodyPr/>
        <a:lstStyle/>
        <a:p>
          <a:pPr rtl="1"/>
          <a:endParaRPr lang="ar-SA"/>
        </a:p>
      </dgm:t>
    </dgm:pt>
    <dgm:pt modelId="{A0C604F4-F578-4F4F-A961-0F7117107902}" type="pres">
      <dgm:prSet presAssocID="{7C2A9BCA-16E7-4562-AC84-0C7E529526D0}" presName="rootConnector1" presStyleLbl="node1" presStyleIdx="0" presStyleCnt="0"/>
      <dgm:spPr/>
      <dgm:t>
        <a:bodyPr/>
        <a:lstStyle/>
        <a:p>
          <a:pPr rtl="1"/>
          <a:endParaRPr lang="ar-SA"/>
        </a:p>
      </dgm:t>
    </dgm:pt>
    <dgm:pt modelId="{7EB7AA02-3433-494E-9DA7-821D3CFDF6AB}" type="pres">
      <dgm:prSet presAssocID="{7C2A9BCA-16E7-4562-AC84-0C7E529526D0}" presName="hierChild2" presStyleCnt="0"/>
      <dgm:spPr/>
      <dgm:t>
        <a:bodyPr/>
        <a:lstStyle/>
        <a:p>
          <a:pPr rtl="1"/>
          <a:endParaRPr lang="ar-SA"/>
        </a:p>
      </dgm:t>
    </dgm:pt>
    <dgm:pt modelId="{8CD42FDA-5089-47D1-8DC2-2FA07C0C86CD}" type="pres">
      <dgm:prSet presAssocID="{29E86555-FF68-4C40-8014-408F27A4D702}" presName="Name37" presStyleLbl="parChTrans1D2" presStyleIdx="0" presStyleCnt="4"/>
      <dgm:spPr/>
      <dgm:t>
        <a:bodyPr/>
        <a:lstStyle/>
        <a:p>
          <a:pPr rtl="1"/>
          <a:endParaRPr lang="ar-SA"/>
        </a:p>
      </dgm:t>
    </dgm:pt>
    <dgm:pt modelId="{C9739C18-0207-4951-8D68-15A44749DB61}" type="pres">
      <dgm:prSet presAssocID="{0C40B44A-20EF-430E-AE22-7F20D3A45B4C}" presName="hierRoot2" presStyleCnt="0">
        <dgm:presLayoutVars>
          <dgm:hierBranch val="init"/>
        </dgm:presLayoutVars>
      </dgm:prSet>
      <dgm:spPr/>
      <dgm:t>
        <a:bodyPr/>
        <a:lstStyle/>
        <a:p>
          <a:pPr rtl="1"/>
          <a:endParaRPr lang="ar-SA"/>
        </a:p>
      </dgm:t>
    </dgm:pt>
    <dgm:pt modelId="{14EF3966-EEBA-4D41-BF0E-BDB4FBC33AC4}" type="pres">
      <dgm:prSet presAssocID="{0C40B44A-20EF-430E-AE22-7F20D3A45B4C}" presName="rootComposite" presStyleCnt="0"/>
      <dgm:spPr/>
      <dgm:t>
        <a:bodyPr/>
        <a:lstStyle/>
        <a:p>
          <a:pPr rtl="1"/>
          <a:endParaRPr lang="ar-SA"/>
        </a:p>
      </dgm:t>
    </dgm:pt>
    <dgm:pt modelId="{E06C56C1-BEC0-43E0-BBBD-CD212B2DDE4D}" type="pres">
      <dgm:prSet presAssocID="{0C40B44A-20EF-430E-AE22-7F20D3A45B4C}" presName="rootText" presStyleLbl="node2" presStyleIdx="0" presStyleCnt="4">
        <dgm:presLayoutVars>
          <dgm:chPref val="3"/>
        </dgm:presLayoutVars>
      </dgm:prSet>
      <dgm:spPr/>
      <dgm:t>
        <a:bodyPr/>
        <a:lstStyle/>
        <a:p>
          <a:pPr rtl="1"/>
          <a:endParaRPr lang="ar-SA"/>
        </a:p>
      </dgm:t>
    </dgm:pt>
    <dgm:pt modelId="{4882A84E-2B77-4D88-B05F-26AC9C860E9D}" type="pres">
      <dgm:prSet presAssocID="{0C40B44A-20EF-430E-AE22-7F20D3A45B4C}" presName="rootConnector" presStyleLbl="node2" presStyleIdx="0" presStyleCnt="4"/>
      <dgm:spPr/>
      <dgm:t>
        <a:bodyPr/>
        <a:lstStyle/>
        <a:p>
          <a:pPr rtl="1"/>
          <a:endParaRPr lang="ar-SA"/>
        </a:p>
      </dgm:t>
    </dgm:pt>
    <dgm:pt modelId="{0EEA3C95-99D1-4373-BD63-593E1078B8FB}" type="pres">
      <dgm:prSet presAssocID="{0C40B44A-20EF-430E-AE22-7F20D3A45B4C}" presName="hierChild4" presStyleCnt="0"/>
      <dgm:spPr/>
      <dgm:t>
        <a:bodyPr/>
        <a:lstStyle/>
        <a:p>
          <a:pPr rtl="1"/>
          <a:endParaRPr lang="ar-SA"/>
        </a:p>
      </dgm:t>
    </dgm:pt>
    <dgm:pt modelId="{1C578091-0A58-462B-BEB1-314FA1C85CBA}" type="pres">
      <dgm:prSet presAssocID="{0C40B44A-20EF-430E-AE22-7F20D3A45B4C}" presName="hierChild5" presStyleCnt="0"/>
      <dgm:spPr/>
      <dgm:t>
        <a:bodyPr/>
        <a:lstStyle/>
        <a:p>
          <a:pPr rtl="1"/>
          <a:endParaRPr lang="ar-SA"/>
        </a:p>
      </dgm:t>
    </dgm:pt>
    <dgm:pt modelId="{0E770683-F661-4701-8CD2-DF477963C6EC}" type="pres">
      <dgm:prSet presAssocID="{06A1A755-BB93-4CC6-8306-1A47894BCC9A}" presName="Name37" presStyleLbl="parChTrans1D2" presStyleIdx="1" presStyleCnt="4"/>
      <dgm:spPr/>
      <dgm:t>
        <a:bodyPr/>
        <a:lstStyle/>
        <a:p>
          <a:pPr rtl="1"/>
          <a:endParaRPr lang="ar-SA"/>
        </a:p>
      </dgm:t>
    </dgm:pt>
    <dgm:pt modelId="{1D7FCBD7-4AC5-48E2-B726-738B0E95327D}" type="pres">
      <dgm:prSet presAssocID="{6C167F02-9413-4DB8-87CF-95BE0D017B5C}" presName="hierRoot2" presStyleCnt="0">
        <dgm:presLayoutVars>
          <dgm:hierBranch val="init"/>
        </dgm:presLayoutVars>
      </dgm:prSet>
      <dgm:spPr/>
      <dgm:t>
        <a:bodyPr/>
        <a:lstStyle/>
        <a:p>
          <a:pPr rtl="1"/>
          <a:endParaRPr lang="ar-SA"/>
        </a:p>
      </dgm:t>
    </dgm:pt>
    <dgm:pt modelId="{B541DD15-539E-4521-BD34-8EA51941DA0A}" type="pres">
      <dgm:prSet presAssocID="{6C167F02-9413-4DB8-87CF-95BE0D017B5C}" presName="rootComposite" presStyleCnt="0"/>
      <dgm:spPr/>
      <dgm:t>
        <a:bodyPr/>
        <a:lstStyle/>
        <a:p>
          <a:pPr rtl="1"/>
          <a:endParaRPr lang="ar-SA"/>
        </a:p>
      </dgm:t>
    </dgm:pt>
    <dgm:pt modelId="{5CF7FFD5-EF8E-4F96-A48C-2A8F74D261CB}" type="pres">
      <dgm:prSet presAssocID="{6C167F02-9413-4DB8-87CF-95BE0D017B5C}" presName="rootText" presStyleLbl="node2" presStyleIdx="1" presStyleCnt="4">
        <dgm:presLayoutVars>
          <dgm:chPref val="3"/>
        </dgm:presLayoutVars>
      </dgm:prSet>
      <dgm:spPr/>
      <dgm:t>
        <a:bodyPr/>
        <a:lstStyle/>
        <a:p>
          <a:pPr rtl="1"/>
          <a:endParaRPr lang="ar-SA"/>
        </a:p>
      </dgm:t>
    </dgm:pt>
    <dgm:pt modelId="{8C3D2927-6390-476D-8AA9-F6DAC448D3F4}" type="pres">
      <dgm:prSet presAssocID="{6C167F02-9413-4DB8-87CF-95BE0D017B5C}" presName="rootConnector" presStyleLbl="node2" presStyleIdx="1" presStyleCnt="4"/>
      <dgm:spPr/>
      <dgm:t>
        <a:bodyPr/>
        <a:lstStyle/>
        <a:p>
          <a:pPr rtl="1"/>
          <a:endParaRPr lang="ar-SA"/>
        </a:p>
      </dgm:t>
    </dgm:pt>
    <dgm:pt modelId="{EF7BCFBD-21A9-46E6-BC81-2E4128EF8788}" type="pres">
      <dgm:prSet presAssocID="{6C167F02-9413-4DB8-87CF-95BE0D017B5C}" presName="hierChild4" presStyleCnt="0"/>
      <dgm:spPr/>
      <dgm:t>
        <a:bodyPr/>
        <a:lstStyle/>
        <a:p>
          <a:pPr rtl="1"/>
          <a:endParaRPr lang="ar-SA"/>
        </a:p>
      </dgm:t>
    </dgm:pt>
    <dgm:pt modelId="{950AE443-B06B-4198-A654-552A5B3E424C}" type="pres">
      <dgm:prSet presAssocID="{6C167F02-9413-4DB8-87CF-95BE0D017B5C}" presName="hierChild5" presStyleCnt="0"/>
      <dgm:spPr/>
      <dgm:t>
        <a:bodyPr/>
        <a:lstStyle/>
        <a:p>
          <a:pPr rtl="1"/>
          <a:endParaRPr lang="ar-SA"/>
        </a:p>
      </dgm:t>
    </dgm:pt>
    <dgm:pt modelId="{AC0F5CF8-C381-4FEB-B74C-CF6FB9AAD7C5}" type="pres">
      <dgm:prSet presAssocID="{83BB659C-C90A-47EE-9B58-423058CCE1AA}" presName="Name37" presStyleLbl="parChTrans1D2" presStyleIdx="2" presStyleCnt="4"/>
      <dgm:spPr/>
      <dgm:t>
        <a:bodyPr/>
        <a:lstStyle/>
        <a:p>
          <a:pPr rtl="1"/>
          <a:endParaRPr lang="ar-SA"/>
        </a:p>
      </dgm:t>
    </dgm:pt>
    <dgm:pt modelId="{F9AE975C-87CE-494D-A1BC-051E2B00D44B}" type="pres">
      <dgm:prSet presAssocID="{675CC7C8-884E-4934-B106-9AB5BF910DE9}" presName="hierRoot2" presStyleCnt="0">
        <dgm:presLayoutVars>
          <dgm:hierBranch val="init"/>
        </dgm:presLayoutVars>
      </dgm:prSet>
      <dgm:spPr/>
      <dgm:t>
        <a:bodyPr/>
        <a:lstStyle/>
        <a:p>
          <a:pPr rtl="1"/>
          <a:endParaRPr lang="ar-SA"/>
        </a:p>
      </dgm:t>
    </dgm:pt>
    <dgm:pt modelId="{66AE2154-8E3C-42C0-8E24-60E9A75A02DE}" type="pres">
      <dgm:prSet presAssocID="{675CC7C8-884E-4934-B106-9AB5BF910DE9}" presName="rootComposite" presStyleCnt="0"/>
      <dgm:spPr/>
      <dgm:t>
        <a:bodyPr/>
        <a:lstStyle/>
        <a:p>
          <a:pPr rtl="1"/>
          <a:endParaRPr lang="ar-SA"/>
        </a:p>
      </dgm:t>
    </dgm:pt>
    <dgm:pt modelId="{F3D66B35-0BD9-42F9-8F9B-CDC4F0903B2C}" type="pres">
      <dgm:prSet presAssocID="{675CC7C8-884E-4934-B106-9AB5BF910DE9}" presName="rootText" presStyleLbl="node2" presStyleIdx="2" presStyleCnt="4">
        <dgm:presLayoutVars>
          <dgm:chPref val="3"/>
        </dgm:presLayoutVars>
      </dgm:prSet>
      <dgm:spPr/>
      <dgm:t>
        <a:bodyPr/>
        <a:lstStyle/>
        <a:p>
          <a:pPr rtl="1"/>
          <a:endParaRPr lang="ar-SA"/>
        </a:p>
      </dgm:t>
    </dgm:pt>
    <dgm:pt modelId="{1AF5B11D-B403-47CF-80E7-0A91CB462CEA}" type="pres">
      <dgm:prSet presAssocID="{675CC7C8-884E-4934-B106-9AB5BF910DE9}" presName="rootConnector" presStyleLbl="node2" presStyleIdx="2" presStyleCnt="4"/>
      <dgm:spPr/>
      <dgm:t>
        <a:bodyPr/>
        <a:lstStyle/>
        <a:p>
          <a:pPr rtl="1"/>
          <a:endParaRPr lang="ar-SA"/>
        </a:p>
      </dgm:t>
    </dgm:pt>
    <dgm:pt modelId="{C5504EEC-2137-42D7-BAE9-423049BDCF95}" type="pres">
      <dgm:prSet presAssocID="{675CC7C8-884E-4934-B106-9AB5BF910DE9}" presName="hierChild4" presStyleCnt="0"/>
      <dgm:spPr/>
      <dgm:t>
        <a:bodyPr/>
        <a:lstStyle/>
        <a:p>
          <a:pPr rtl="1"/>
          <a:endParaRPr lang="ar-SA"/>
        </a:p>
      </dgm:t>
    </dgm:pt>
    <dgm:pt modelId="{54AFDF70-B1D9-47AC-924F-E196B2AF77D6}" type="pres">
      <dgm:prSet presAssocID="{675CC7C8-884E-4934-B106-9AB5BF910DE9}" presName="hierChild5" presStyleCnt="0"/>
      <dgm:spPr/>
      <dgm:t>
        <a:bodyPr/>
        <a:lstStyle/>
        <a:p>
          <a:pPr rtl="1"/>
          <a:endParaRPr lang="ar-SA"/>
        </a:p>
      </dgm:t>
    </dgm:pt>
    <dgm:pt modelId="{28BFA106-3292-4C18-B776-29324D9A079D}" type="pres">
      <dgm:prSet presAssocID="{18FA8523-7E64-4E07-AD18-DAB5F6770A0F}" presName="Name37" presStyleLbl="parChTrans1D2" presStyleIdx="3" presStyleCnt="4"/>
      <dgm:spPr/>
      <dgm:t>
        <a:bodyPr/>
        <a:lstStyle/>
        <a:p>
          <a:pPr rtl="1"/>
          <a:endParaRPr lang="ar-SA"/>
        </a:p>
      </dgm:t>
    </dgm:pt>
    <dgm:pt modelId="{18C62C9C-732F-4A06-97FA-B3C8BF2010BE}" type="pres">
      <dgm:prSet presAssocID="{FF360F19-0AF2-493E-82AD-0F7E678DB593}" presName="hierRoot2" presStyleCnt="0">
        <dgm:presLayoutVars>
          <dgm:hierBranch val="init"/>
        </dgm:presLayoutVars>
      </dgm:prSet>
      <dgm:spPr/>
      <dgm:t>
        <a:bodyPr/>
        <a:lstStyle/>
        <a:p>
          <a:pPr rtl="1"/>
          <a:endParaRPr lang="ar-SA"/>
        </a:p>
      </dgm:t>
    </dgm:pt>
    <dgm:pt modelId="{1163541A-A0BD-4FA5-9D72-FEADE8A2CBC0}" type="pres">
      <dgm:prSet presAssocID="{FF360F19-0AF2-493E-82AD-0F7E678DB593}" presName="rootComposite" presStyleCnt="0"/>
      <dgm:spPr/>
      <dgm:t>
        <a:bodyPr/>
        <a:lstStyle/>
        <a:p>
          <a:pPr rtl="1"/>
          <a:endParaRPr lang="ar-SA"/>
        </a:p>
      </dgm:t>
    </dgm:pt>
    <dgm:pt modelId="{A8127D4A-9849-44A9-9D6F-F43E59C67D45}" type="pres">
      <dgm:prSet presAssocID="{FF360F19-0AF2-493E-82AD-0F7E678DB593}" presName="rootText" presStyleLbl="node2" presStyleIdx="3" presStyleCnt="4">
        <dgm:presLayoutVars>
          <dgm:chPref val="3"/>
        </dgm:presLayoutVars>
      </dgm:prSet>
      <dgm:spPr/>
      <dgm:t>
        <a:bodyPr/>
        <a:lstStyle/>
        <a:p>
          <a:pPr rtl="1"/>
          <a:endParaRPr lang="ar-SA"/>
        </a:p>
      </dgm:t>
    </dgm:pt>
    <dgm:pt modelId="{1A31D426-67CB-47B6-B8A5-7711D4112D95}" type="pres">
      <dgm:prSet presAssocID="{FF360F19-0AF2-493E-82AD-0F7E678DB593}" presName="rootConnector" presStyleLbl="node2" presStyleIdx="3" presStyleCnt="4"/>
      <dgm:spPr/>
      <dgm:t>
        <a:bodyPr/>
        <a:lstStyle/>
        <a:p>
          <a:pPr rtl="1"/>
          <a:endParaRPr lang="ar-SA"/>
        </a:p>
      </dgm:t>
    </dgm:pt>
    <dgm:pt modelId="{72A9F71A-B2E6-46A0-8079-B86BC248011B}" type="pres">
      <dgm:prSet presAssocID="{FF360F19-0AF2-493E-82AD-0F7E678DB593}" presName="hierChild4" presStyleCnt="0"/>
      <dgm:spPr/>
      <dgm:t>
        <a:bodyPr/>
        <a:lstStyle/>
        <a:p>
          <a:pPr rtl="1"/>
          <a:endParaRPr lang="ar-SA"/>
        </a:p>
      </dgm:t>
    </dgm:pt>
    <dgm:pt modelId="{17041788-F354-40C0-87A2-B3B0335CF257}" type="pres">
      <dgm:prSet presAssocID="{FF360F19-0AF2-493E-82AD-0F7E678DB593}" presName="hierChild5" presStyleCnt="0"/>
      <dgm:spPr/>
      <dgm:t>
        <a:bodyPr/>
        <a:lstStyle/>
        <a:p>
          <a:pPr rtl="1"/>
          <a:endParaRPr lang="ar-SA"/>
        </a:p>
      </dgm:t>
    </dgm:pt>
    <dgm:pt modelId="{9DB58DDB-C3A8-4FF5-A6DF-DCF80F7902E2}" type="pres">
      <dgm:prSet presAssocID="{7C2A9BCA-16E7-4562-AC84-0C7E529526D0}" presName="hierChild3" presStyleCnt="0"/>
      <dgm:spPr/>
      <dgm:t>
        <a:bodyPr/>
        <a:lstStyle/>
        <a:p>
          <a:pPr rtl="1"/>
          <a:endParaRPr lang="ar-SA"/>
        </a:p>
      </dgm:t>
    </dgm:pt>
  </dgm:ptLst>
  <dgm:cxnLst>
    <dgm:cxn modelId="{5DE8E4E1-E89E-47F0-8EBF-BA142A733396}" type="presOf" srcId="{675CC7C8-884E-4934-B106-9AB5BF910DE9}" destId="{1AF5B11D-B403-47CF-80E7-0A91CB462CEA}" srcOrd="1" destOrd="0" presId="urn:microsoft.com/office/officeart/2005/8/layout/orgChart1"/>
    <dgm:cxn modelId="{70639F05-D5F9-4216-8AB6-12AB4315A0B5}" type="presOf" srcId="{83BB659C-C90A-47EE-9B58-423058CCE1AA}" destId="{AC0F5CF8-C381-4FEB-B74C-CF6FB9AAD7C5}" srcOrd="0" destOrd="0" presId="urn:microsoft.com/office/officeart/2005/8/layout/orgChart1"/>
    <dgm:cxn modelId="{2DA47CE8-85FB-4EF7-93A8-356635DA41E0}" srcId="{7C2A9BCA-16E7-4562-AC84-0C7E529526D0}" destId="{FF360F19-0AF2-493E-82AD-0F7E678DB593}" srcOrd="3" destOrd="0" parTransId="{18FA8523-7E64-4E07-AD18-DAB5F6770A0F}" sibTransId="{223AFF4D-1819-44D7-AD50-D1E403C88801}"/>
    <dgm:cxn modelId="{35283364-C858-4008-A954-2E5F3BD5331C}" type="presOf" srcId="{0C40B44A-20EF-430E-AE22-7F20D3A45B4C}" destId="{E06C56C1-BEC0-43E0-BBBD-CD212B2DDE4D}" srcOrd="0" destOrd="0" presId="urn:microsoft.com/office/officeart/2005/8/layout/orgChart1"/>
    <dgm:cxn modelId="{70209BB8-01A8-48E3-A03B-CB34BA6BB7B1}" srcId="{7C2A9BCA-16E7-4562-AC84-0C7E529526D0}" destId="{0C40B44A-20EF-430E-AE22-7F20D3A45B4C}" srcOrd="0" destOrd="0" parTransId="{29E86555-FF68-4C40-8014-408F27A4D702}" sibTransId="{17329E5E-3327-49A8-8923-FF8D5ECFBE59}"/>
    <dgm:cxn modelId="{A3B336DF-D4F3-41B2-B154-41378A502EE8}" type="presOf" srcId="{6C167F02-9413-4DB8-87CF-95BE0D017B5C}" destId="{8C3D2927-6390-476D-8AA9-F6DAC448D3F4}" srcOrd="1" destOrd="0" presId="urn:microsoft.com/office/officeart/2005/8/layout/orgChart1"/>
    <dgm:cxn modelId="{99D3FC92-70B9-486B-B2A4-321E7CD4512F}" type="presOf" srcId="{18FA8523-7E64-4E07-AD18-DAB5F6770A0F}" destId="{28BFA106-3292-4C18-B776-29324D9A079D}" srcOrd="0" destOrd="0" presId="urn:microsoft.com/office/officeart/2005/8/layout/orgChart1"/>
    <dgm:cxn modelId="{FAD13183-5AEE-4783-9437-15BC865FA486}" type="presOf" srcId="{FF360F19-0AF2-493E-82AD-0F7E678DB593}" destId="{1A31D426-67CB-47B6-B8A5-7711D4112D95}" srcOrd="1" destOrd="0" presId="urn:microsoft.com/office/officeart/2005/8/layout/orgChart1"/>
    <dgm:cxn modelId="{5A758100-1711-48B3-85FC-5E343ED7BEE3}" type="presOf" srcId="{64A316E2-D3D4-423B-8403-077B03FAA0EA}" destId="{00AB7198-BB09-4A64-B450-01877C97B533}" srcOrd="0" destOrd="0" presId="urn:microsoft.com/office/officeart/2005/8/layout/orgChart1"/>
    <dgm:cxn modelId="{277E89F4-2936-4758-8464-F71F2B06BA52}" type="presOf" srcId="{0C40B44A-20EF-430E-AE22-7F20D3A45B4C}" destId="{4882A84E-2B77-4D88-B05F-26AC9C860E9D}" srcOrd="1" destOrd="0" presId="urn:microsoft.com/office/officeart/2005/8/layout/orgChart1"/>
    <dgm:cxn modelId="{DE2D25D3-EE8B-413B-915C-F8AE07D30473}" srcId="{64A316E2-D3D4-423B-8403-077B03FAA0EA}" destId="{7C2A9BCA-16E7-4562-AC84-0C7E529526D0}" srcOrd="0" destOrd="0" parTransId="{FCC9B2BB-1C3D-4CF7-8AED-D20A228A7ABC}" sibTransId="{0B628267-564B-43A2-AACD-4AA6F0680C36}"/>
    <dgm:cxn modelId="{F77F5B1B-ACCF-4C95-A755-89B9B5850030}" type="presOf" srcId="{7C2A9BCA-16E7-4562-AC84-0C7E529526D0}" destId="{A0C604F4-F578-4F4F-A961-0F7117107902}" srcOrd="1" destOrd="0" presId="urn:microsoft.com/office/officeart/2005/8/layout/orgChart1"/>
    <dgm:cxn modelId="{8E5DB507-0495-4E68-AD72-ADD57C27766A}" srcId="{7C2A9BCA-16E7-4562-AC84-0C7E529526D0}" destId="{675CC7C8-884E-4934-B106-9AB5BF910DE9}" srcOrd="2" destOrd="0" parTransId="{83BB659C-C90A-47EE-9B58-423058CCE1AA}" sibTransId="{8B14E7C0-6BCD-45E9-8B64-F9E5ABFA0B4C}"/>
    <dgm:cxn modelId="{5A49C4A8-DFEB-4A06-9E15-7E8F9BBEB0C4}" type="presOf" srcId="{29E86555-FF68-4C40-8014-408F27A4D702}" destId="{8CD42FDA-5089-47D1-8DC2-2FA07C0C86CD}" srcOrd="0" destOrd="0" presId="urn:microsoft.com/office/officeart/2005/8/layout/orgChart1"/>
    <dgm:cxn modelId="{AF0D75EB-7C13-4E8C-95A3-422F77B8FD11}" type="presOf" srcId="{FF360F19-0AF2-493E-82AD-0F7E678DB593}" destId="{A8127D4A-9849-44A9-9D6F-F43E59C67D45}" srcOrd="0" destOrd="0" presId="urn:microsoft.com/office/officeart/2005/8/layout/orgChart1"/>
    <dgm:cxn modelId="{E493D0A3-A3B7-49FF-A317-C7FEB5377D4C}" type="presOf" srcId="{06A1A755-BB93-4CC6-8306-1A47894BCC9A}" destId="{0E770683-F661-4701-8CD2-DF477963C6EC}" srcOrd="0" destOrd="0" presId="urn:microsoft.com/office/officeart/2005/8/layout/orgChart1"/>
    <dgm:cxn modelId="{23FDA2AD-8AAF-45F9-BD3B-87B16FBE5492}" type="presOf" srcId="{675CC7C8-884E-4934-B106-9AB5BF910DE9}" destId="{F3D66B35-0BD9-42F9-8F9B-CDC4F0903B2C}" srcOrd="0" destOrd="0" presId="urn:microsoft.com/office/officeart/2005/8/layout/orgChart1"/>
    <dgm:cxn modelId="{4FC7C90E-17AE-437B-A6B1-0B8ECC646C98}" type="presOf" srcId="{6C167F02-9413-4DB8-87CF-95BE0D017B5C}" destId="{5CF7FFD5-EF8E-4F96-A48C-2A8F74D261CB}" srcOrd="0" destOrd="0" presId="urn:microsoft.com/office/officeart/2005/8/layout/orgChart1"/>
    <dgm:cxn modelId="{C5869F49-1218-41C9-A4B7-9393BF8EDA7B}" srcId="{7C2A9BCA-16E7-4562-AC84-0C7E529526D0}" destId="{6C167F02-9413-4DB8-87CF-95BE0D017B5C}" srcOrd="1" destOrd="0" parTransId="{06A1A755-BB93-4CC6-8306-1A47894BCC9A}" sibTransId="{3583EBC1-9B5C-412D-A408-699B696E2A06}"/>
    <dgm:cxn modelId="{3F341B40-C21C-4BE4-8652-549798EE37DB}" type="presOf" srcId="{7C2A9BCA-16E7-4562-AC84-0C7E529526D0}" destId="{73F0AA09-65B3-49AD-A805-AE04D10B5863}" srcOrd="0" destOrd="0" presId="urn:microsoft.com/office/officeart/2005/8/layout/orgChart1"/>
    <dgm:cxn modelId="{D300C300-DBFB-48EA-A15C-24C51EF75AA0}" type="presParOf" srcId="{00AB7198-BB09-4A64-B450-01877C97B533}" destId="{7543B751-CE33-4E22-BEC6-DC088495DD18}" srcOrd="0" destOrd="0" presId="urn:microsoft.com/office/officeart/2005/8/layout/orgChart1"/>
    <dgm:cxn modelId="{BC09834B-F8C3-45C6-8E9E-D2F4D9CCEE22}" type="presParOf" srcId="{7543B751-CE33-4E22-BEC6-DC088495DD18}" destId="{35C200BE-B86B-4846-8F10-B0B776D8BF69}" srcOrd="0" destOrd="0" presId="urn:microsoft.com/office/officeart/2005/8/layout/orgChart1"/>
    <dgm:cxn modelId="{72D74518-3634-45AE-B972-1C6B86C57EAF}" type="presParOf" srcId="{35C200BE-B86B-4846-8F10-B0B776D8BF69}" destId="{73F0AA09-65B3-49AD-A805-AE04D10B5863}" srcOrd="0" destOrd="0" presId="urn:microsoft.com/office/officeart/2005/8/layout/orgChart1"/>
    <dgm:cxn modelId="{DC0CFB67-EBDC-447A-BDA6-BE862B1A9490}" type="presParOf" srcId="{35C200BE-B86B-4846-8F10-B0B776D8BF69}" destId="{A0C604F4-F578-4F4F-A961-0F7117107902}" srcOrd="1" destOrd="0" presId="urn:microsoft.com/office/officeart/2005/8/layout/orgChart1"/>
    <dgm:cxn modelId="{135DBE4E-F3EB-40E4-8C43-C1E8E9485187}" type="presParOf" srcId="{7543B751-CE33-4E22-BEC6-DC088495DD18}" destId="{7EB7AA02-3433-494E-9DA7-821D3CFDF6AB}" srcOrd="1" destOrd="0" presId="urn:microsoft.com/office/officeart/2005/8/layout/orgChart1"/>
    <dgm:cxn modelId="{64E13110-6ADA-417B-8B6F-62B1BEB09DDA}" type="presParOf" srcId="{7EB7AA02-3433-494E-9DA7-821D3CFDF6AB}" destId="{8CD42FDA-5089-47D1-8DC2-2FA07C0C86CD}" srcOrd="0" destOrd="0" presId="urn:microsoft.com/office/officeart/2005/8/layout/orgChart1"/>
    <dgm:cxn modelId="{F5E6DF1A-C807-4330-A3BE-B3D4751A90A5}" type="presParOf" srcId="{7EB7AA02-3433-494E-9DA7-821D3CFDF6AB}" destId="{C9739C18-0207-4951-8D68-15A44749DB61}" srcOrd="1" destOrd="0" presId="urn:microsoft.com/office/officeart/2005/8/layout/orgChart1"/>
    <dgm:cxn modelId="{6383701C-6224-4991-8261-A34490C819D0}" type="presParOf" srcId="{C9739C18-0207-4951-8D68-15A44749DB61}" destId="{14EF3966-EEBA-4D41-BF0E-BDB4FBC33AC4}" srcOrd="0" destOrd="0" presId="urn:microsoft.com/office/officeart/2005/8/layout/orgChart1"/>
    <dgm:cxn modelId="{BE2164BF-25AA-4914-AB30-146EC0B26228}" type="presParOf" srcId="{14EF3966-EEBA-4D41-BF0E-BDB4FBC33AC4}" destId="{E06C56C1-BEC0-43E0-BBBD-CD212B2DDE4D}" srcOrd="0" destOrd="0" presId="urn:microsoft.com/office/officeart/2005/8/layout/orgChart1"/>
    <dgm:cxn modelId="{D3140CE0-3140-4EBB-A33E-1F47390921EA}" type="presParOf" srcId="{14EF3966-EEBA-4D41-BF0E-BDB4FBC33AC4}" destId="{4882A84E-2B77-4D88-B05F-26AC9C860E9D}" srcOrd="1" destOrd="0" presId="urn:microsoft.com/office/officeart/2005/8/layout/orgChart1"/>
    <dgm:cxn modelId="{615D1258-3547-427C-A087-3D3667269B2C}" type="presParOf" srcId="{C9739C18-0207-4951-8D68-15A44749DB61}" destId="{0EEA3C95-99D1-4373-BD63-593E1078B8FB}" srcOrd="1" destOrd="0" presId="urn:microsoft.com/office/officeart/2005/8/layout/orgChart1"/>
    <dgm:cxn modelId="{BC75307C-F229-4461-847F-7A0C4B4CF39C}" type="presParOf" srcId="{C9739C18-0207-4951-8D68-15A44749DB61}" destId="{1C578091-0A58-462B-BEB1-314FA1C85CBA}" srcOrd="2" destOrd="0" presId="urn:microsoft.com/office/officeart/2005/8/layout/orgChart1"/>
    <dgm:cxn modelId="{A6B7910F-BCAC-4479-9C14-3BC5601DF152}" type="presParOf" srcId="{7EB7AA02-3433-494E-9DA7-821D3CFDF6AB}" destId="{0E770683-F661-4701-8CD2-DF477963C6EC}" srcOrd="2" destOrd="0" presId="urn:microsoft.com/office/officeart/2005/8/layout/orgChart1"/>
    <dgm:cxn modelId="{FE89EFF0-0E97-429A-ABAC-575123E90BF9}" type="presParOf" srcId="{7EB7AA02-3433-494E-9DA7-821D3CFDF6AB}" destId="{1D7FCBD7-4AC5-48E2-B726-738B0E95327D}" srcOrd="3" destOrd="0" presId="urn:microsoft.com/office/officeart/2005/8/layout/orgChart1"/>
    <dgm:cxn modelId="{94C4721B-1E3E-4E60-B9FF-3FB7A0FE873C}" type="presParOf" srcId="{1D7FCBD7-4AC5-48E2-B726-738B0E95327D}" destId="{B541DD15-539E-4521-BD34-8EA51941DA0A}" srcOrd="0" destOrd="0" presId="urn:microsoft.com/office/officeart/2005/8/layout/orgChart1"/>
    <dgm:cxn modelId="{4E854FAB-2FF0-47EF-A056-70DFBFFAFC97}" type="presParOf" srcId="{B541DD15-539E-4521-BD34-8EA51941DA0A}" destId="{5CF7FFD5-EF8E-4F96-A48C-2A8F74D261CB}" srcOrd="0" destOrd="0" presId="urn:microsoft.com/office/officeart/2005/8/layout/orgChart1"/>
    <dgm:cxn modelId="{0489D19D-79B9-43EC-899D-11E033B32503}" type="presParOf" srcId="{B541DD15-539E-4521-BD34-8EA51941DA0A}" destId="{8C3D2927-6390-476D-8AA9-F6DAC448D3F4}" srcOrd="1" destOrd="0" presId="urn:microsoft.com/office/officeart/2005/8/layout/orgChart1"/>
    <dgm:cxn modelId="{1B45F065-F5E3-47C3-B626-D0D73A5102BC}" type="presParOf" srcId="{1D7FCBD7-4AC5-48E2-B726-738B0E95327D}" destId="{EF7BCFBD-21A9-46E6-BC81-2E4128EF8788}" srcOrd="1" destOrd="0" presId="urn:microsoft.com/office/officeart/2005/8/layout/orgChart1"/>
    <dgm:cxn modelId="{B143CE9C-220F-437E-8056-2CFB8313B0CA}" type="presParOf" srcId="{1D7FCBD7-4AC5-48E2-B726-738B0E95327D}" destId="{950AE443-B06B-4198-A654-552A5B3E424C}" srcOrd="2" destOrd="0" presId="urn:microsoft.com/office/officeart/2005/8/layout/orgChart1"/>
    <dgm:cxn modelId="{66AD9CEC-9BF0-4DA9-8FAB-110A8D7C5D11}" type="presParOf" srcId="{7EB7AA02-3433-494E-9DA7-821D3CFDF6AB}" destId="{AC0F5CF8-C381-4FEB-B74C-CF6FB9AAD7C5}" srcOrd="4" destOrd="0" presId="urn:microsoft.com/office/officeart/2005/8/layout/orgChart1"/>
    <dgm:cxn modelId="{06D7637E-A51B-428E-A0C8-47DCC1116CCD}" type="presParOf" srcId="{7EB7AA02-3433-494E-9DA7-821D3CFDF6AB}" destId="{F9AE975C-87CE-494D-A1BC-051E2B00D44B}" srcOrd="5" destOrd="0" presId="urn:microsoft.com/office/officeart/2005/8/layout/orgChart1"/>
    <dgm:cxn modelId="{34D2FA13-A82B-4C8F-8DF2-54410CAA3A08}" type="presParOf" srcId="{F9AE975C-87CE-494D-A1BC-051E2B00D44B}" destId="{66AE2154-8E3C-42C0-8E24-60E9A75A02DE}" srcOrd="0" destOrd="0" presId="urn:microsoft.com/office/officeart/2005/8/layout/orgChart1"/>
    <dgm:cxn modelId="{FF212E53-9C1E-47F4-9294-162962FA6172}" type="presParOf" srcId="{66AE2154-8E3C-42C0-8E24-60E9A75A02DE}" destId="{F3D66B35-0BD9-42F9-8F9B-CDC4F0903B2C}" srcOrd="0" destOrd="0" presId="urn:microsoft.com/office/officeart/2005/8/layout/orgChart1"/>
    <dgm:cxn modelId="{2AC5C177-C82D-4F26-9AD6-13DB113D18FD}" type="presParOf" srcId="{66AE2154-8E3C-42C0-8E24-60E9A75A02DE}" destId="{1AF5B11D-B403-47CF-80E7-0A91CB462CEA}" srcOrd="1" destOrd="0" presId="urn:microsoft.com/office/officeart/2005/8/layout/orgChart1"/>
    <dgm:cxn modelId="{3BE574DE-1E99-4883-9A5B-625FFE96EFCF}" type="presParOf" srcId="{F9AE975C-87CE-494D-A1BC-051E2B00D44B}" destId="{C5504EEC-2137-42D7-BAE9-423049BDCF95}" srcOrd="1" destOrd="0" presId="urn:microsoft.com/office/officeart/2005/8/layout/orgChart1"/>
    <dgm:cxn modelId="{D7921844-CD38-439D-A19C-1F7AB6B58E62}" type="presParOf" srcId="{F9AE975C-87CE-494D-A1BC-051E2B00D44B}" destId="{54AFDF70-B1D9-47AC-924F-E196B2AF77D6}" srcOrd="2" destOrd="0" presId="urn:microsoft.com/office/officeart/2005/8/layout/orgChart1"/>
    <dgm:cxn modelId="{636C8343-A33F-49A2-9DEF-8867895D06EA}" type="presParOf" srcId="{7EB7AA02-3433-494E-9DA7-821D3CFDF6AB}" destId="{28BFA106-3292-4C18-B776-29324D9A079D}" srcOrd="6" destOrd="0" presId="urn:microsoft.com/office/officeart/2005/8/layout/orgChart1"/>
    <dgm:cxn modelId="{00E909A6-2915-4408-9069-7F053B439F32}" type="presParOf" srcId="{7EB7AA02-3433-494E-9DA7-821D3CFDF6AB}" destId="{18C62C9C-732F-4A06-97FA-B3C8BF2010BE}" srcOrd="7" destOrd="0" presId="urn:microsoft.com/office/officeart/2005/8/layout/orgChart1"/>
    <dgm:cxn modelId="{24EC2D30-F893-45DD-B309-2DD866466B35}" type="presParOf" srcId="{18C62C9C-732F-4A06-97FA-B3C8BF2010BE}" destId="{1163541A-A0BD-4FA5-9D72-FEADE8A2CBC0}" srcOrd="0" destOrd="0" presId="urn:microsoft.com/office/officeart/2005/8/layout/orgChart1"/>
    <dgm:cxn modelId="{4C019537-FD64-4C8E-BD8B-29C6E32C95F8}" type="presParOf" srcId="{1163541A-A0BD-4FA5-9D72-FEADE8A2CBC0}" destId="{A8127D4A-9849-44A9-9D6F-F43E59C67D45}" srcOrd="0" destOrd="0" presId="urn:microsoft.com/office/officeart/2005/8/layout/orgChart1"/>
    <dgm:cxn modelId="{2703988C-1485-4CE4-8040-FB6A66EF905E}" type="presParOf" srcId="{1163541A-A0BD-4FA5-9D72-FEADE8A2CBC0}" destId="{1A31D426-67CB-47B6-B8A5-7711D4112D95}" srcOrd="1" destOrd="0" presId="urn:microsoft.com/office/officeart/2005/8/layout/orgChart1"/>
    <dgm:cxn modelId="{7BD8C6A1-1DFE-4E49-AB8C-105513D8F542}" type="presParOf" srcId="{18C62C9C-732F-4A06-97FA-B3C8BF2010BE}" destId="{72A9F71A-B2E6-46A0-8079-B86BC248011B}" srcOrd="1" destOrd="0" presId="urn:microsoft.com/office/officeart/2005/8/layout/orgChart1"/>
    <dgm:cxn modelId="{4E9D129C-00B8-42BA-A767-7844D98F229D}" type="presParOf" srcId="{18C62C9C-732F-4A06-97FA-B3C8BF2010BE}" destId="{17041788-F354-40C0-87A2-B3B0335CF257}" srcOrd="2" destOrd="0" presId="urn:microsoft.com/office/officeart/2005/8/layout/orgChart1"/>
    <dgm:cxn modelId="{9C444FA4-028D-4CC4-8A91-680F733C6FEA}" type="presParOf" srcId="{7543B751-CE33-4E22-BEC6-DC088495DD18}" destId="{9DB58DDB-C3A8-4FF5-A6DF-DCF80F7902E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01DE96-FC07-4582-8BAF-8FA5105F3CD5}" type="doc">
      <dgm:prSet loTypeId="urn:microsoft.com/office/officeart/2005/8/layout/cycle3" loCatId="cycle" qsTypeId="urn:microsoft.com/office/officeart/2005/8/quickstyle/3d2" qsCatId="3D" csTypeId="urn:microsoft.com/office/officeart/2005/8/colors/colorful5" csCatId="colorful" phldr="1"/>
      <dgm:spPr/>
      <dgm:t>
        <a:bodyPr/>
        <a:lstStyle/>
        <a:p>
          <a:pPr rtl="1"/>
          <a:endParaRPr lang="ar-SA"/>
        </a:p>
      </dgm:t>
    </dgm:pt>
    <dgm:pt modelId="{D113171C-4A2D-4C71-82BE-2845E42CBDAC}">
      <dgm:prSet phldrT="[نص]" custT="1"/>
      <dgm:spPr/>
      <dgm:t>
        <a:bodyPr/>
        <a:lstStyle/>
        <a:p>
          <a:pPr rtl="1"/>
          <a:r>
            <a:rPr lang="ar-SA" sz="2800" b="1" dirty="0" smtClean="0">
              <a:effectLst>
                <a:glow rad="101600">
                  <a:schemeClr val="tx1">
                    <a:alpha val="60000"/>
                  </a:schemeClr>
                </a:glow>
                <a:outerShdw blurRad="38100" dist="38100" dir="2700000" algn="tl">
                  <a:srgbClr val="000000">
                    <a:alpha val="43137"/>
                  </a:srgbClr>
                </a:outerShdw>
              </a:effectLst>
              <a:cs typeface="AGA Aladdin Regular" pitchFamily="2" charset="-78"/>
            </a:rPr>
            <a:t>خدمات          البريد الإلكتروني</a:t>
          </a:r>
          <a:endParaRPr lang="ar-SA" sz="2800" b="1" dirty="0">
            <a:effectLst>
              <a:glow rad="101600">
                <a:schemeClr val="tx1">
                  <a:alpha val="60000"/>
                </a:schemeClr>
              </a:glow>
              <a:outerShdw blurRad="38100" dist="38100" dir="2700000" algn="tl">
                <a:srgbClr val="000000">
                  <a:alpha val="43137"/>
                </a:srgbClr>
              </a:outerShdw>
            </a:effectLst>
            <a:cs typeface="AGA Aladdin Regular" pitchFamily="2" charset="-78"/>
          </a:endParaRPr>
        </a:p>
      </dgm:t>
    </dgm:pt>
    <dgm:pt modelId="{A702C832-F47E-4A62-B2B7-A622EC6E3861}" type="parTrans" cxnId="{15F60B66-DFE0-4336-A9FE-ADE80FF4FA91}">
      <dgm:prSet/>
      <dgm:spPr/>
      <dgm:t>
        <a:bodyPr/>
        <a:lstStyle/>
        <a:p>
          <a:pPr rtl="1"/>
          <a:endParaRPr lang="ar-SA"/>
        </a:p>
      </dgm:t>
    </dgm:pt>
    <dgm:pt modelId="{E6D91737-1C51-4E97-9609-456B2299AEA0}" type="sibTrans" cxnId="{15F60B66-DFE0-4336-A9FE-ADE80FF4FA91}">
      <dgm:prSet/>
      <dgm:spPr/>
      <dgm:t>
        <a:bodyPr/>
        <a:lstStyle/>
        <a:p>
          <a:pPr rtl="1"/>
          <a:endParaRPr lang="ar-SA"/>
        </a:p>
      </dgm:t>
    </dgm:pt>
    <dgm:pt modelId="{3B3D374B-FE0F-4086-8397-F405CB0F8209}">
      <dgm:prSet phldrT="[نص]" custT="1"/>
      <dgm:spPr/>
      <dgm:t>
        <a:bodyPr/>
        <a:lstStyle/>
        <a:p>
          <a:pPr rtl="1"/>
          <a:r>
            <a:rPr lang="ar-SA" sz="3200" b="1" dirty="0" smtClean="0">
              <a:effectLst>
                <a:glow rad="101600">
                  <a:schemeClr val="tx1">
                    <a:alpha val="60000"/>
                  </a:schemeClr>
                </a:glow>
                <a:outerShdw blurRad="38100" dist="38100" dir="2700000" algn="tl">
                  <a:srgbClr val="000000">
                    <a:alpha val="43137"/>
                  </a:srgbClr>
                </a:outerShdw>
              </a:effectLst>
              <a:cs typeface="AGA Aladdin Regular" pitchFamily="2" charset="-78"/>
            </a:rPr>
            <a:t>خدمات التخزين </a:t>
          </a:r>
          <a:r>
            <a:rPr lang="ar-SA" sz="3200" b="1" dirty="0" err="1" smtClean="0">
              <a:effectLst>
                <a:glow rad="101600">
                  <a:schemeClr val="tx1">
                    <a:alpha val="60000"/>
                  </a:schemeClr>
                </a:glow>
                <a:outerShdw blurRad="38100" dist="38100" dir="2700000" algn="tl">
                  <a:srgbClr val="000000">
                    <a:alpha val="43137"/>
                  </a:srgbClr>
                </a:outerShdw>
              </a:effectLst>
              <a:cs typeface="AGA Aladdin Regular" pitchFamily="2" charset="-78"/>
            </a:rPr>
            <a:t>السحابي</a:t>
          </a:r>
          <a:endParaRPr lang="ar-SA" sz="3200" b="1" dirty="0">
            <a:effectLst>
              <a:glow rad="101600">
                <a:schemeClr val="tx1">
                  <a:alpha val="60000"/>
                </a:schemeClr>
              </a:glow>
              <a:outerShdw blurRad="38100" dist="38100" dir="2700000" algn="tl">
                <a:srgbClr val="000000">
                  <a:alpha val="43137"/>
                </a:srgbClr>
              </a:outerShdw>
            </a:effectLst>
            <a:cs typeface="AGA Aladdin Regular" pitchFamily="2" charset="-78"/>
          </a:endParaRPr>
        </a:p>
      </dgm:t>
    </dgm:pt>
    <dgm:pt modelId="{BB3752F2-D93B-4BE6-B0F0-137A15349CBA}" type="parTrans" cxnId="{4101818C-8704-4E4E-9B72-691DD5925BC8}">
      <dgm:prSet/>
      <dgm:spPr/>
      <dgm:t>
        <a:bodyPr/>
        <a:lstStyle/>
        <a:p>
          <a:pPr rtl="1"/>
          <a:endParaRPr lang="ar-SA"/>
        </a:p>
      </dgm:t>
    </dgm:pt>
    <dgm:pt modelId="{64DBD56F-5B1C-4A56-9235-A193EE4E621D}" type="sibTrans" cxnId="{4101818C-8704-4E4E-9B72-691DD5925BC8}">
      <dgm:prSet/>
      <dgm:spPr/>
      <dgm:t>
        <a:bodyPr/>
        <a:lstStyle/>
        <a:p>
          <a:pPr rtl="1"/>
          <a:endParaRPr lang="ar-SA"/>
        </a:p>
      </dgm:t>
    </dgm:pt>
    <dgm:pt modelId="{96834038-97BB-447C-8043-0FFDC6FEAA96}">
      <dgm:prSet phldrT="[نص]" custT="1"/>
      <dgm:spPr/>
      <dgm:t>
        <a:bodyPr/>
        <a:lstStyle/>
        <a:p>
          <a:pPr rtl="1"/>
          <a:r>
            <a:rPr lang="ar-SA" sz="2800" b="1" dirty="0" smtClean="0">
              <a:effectLst>
                <a:glow rad="101600">
                  <a:schemeClr val="tx1">
                    <a:alpha val="60000"/>
                  </a:schemeClr>
                </a:glow>
                <a:outerShdw blurRad="38100" dist="38100" dir="2700000" algn="tl">
                  <a:srgbClr val="000000">
                    <a:alpha val="43137"/>
                  </a:srgbClr>
                </a:outerShdw>
              </a:effectLst>
              <a:cs typeface="AGA Aladdin Regular" pitchFamily="2" charset="-78"/>
            </a:rPr>
            <a:t>خدمات الصوتيات السحابية</a:t>
          </a:r>
          <a:endParaRPr lang="ar-SA" sz="2800" b="1" dirty="0">
            <a:effectLst>
              <a:glow rad="101600">
                <a:schemeClr val="tx1">
                  <a:alpha val="60000"/>
                </a:schemeClr>
              </a:glow>
              <a:outerShdw blurRad="38100" dist="38100" dir="2700000" algn="tl">
                <a:srgbClr val="000000">
                  <a:alpha val="43137"/>
                </a:srgbClr>
              </a:outerShdw>
            </a:effectLst>
            <a:cs typeface="AGA Aladdin Regular" pitchFamily="2" charset="-78"/>
          </a:endParaRPr>
        </a:p>
      </dgm:t>
    </dgm:pt>
    <dgm:pt modelId="{A6B9229C-590F-448A-ABA3-D924717748E2}" type="parTrans" cxnId="{14D74FC9-2F4B-40A6-8F2B-6C0D8C6396D5}">
      <dgm:prSet/>
      <dgm:spPr/>
      <dgm:t>
        <a:bodyPr/>
        <a:lstStyle/>
        <a:p>
          <a:pPr rtl="1"/>
          <a:endParaRPr lang="ar-SA"/>
        </a:p>
      </dgm:t>
    </dgm:pt>
    <dgm:pt modelId="{76211E50-710B-4E41-BC63-36D5A165D223}" type="sibTrans" cxnId="{14D74FC9-2F4B-40A6-8F2B-6C0D8C6396D5}">
      <dgm:prSet/>
      <dgm:spPr/>
      <dgm:t>
        <a:bodyPr/>
        <a:lstStyle/>
        <a:p>
          <a:pPr rtl="1"/>
          <a:endParaRPr lang="ar-SA"/>
        </a:p>
      </dgm:t>
    </dgm:pt>
    <dgm:pt modelId="{3A92F7B3-B0B3-4D1A-B836-4E36ED357B54}">
      <dgm:prSet phldrT="[نص]" custT="1"/>
      <dgm:spPr/>
      <dgm:t>
        <a:bodyPr/>
        <a:lstStyle/>
        <a:p>
          <a:pPr rtl="1"/>
          <a:r>
            <a:rPr lang="ar-SA" sz="3000" b="1" dirty="0" smtClean="0">
              <a:effectLst>
                <a:glow rad="101600">
                  <a:schemeClr val="tx1">
                    <a:alpha val="60000"/>
                  </a:schemeClr>
                </a:glow>
                <a:outerShdw blurRad="38100" dist="38100" dir="2700000" algn="tl">
                  <a:srgbClr val="000000">
                    <a:alpha val="43137"/>
                  </a:srgbClr>
                </a:outerShdw>
              </a:effectLst>
              <a:cs typeface="AGA Aladdin Regular" pitchFamily="2" charset="-78"/>
            </a:rPr>
            <a:t>التطبيقات السحابية</a:t>
          </a:r>
          <a:endParaRPr lang="ar-SA" sz="3000" b="1" dirty="0">
            <a:effectLst>
              <a:glow rad="101600">
                <a:schemeClr val="tx1">
                  <a:alpha val="60000"/>
                </a:schemeClr>
              </a:glow>
              <a:outerShdw blurRad="38100" dist="38100" dir="2700000" algn="tl">
                <a:srgbClr val="000000">
                  <a:alpha val="43137"/>
                </a:srgbClr>
              </a:outerShdw>
            </a:effectLst>
            <a:cs typeface="AGA Aladdin Regular" pitchFamily="2" charset="-78"/>
          </a:endParaRPr>
        </a:p>
      </dgm:t>
    </dgm:pt>
    <dgm:pt modelId="{B7C77FF6-EF2A-4675-A8D6-A8BF36DD4BAE}" type="parTrans" cxnId="{F5C2D187-0186-40BC-9831-38DBBF708567}">
      <dgm:prSet/>
      <dgm:spPr/>
      <dgm:t>
        <a:bodyPr/>
        <a:lstStyle/>
        <a:p>
          <a:pPr rtl="1"/>
          <a:endParaRPr lang="ar-SA"/>
        </a:p>
      </dgm:t>
    </dgm:pt>
    <dgm:pt modelId="{D52649F3-45D2-47E4-85A2-41A38149BDEC}" type="sibTrans" cxnId="{F5C2D187-0186-40BC-9831-38DBBF708567}">
      <dgm:prSet/>
      <dgm:spPr/>
      <dgm:t>
        <a:bodyPr/>
        <a:lstStyle/>
        <a:p>
          <a:pPr rtl="1"/>
          <a:endParaRPr lang="ar-SA"/>
        </a:p>
      </dgm:t>
    </dgm:pt>
    <dgm:pt modelId="{AD85CAD8-8BF9-4C1C-8D48-EB8EAE9B16DD}">
      <dgm:prSet phldrT="[نص]" custT="1"/>
      <dgm:spPr/>
      <dgm:t>
        <a:bodyPr/>
        <a:lstStyle/>
        <a:p>
          <a:pPr rtl="1"/>
          <a:r>
            <a:rPr lang="ar-SA" sz="2800" b="1" dirty="0" smtClean="0">
              <a:effectLst>
                <a:glow rad="101600">
                  <a:schemeClr val="tx1">
                    <a:alpha val="60000"/>
                  </a:schemeClr>
                </a:glow>
                <a:outerShdw blurRad="38100" dist="38100" dir="2700000" algn="tl">
                  <a:srgbClr val="000000">
                    <a:alpha val="43137"/>
                  </a:srgbClr>
                </a:outerShdw>
              </a:effectLst>
              <a:cs typeface="AGA Aladdin Regular" pitchFamily="2" charset="-78"/>
            </a:rPr>
            <a:t>أنظمة التشغيل السحابية</a:t>
          </a:r>
          <a:endParaRPr lang="ar-SA" sz="2800" b="1" dirty="0">
            <a:effectLst>
              <a:glow rad="101600">
                <a:schemeClr val="tx1">
                  <a:alpha val="60000"/>
                </a:schemeClr>
              </a:glow>
              <a:outerShdw blurRad="38100" dist="38100" dir="2700000" algn="tl">
                <a:srgbClr val="000000">
                  <a:alpha val="43137"/>
                </a:srgbClr>
              </a:outerShdw>
            </a:effectLst>
            <a:cs typeface="AGA Aladdin Regular" pitchFamily="2" charset="-78"/>
          </a:endParaRPr>
        </a:p>
      </dgm:t>
    </dgm:pt>
    <dgm:pt modelId="{18EBE4E8-B043-47F6-BC77-96B3A5A458E1}" type="parTrans" cxnId="{B73D55E3-B965-4CFC-9271-EEE5253C64CC}">
      <dgm:prSet/>
      <dgm:spPr/>
      <dgm:t>
        <a:bodyPr/>
        <a:lstStyle/>
        <a:p>
          <a:pPr rtl="1"/>
          <a:endParaRPr lang="ar-SA"/>
        </a:p>
      </dgm:t>
    </dgm:pt>
    <dgm:pt modelId="{4C96A7FF-DD65-4245-8653-6F4C53EE7A60}" type="sibTrans" cxnId="{B73D55E3-B965-4CFC-9271-EEE5253C64CC}">
      <dgm:prSet/>
      <dgm:spPr/>
      <dgm:t>
        <a:bodyPr/>
        <a:lstStyle/>
        <a:p>
          <a:pPr rtl="1"/>
          <a:endParaRPr lang="ar-SA"/>
        </a:p>
      </dgm:t>
    </dgm:pt>
    <dgm:pt modelId="{713888BF-7EFE-4D4F-A48D-A9C977A1E22B}" type="pres">
      <dgm:prSet presAssocID="{EC01DE96-FC07-4582-8BAF-8FA5105F3CD5}" presName="Name0" presStyleCnt="0">
        <dgm:presLayoutVars>
          <dgm:dir/>
          <dgm:resizeHandles val="exact"/>
        </dgm:presLayoutVars>
      </dgm:prSet>
      <dgm:spPr/>
      <dgm:t>
        <a:bodyPr/>
        <a:lstStyle/>
        <a:p>
          <a:pPr rtl="1"/>
          <a:endParaRPr lang="ar-SA"/>
        </a:p>
      </dgm:t>
    </dgm:pt>
    <dgm:pt modelId="{D67F4A7B-CB14-41A9-BFF4-267EDC0D0B97}" type="pres">
      <dgm:prSet presAssocID="{EC01DE96-FC07-4582-8BAF-8FA5105F3CD5}" presName="cycle" presStyleCnt="0"/>
      <dgm:spPr/>
      <dgm:t>
        <a:bodyPr/>
        <a:lstStyle/>
        <a:p>
          <a:pPr rtl="1"/>
          <a:endParaRPr lang="ar-SA"/>
        </a:p>
      </dgm:t>
    </dgm:pt>
    <dgm:pt modelId="{3F826CB3-AEFD-4258-875F-094CC74B9521}" type="pres">
      <dgm:prSet presAssocID="{D113171C-4A2D-4C71-82BE-2845E42CBDAC}" presName="nodeFirstNode" presStyleLbl="node1" presStyleIdx="0" presStyleCnt="5">
        <dgm:presLayoutVars>
          <dgm:bulletEnabled val="1"/>
        </dgm:presLayoutVars>
      </dgm:prSet>
      <dgm:spPr/>
      <dgm:t>
        <a:bodyPr/>
        <a:lstStyle/>
        <a:p>
          <a:pPr rtl="1"/>
          <a:endParaRPr lang="ar-SA"/>
        </a:p>
      </dgm:t>
    </dgm:pt>
    <dgm:pt modelId="{32CC1A5F-C135-4CD9-8070-AF0818EC7B30}" type="pres">
      <dgm:prSet presAssocID="{E6D91737-1C51-4E97-9609-456B2299AEA0}" presName="sibTransFirstNode" presStyleLbl="bgShp" presStyleIdx="0" presStyleCnt="1"/>
      <dgm:spPr/>
      <dgm:t>
        <a:bodyPr/>
        <a:lstStyle/>
        <a:p>
          <a:pPr rtl="1"/>
          <a:endParaRPr lang="ar-SA"/>
        </a:p>
      </dgm:t>
    </dgm:pt>
    <dgm:pt modelId="{535A5258-C1C8-4E03-A0E2-A67EA24EAE8F}" type="pres">
      <dgm:prSet presAssocID="{3B3D374B-FE0F-4086-8397-F405CB0F8209}" presName="nodeFollowingNodes" presStyleLbl="node1" presStyleIdx="1" presStyleCnt="5">
        <dgm:presLayoutVars>
          <dgm:bulletEnabled val="1"/>
        </dgm:presLayoutVars>
      </dgm:prSet>
      <dgm:spPr/>
      <dgm:t>
        <a:bodyPr/>
        <a:lstStyle/>
        <a:p>
          <a:pPr rtl="1"/>
          <a:endParaRPr lang="ar-SA"/>
        </a:p>
      </dgm:t>
    </dgm:pt>
    <dgm:pt modelId="{ACEEB670-E170-4AF7-8F41-0E30870D5128}" type="pres">
      <dgm:prSet presAssocID="{96834038-97BB-447C-8043-0FFDC6FEAA96}" presName="nodeFollowingNodes" presStyleLbl="node1" presStyleIdx="2" presStyleCnt="5" custRadScaleRad="106321" custRadScaleInc="-17949">
        <dgm:presLayoutVars>
          <dgm:bulletEnabled val="1"/>
        </dgm:presLayoutVars>
      </dgm:prSet>
      <dgm:spPr/>
      <dgm:t>
        <a:bodyPr/>
        <a:lstStyle/>
        <a:p>
          <a:pPr rtl="1"/>
          <a:endParaRPr lang="ar-SA"/>
        </a:p>
      </dgm:t>
    </dgm:pt>
    <dgm:pt modelId="{A4A47EE2-814D-4F3D-A1B8-9F454A0357A4}" type="pres">
      <dgm:prSet presAssocID="{3A92F7B3-B0B3-4D1A-B836-4E36ED357B54}" presName="nodeFollowingNodes" presStyleLbl="node1" presStyleIdx="3" presStyleCnt="5" custRadScaleRad="107243" custRadScaleInc="14099">
        <dgm:presLayoutVars>
          <dgm:bulletEnabled val="1"/>
        </dgm:presLayoutVars>
      </dgm:prSet>
      <dgm:spPr/>
      <dgm:t>
        <a:bodyPr/>
        <a:lstStyle/>
        <a:p>
          <a:pPr rtl="1"/>
          <a:endParaRPr lang="ar-SA"/>
        </a:p>
      </dgm:t>
    </dgm:pt>
    <dgm:pt modelId="{C0D007DE-DF4F-4748-B7E1-CB702F125BD3}" type="pres">
      <dgm:prSet presAssocID="{AD85CAD8-8BF9-4C1C-8D48-EB8EAE9B16DD}" presName="nodeFollowingNodes" presStyleLbl="node1" presStyleIdx="4" presStyleCnt="5">
        <dgm:presLayoutVars>
          <dgm:bulletEnabled val="1"/>
        </dgm:presLayoutVars>
      </dgm:prSet>
      <dgm:spPr/>
      <dgm:t>
        <a:bodyPr/>
        <a:lstStyle/>
        <a:p>
          <a:pPr rtl="1"/>
          <a:endParaRPr lang="ar-SA"/>
        </a:p>
      </dgm:t>
    </dgm:pt>
  </dgm:ptLst>
  <dgm:cxnLst>
    <dgm:cxn modelId="{5D57C2B8-26BD-476E-9CA9-46E12155E699}" type="presOf" srcId="{3A92F7B3-B0B3-4D1A-B836-4E36ED357B54}" destId="{A4A47EE2-814D-4F3D-A1B8-9F454A0357A4}" srcOrd="0" destOrd="0" presId="urn:microsoft.com/office/officeart/2005/8/layout/cycle3"/>
    <dgm:cxn modelId="{8F563054-1B58-4300-87D9-8D5501AD929E}" type="presOf" srcId="{96834038-97BB-447C-8043-0FFDC6FEAA96}" destId="{ACEEB670-E170-4AF7-8F41-0E30870D5128}" srcOrd="0" destOrd="0" presId="urn:microsoft.com/office/officeart/2005/8/layout/cycle3"/>
    <dgm:cxn modelId="{0755B27A-CE8B-45BD-A095-756BFA13DF35}" type="presOf" srcId="{AD85CAD8-8BF9-4C1C-8D48-EB8EAE9B16DD}" destId="{C0D007DE-DF4F-4748-B7E1-CB702F125BD3}" srcOrd="0" destOrd="0" presId="urn:microsoft.com/office/officeart/2005/8/layout/cycle3"/>
    <dgm:cxn modelId="{4101818C-8704-4E4E-9B72-691DD5925BC8}" srcId="{EC01DE96-FC07-4582-8BAF-8FA5105F3CD5}" destId="{3B3D374B-FE0F-4086-8397-F405CB0F8209}" srcOrd="1" destOrd="0" parTransId="{BB3752F2-D93B-4BE6-B0F0-137A15349CBA}" sibTransId="{64DBD56F-5B1C-4A56-9235-A193EE4E621D}"/>
    <dgm:cxn modelId="{14D74FC9-2F4B-40A6-8F2B-6C0D8C6396D5}" srcId="{EC01DE96-FC07-4582-8BAF-8FA5105F3CD5}" destId="{96834038-97BB-447C-8043-0FFDC6FEAA96}" srcOrd="2" destOrd="0" parTransId="{A6B9229C-590F-448A-ABA3-D924717748E2}" sibTransId="{76211E50-710B-4E41-BC63-36D5A165D223}"/>
    <dgm:cxn modelId="{EBFBCF73-9551-4DB8-9A34-194844C670C2}" type="presOf" srcId="{E6D91737-1C51-4E97-9609-456B2299AEA0}" destId="{32CC1A5F-C135-4CD9-8070-AF0818EC7B30}" srcOrd="0" destOrd="0" presId="urn:microsoft.com/office/officeart/2005/8/layout/cycle3"/>
    <dgm:cxn modelId="{BAE4EB01-F6B9-4745-B020-08F4B41929C5}" type="presOf" srcId="{EC01DE96-FC07-4582-8BAF-8FA5105F3CD5}" destId="{713888BF-7EFE-4D4F-A48D-A9C977A1E22B}" srcOrd="0" destOrd="0" presId="urn:microsoft.com/office/officeart/2005/8/layout/cycle3"/>
    <dgm:cxn modelId="{15F60B66-DFE0-4336-A9FE-ADE80FF4FA91}" srcId="{EC01DE96-FC07-4582-8BAF-8FA5105F3CD5}" destId="{D113171C-4A2D-4C71-82BE-2845E42CBDAC}" srcOrd="0" destOrd="0" parTransId="{A702C832-F47E-4A62-B2B7-A622EC6E3861}" sibTransId="{E6D91737-1C51-4E97-9609-456B2299AEA0}"/>
    <dgm:cxn modelId="{2E0A32F9-0BBE-4BB5-8745-0FB4F8F2BC48}" type="presOf" srcId="{D113171C-4A2D-4C71-82BE-2845E42CBDAC}" destId="{3F826CB3-AEFD-4258-875F-094CC74B9521}" srcOrd="0" destOrd="0" presId="urn:microsoft.com/office/officeart/2005/8/layout/cycle3"/>
    <dgm:cxn modelId="{F5C2D187-0186-40BC-9831-38DBBF708567}" srcId="{EC01DE96-FC07-4582-8BAF-8FA5105F3CD5}" destId="{3A92F7B3-B0B3-4D1A-B836-4E36ED357B54}" srcOrd="3" destOrd="0" parTransId="{B7C77FF6-EF2A-4675-A8D6-A8BF36DD4BAE}" sibTransId="{D52649F3-45D2-47E4-85A2-41A38149BDEC}"/>
    <dgm:cxn modelId="{C5D97EE2-2641-43EF-8609-5228AB6E5C51}" type="presOf" srcId="{3B3D374B-FE0F-4086-8397-F405CB0F8209}" destId="{535A5258-C1C8-4E03-A0E2-A67EA24EAE8F}" srcOrd="0" destOrd="0" presId="urn:microsoft.com/office/officeart/2005/8/layout/cycle3"/>
    <dgm:cxn modelId="{B73D55E3-B965-4CFC-9271-EEE5253C64CC}" srcId="{EC01DE96-FC07-4582-8BAF-8FA5105F3CD5}" destId="{AD85CAD8-8BF9-4C1C-8D48-EB8EAE9B16DD}" srcOrd="4" destOrd="0" parTransId="{18EBE4E8-B043-47F6-BC77-96B3A5A458E1}" sibTransId="{4C96A7FF-DD65-4245-8653-6F4C53EE7A60}"/>
    <dgm:cxn modelId="{E728ACE9-27B6-481B-95E8-538841973766}" type="presParOf" srcId="{713888BF-7EFE-4D4F-A48D-A9C977A1E22B}" destId="{D67F4A7B-CB14-41A9-BFF4-267EDC0D0B97}" srcOrd="0" destOrd="0" presId="urn:microsoft.com/office/officeart/2005/8/layout/cycle3"/>
    <dgm:cxn modelId="{E3F2BC54-E05A-46CE-B041-5DD4C51AF536}" type="presParOf" srcId="{D67F4A7B-CB14-41A9-BFF4-267EDC0D0B97}" destId="{3F826CB3-AEFD-4258-875F-094CC74B9521}" srcOrd="0" destOrd="0" presId="urn:microsoft.com/office/officeart/2005/8/layout/cycle3"/>
    <dgm:cxn modelId="{771F7190-BC36-4566-B167-0EE4B002978B}" type="presParOf" srcId="{D67F4A7B-CB14-41A9-BFF4-267EDC0D0B97}" destId="{32CC1A5F-C135-4CD9-8070-AF0818EC7B30}" srcOrd="1" destOrd="0" presId="urn:microsoft.com/office/officeart/2005/8/layout/cycle3"/>
    <dgm:cxn modelId="{13EFAA0E-A330-42AB-B77D-FA12E43D1A99}" type="presParOf" srcId="{D67F4A7B-CB14-41A9-BFF4-267EDC0D0B97}" destId="{535A5258-C1C8-4E03-A0E2-A67EA24EAE8F}" srcOrd="2" destOrd="0" presId="urn:microsoft.com/office/officeart/2005/8/layout/cycle3"/>
    <dgm:cxn modelId="{7243E046-8202-4BFB-B183-8295E510BCE3}" type="presParOf" srcId="{D67F4A7B-CB14-41A9-BFF4-267EDC0D0B97}" destId="{ACEEB670-E170-4AF7-8F41-0E30870D5128}" srcOrd="3" destOrd="0" presId="urn:microsoft.com/office/officeart/2005/8/layout/cycle3"/>
    <dgm:cxn modelId="{6D739803-5DAA-42EF-8B4D-AB6F3FEFB9E8}" type="presParOf" srcId="{D67F4A7B-CB14-41A9-BFF4-267EDC0D0B97}" destId="{A4A47EE2-814D-4F3D-A1B8-9F454A0357A4}" srcOrd="4" destOrd="0" presId="urn:microsoft.com/office/officeart/2005/8/layout/cycle3"/>
    <dgm:cxn modelId="{541DD222-AD7C-4EE2-87B6-76D99552D2E6}" type="presParOf" srcId="{D67F4A7B-CB14-41A9-BFF4-267EDC0D0B97}" destId="{C0D007DE-DF4F-4748-B7E1-CB702F125BD3}" srcOrd="5"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0A809-7951-462B-A4AC-515C5298E240}">
      <dsp:nvSpPr>
        <dsp:cNvPr id="0" name=""/>
        <dsp:cNvSpPr/>
      </dsp:nvSpPr>
      <dsp:spPr>
        <a:xfrm>
          <a:off x="3960438" y="2156518"/>
          <a:ext cx="1872210" cy="163919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dirty="0" smtClean="0">
              <a:effectLst>
                <a:glow rad="101600">
                  <a:schemeClr val="tx1">
                    <a:alpha val="60000"/>
                  </a:schemeClr>
                </a:glow>
                <a:outerShdw blurRad="38100" dist="38100" dir="2700000" algn="tl">
                  <a:srgbClr val="000000">
                    <a:alpha val="43137"/>
                  </a:srgbClr>
                </a:outerShdw>
              </a:effectLst>
              <a:cs typeface="AGA Aladdin Regular" pitchFamily="2" charset="-78"/>
            </a:rPr>
            <a:t>مكونات الحوسبة السحابية </a:t>
          </a:r>
          <a:endParaRPr lang="ar-SA" sz="2400" b="1" kern="1200" dirty="0">
            <a:effectLst>
              <a:glow rad="101600">
                <a:schemeClr val="tx1">
                  <a:alpha val="60000"/>
                </a:schemeClr>
              </a:glow>
              <a:outerShdw blurRad="38100" dist="38100" dir="2700000" algn="tl">
                <a:srgbClr val="000000">
                  <a:alpha val="43137"/>
                </a:srgbClr>
              </a:outerShdw>
            </a:effectLst>
            <a:cs typeface="AGA Aladdin Regular" pitchFamily="2" charset="-78"/>
          </a:endParaRPr>
        </a:p>
      </dsp:txBody>
      <dsp:txXfrm>
        <a:off x="4234617" y="2396573"/>
        <a:ext cx="1323852" cy="1159088"/>
      </dsp:txXfrm>
    </dsp:sp>
    <dsp:sp modelId="{4A7F22A6-7579-4F66-B705-AEF4E311BE2F}">
      <dsp:nvSpPr>
        <dsp:cNvPr id="0" name=""/>
        <dsp:cNvSpPr/>
      </dsp:nvSpPr>
      <dsp:spPr>
        <a:xfrm rot="16200000">
          <a:off x="4649002" y="1893912"/>
          <a:ext cx="495083" cy="30128"/>
        </a:xfrm>
        <a:custGeom>
          <a:avLst/>
          <a:gdLst/>
          <a:ahLst/>
          <a:cxnLst/>
          <a:rect l="0" t="0" r="0" b="0"/>
          <a:pathLst>
            <a:path>
              <a:moveTo>
                <a:pt x="0" y="15064"/>
              </a:moveTo>
              <a:lnTo>
                <a:pt x="495083" y="15064"/>
              </a:lnTo>
            </a:path>
          </a:pathLst>
        </a:custGeom>
        <a:noFill/>
        <a:ln w="222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ln w="28575">
              <a:solidFill>
                <a:schemeClr val="tx1"/>
              </a:solidFill>
            </a:ln>
          </a:endParaRPr>
        </a:p>
      </dsp:txBody>
      <dsp:txXfrm>
        <a:off x="4884166" y="1896599"/>
        <a:ext cx="24754" cy="24754"/>
      </dsp:txXfrm>
    </dsp:sp>
    <dsp:sp modelId="{77F0EE01-8621-48A0-96B3-CD4280A90864}">
      <dsp:nvSpPr>
        <dsp:cNvPr id="0" name=""/>
        <dsp:cNvSpPr/>
      </dsp:nvSpPr>
      <dsp:spPr>
        <a:xfrm>
          <a:off x="4076944" y="22236"/>
          <a:ext cx="1639198" cy="163919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dirty="0" smtClean="0">
              <a:effectLst>
                <a:glow rad="101600">
                  <a:schemeClr val="tx1">
                    <a:alpha val="60000"/>
                  </a:schemeClr>
                </a:glow>
                <a:outerShdw blurRad="38100" dist="38100" dir="2700000" algn="tl">
                  <a:srgbClr val="000000">
                    <a:alpha val="43137"/>
                  </a:srgbClr>
                </a:outerShdw>
              </a:effectLst>
              <a:cs typeface="AGA Aladdin Regular" pitchFamily="2" charset="-78"/>
            </a:rPr>
            <a:t>العميل</a:t>
          </a:r>
          <a:endParaRPr lang="ar-SA" sz="2400" kern="1200" dirty="0">
            <a:effectLst>
              <a:glow rad="101600">
                <a:schemeClr val="tx1">
                  <a:alpha val="60000"/>
                </a:schemeClr>
              </a:glow>
              <a:outerShdw blurRad="38100" dist="38100" dir="2700000" algn="tl">
                <a:srgbClr val="000000">
                  <a:alpha val="43137"/>
                </a:srgbClr>
              </a:outerShdw>
            </a:effectLst>
          </a:endParaRPr>
        </a:p>
      </dsp:txBody>
      <dsp:txXfrm>
        <a:off x="4316999" y="262291"/>
        <a:ext cx="1159088" cy="1159088"/>
      </dsp:txXfrm>
    </dsp:sp>
    <dsp:sp modelId="{754A46CC-C9DD-489E-9434-B29080C4B094}">
      <dsp:nvSpPr>
        <dsp:cNvPr id="0" name=""/>
        <dsp:cNvSpPr/>
      </dsp:nvSpPr>
      <dsp:spPr>
        <a:xfrm rot="20520000">
          <a:off x="5764574" y="2615345"/>
          <a:ext cx="391897" cy="30128"/>
        </a:xfrm>
        <a:custGeom>
          <a:avLst/>
          <a:gdLst/>
          <a:ahLst/>
          <a:cxnLst/>
          <a:rect l="0" t="0" r="0" b="0"/>
          <a:pathLst>
            <a:path>
              <a:moveTo>
                <a:pt x="0" y="15064"/>
              </a:moveTo>
              <a:lnTo>
                <a:pt x="391897" y="15064"/>
              </a:lnTo>
            </a:path>
          </a:pathLst>
        </a:custGeom>
        <a:noFill/>
        <a:ln w="222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5950725" y="2620612"/>
        <a:ext cx="19594" cy="19594"/>
      </dsp:txXfrm>
    </dsp:sp>
    <dsp:sp modelId="{0A219F70-2DE3-4A7B-BDCD-39C8236AD425}">
      <dsp:nvSpPr>
        <dsp:cNvPr id="0" name=""/>
        <dsp:cNvSpPr/>
      </dsp:nvSpPr>
      <dsp:spPr>
        <a:xfrm>
          <a:off x="6106767" y="1496988"/>
          <a:ext cx="1639198" cy="1639198"/>
        </a:xfrm>
        <a:prstGeom prst="ellips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dirty="0" smtClean="0">
              <a:effectLst>
                <a:glow rad="101600">
                  <a:schemeClr val="tx1">
                    <a:alpha val="60000"/>
                  </a:schemeClr>
                </a:glow>
                <a:outerShdw blurRad="38100" dist="38100" dir="2700000" algn="tl">
                  <a:srgbClr val="000000">
                    <a:alpha val="43137"/>
                  </a:srgbClr>
                </a:outerShdw>
              </a:effectLst>
              <a:cs typeface="AGA Aladdin Regular" pitchFamily="2" charset="-78"/>
            </a:rPr>
            <a:t>نظام التشغيل</a:t>
          </a:r>
          <a:endParaRPr lang="ar-SA" sz="2400" b="1" kern="1200" dirty="0">
            <a:effectLst>
              <a:glow rad="101600">
                <a:schemeClr val="tx1">
                  <a:alpha val="60000"/>
                </a:schemeClr>
              </a:glow>
              <a:outerShdw blurRad="38100" dist="38100" dir="2700000" algn="tl">
                <a:srgbClr val="000000">
                  <a:alpha val="43137"/>
                </a:srgbClr>
              </a:outerShdw>
            </a:effectLst>
            <a:cs typeface="AGA Aladdin Regular" pitchFamily="2" charset="-78"/>
          </a:endParaRPr>
        </a:p>
      </dsp:txBody>
      <dsp:txXfrm>
        <a:off x="6346822" y="1737043"/>
        <a:ext cx="1159088" cy="1159088"/>
      </dsp:txXfrm>
    </dsp:sp>
    <dsp:sp modelId="{593CB8B5-56A9-4AD3-A50E-A39F0D8AB8F9}">
      <dsp:nvSpPr>
        <dsp:cNvPr id="0" name=""/>
        <dsp:cNvSpPr/>
      </dsp:nvSpPr>
      <dsp:spPr>
        <a:xfrm rot="3240000">
          <a:off x="5304191" y="3838623"/>
          <a:ext cx="459890" cy="30128"/>
        </a:xfrm>
        <a:custGeom>
          <a:avLst/>
          <a:gdLst/>
          <a:ahLst/>
          <a:cxnLst/>
          <a:rect l="0" t="0" r="0" b="0"/>
          <a:pathLst>
            <a:path>
              <a:moveTo>
                <a:pt x="0" y="15064"/>
              </a:moveTo>
              <a:lnTo>
                <a:pt x="459890" y="15064"/>
              </a:lnTo>
            </a:path>
          </a:pathLst>
        </a:custGeom>
        <a:noFill/>
        <a:ln w="222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5522639" y="3842190"/>
        <a:ext cx="22994" cy="22994"/>
      </dsp:txXfrm>
    </dsp:sp>
    <dsp:sp modelId="{80396DBA-3E0C-4DF1-A6B5-C27F5AE46997}">
      <dsp:nvSpPr>
        <dsp:cNvPr id="0" name=""/>
        <dsp:cNvSpPr/>
      </dsp:nvSpPr>
      <dsp:spPr>
        <a:xfrm>
          <a:off x="5331443" y="3883187"/>
          <a:ext cx="1639198" cy="1639198"/>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b="1" kern="1200" dirty="0" smtClean="0">
              <a:effectLst>
                <a:glow rad="101600">
                  <a:schemeClr val="tx1">
                    <a:alpha val="60000"/>
                  </a:schemeClr>
                </a:glow>
                <a:outerShdw blurRad="38100" dist="38100" dir="2700000" algn="tl">
                  <a:srgbClr val="000000">
                    <a:alpha val="43137"/>
                  </a:srgbClr>
                </a:outerShdw>
              </a:effectLst>
              <a:cs typeface="AGA Aladdin Regular" pitchFamily="2" charset="-78"/>
            </a:rPr>
            <a:t>توفر اتصال </a:t>
          </a:r>
          <a:r>
            <a:rPr lang="ar-SA" sz="2100" b="1" kern="1200" dirty="0" smtClean="0">
              <a:effectLst>
                <a:glow rad="101600">
                  <a:schemeClr val="tx1">
                    <a:alpha val="60000"/>
                  </a:schemeClr>
                </a:glow>
                <a:outerShdw blurRad="38100" dist="38100" dir="2700000" algn="tl">
                  <a:srgbClr val="000000">
                    <a:alpha val="43137"/>
                  </a:srgbClr>
                </a:outerShdw>
              </a:effectLst>
              <a:cs typeface="AGA Aladdin Regular" pitchFamily="2" charset="-78"/>
            </a:rPr>
            <a:t>بشبكة الانترنت</a:t>
          </a:r>
          <a:endParaRPr lang="ar-SA" sz="2100" b="1" kern="1200" dirty="0">
            <a:effectLst>
              <a:glow rad="101600">
                <a:schemeClr val="tx1">
                  <a:alpha val="60000"/>
                </a:schemeClr>
              </a:glow>
              <a:outerShdw blurRad="38100" dist="38100" dir="2700000" algn="tl">
                <a:srgbClr val="000000">
                  <a:alpha val="43137"/>
                </a:srgbClr>
              </a:outerShdw>
            </a:effectLst>
            <a:cs typeface="AGA Aladdin Regular" pitchFamily="2" charset="-78"/>
          </a:endParaRPr>
        </a:p>
      </dsp:txBody>
      <dsp:txXfrm>
        <a:off x="5571498" y="4123242"/>
        <a:ext cx="1159088" cy="1159088"/>
      </dsp:txXfrm>
    </dsp:sp>
    <dsp:sp modelId="{4ED6A58F-9174-47F6-AE23-060CB790D7E1}">
      <dsp:nvSpPr>
        <dsp:cNvPr id="0" name=""/>
        <dsp:cNvSpPr/>
      </dsp:nvSpPr>
      <dsp:spPr>
        <a:xfrm rot="7560000">
          <a:off x="4029006" y="3838623"/>
          <a:ext cx="459890" cy="30128"/>
        </a:xfrm>
        <a:custGeom>
          <a:avLst/>
          <a:gdLst/>
          <a:ahLst/>
          <a:cxnLst/>
          <a:rect l="0" t="0" r="0" b="0"/>
          <a:pathLst>
            <a:path>
              <a:moveTo>
                <a:pt x="0" y="15064"/>
              </a:moveTo>
              <a:lnTo>
                <a:pt x="459890" y="15064"/>
              </a:lnTo>
            </a:path>
          </a:pathLst>
        </a:custGeom>
        <a:noFill/>
        <a:ln w="222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4247454" y="3842190"/>
        <a:ext cx="22994" cy="22994"/>
      </dsp:txXfrm>
    </dsp:sp>
    <dsp:sp modelId="{0FD126AB-F342-425B-9ECB-5D42372D2D60}">
      <dsp:nvSpPr>
        <dsp:cNvPr id="0" name=""/>
        <dsp:cNvSpPr/>
      </dsp:nvSpPr>
      <dsp:spPr>
        <a:xfrm>
          <a:off x="2822445" y="3883187"/>
          <a:ext cx="1639198" cy="1639198"/>
        </a:xfrm>
        <a:prstGeom prst="ellips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SA" sz="2100" b="1" kern="1200" dirty="0" smtClean="0">
              <a:effectLst>
                <a:glow rad="101600">
                  <a:schemeClr val="tx1">
                    <a:alpha val="60000"/>
                  </a:schemeClr>
                </a:glow>
                <a:outerShdw blurRad="38100" dist="38100" dir="2700000" algn="tl">
                  <a:srgbClr val="000000">
                    <a:alpha val="43137"/>
                  </a:srgbClr>
                </a:outerShdw>
              </a:effectLst>
              <a:cs typeface="AGA Aladdin Regular" pitchFamily="2" charset="-78"/>
            </a:rPr>
            <a:t>مزود خدمة الحوسبة السحابية</a:t>
          </a:r>
          <a:endParaRPr lang="ar-SA" sz="2100" b="1" kern="1200" dirty="0">
            <a:effectLst>
              <a:glow rad="101600">
                <a:schemeClr val="tx1">
                  <a:alpha val="60000"/>
                </a:schemeClr>
              </a:glow>
              <a:outerShdw blurRad="38100" dist="38100" dir="2700000" algn="tl">
                <a:srgbClr val="000000">
                  <a:alpha val="43137"/>
                </a:srgbClr>
              </a:outerShdw>
            </a:effectLst>
            <a:cs typeface="AGA Aladdin Regular" pitchFamily="2" charset="-78"/>
          </a:endParaRPr>
        </a:p>
      </dsp:txBody>
      <dsp:txXfrm>
        <a:off x="3062500" y="4123242"/>
        <a:ext cx="1159088" cy="1159088"/>
      </dsp:txXfrm>
    </dsp:sp>
    <dsp:sp modelId="{274A5A72-DEA5-4C3B-89DA-F937660F68D6}">
      <dsp:nvSpPr>
        <dsp:cNvPr id="0" name=""/>
        <dsp:cNvSpPr/>
      </dsp:nvSpPr>
      <dsp:spPr>
        <a:xfrm rot="11880000">
          <a:off x="3636616" y="2615345"/>
          <a:ext cx="391897" cy="30128"/>
        </a:xfrm>
        <a:custGeom>
          <a:avLst/>
          <a:gdLst/>
          <a:ahLst/>
          <a:cxnLst/>
          <a:rect l="0" t="0" r="0" b="0"/>
          <a:pathLst>
            <a:path>
              <a:moveTo>
                <a:pt x="0" y="15064"/>
              </a:moveTo>
              <a:lnTo>
                <a:pt x="391897" y="15064"/>
              </a:lnTo>
            </a:path>
          </a:pathLst>
        </a:custGeom>
        <a:noFill/>
        <a:ln w="222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3822767" y="2620612"/>
        <a:ext cx="19594" cy="19594"/>
      </dsp:txXfrm>
    </dsp:sp>
    <dsp:sp modelId="{B4B4B0A9-E009-4092-A967-8FE9F73419DC}">
      <dsp:nvSpPr>
        <dsp:cNvPr id="0" name=""/>
        <dsp:cNvSpPr/>
      </dsp:nvSpPr>
      <dsp:spPr>
        <a:xfrm>
          <a:off x="2047122" y="1496988"/>
          <a:ext cx="1639198" cy="1639198"/>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dirty="0" smtClean="0">
              <a:effectLst>
                <a:glow rad="101600">
                  <a:schemeClr val="tx1">
                    <a:alpha val="60000"/>
                  </a:schemeClr>
                </a:glow>
                <a:outerShdw blurRad="38100" dist="38100" dir="2700000" algn="tl">
                  <a:srgbClr val="000000">
                    <a:alpha val="43137"/>
                  </a:srgbClr>
                </a:outerShdw>
              </a:effectLst>
              <a:cs typeface="AGA Aladdin Regular" pitchFamily="2" charset="-78"/>
            </a:rPr>
            <a:t>البرنامج (التطبيق)</a:t>
          </a:r>
          <a:endParaRPr lang="ar-SA" sz="2400" b="1" kern="1200" dirty="0">
            <a:effectLst>
              <a:glow rad="101600">
                <a:schemeClr val="tx1">
                  <a:alpha val="60000"/>
                </a:schemeClr>
              </a:glow>
              <a:outerShdw blurRad="38100" dist="38100" dir="2700000" algn="tl">
                <a:srgbClr val="000000">
                  <a:alpha val="43137"/>
                </a:srgbClr>
              </a:outerShdw>
            </a:effectLst>
            <a:cs typeface="AGA Aladdin Regular" pitchFamily="2" charset="-78"/>
          </a:endParaRPr>
        </a:p>
      </dsp:txBody>
      <dsp:txXfrm>
        <a:off x="2287177" y="1737043"/>
        <a:ext cx="1159088" cy="1159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FA106-3292-4C18-B776-29324D9A079D}">
      <dsp:nvSpPr>
        <dsp:cNvPr id="0" name=""/>
        <dsp:cNvSpPr/>
      </dsp:nvSpPr>
      <dsp:spPr>
        <a:xfrm>
          <a:off x="4943574" y="2563425"/>
          <a:ext cx="3916378" cy="1284408"/>
        </a:xfrm>
        <a:custGeom>
          <a:avLst/>
          <a:gdLst/>
          <a:ahLst/>
          <a:cxnLst/>
          <a:rect l="0" t="0" r="0" b="0"/>
          <a:pathLst>
            <a:path>
              <a:moveTo>
                <a:pt x="0" y="0"/>
              </a:moveTo>
              <a:lnTo>
                <a:pt x="0" y="1059286"/>
              </a:lnTo>
              <a:lnTo>
                <a:pt x="3916378" y="1059286"/>
              </a:lnTo>
              <a:lnTo>
                <a:pt x="3916378" y="1284408"/>
              </a:lnTo>
            </a:path>
          </a:pathLst>
        </a:custGeom>
        <a:noFill/>
        <a:ln w="57150" cap="flat" cmpd="sng" algn="ctr">
          <a:solidFill>
            <a:srgbClr val="008000"/>
          </a:solidFill>
          <a:prstDash val="solid"/>
        </a:ln>
        <a:effectLst>
          <a:glow rad="101600">
            <a:schemeClr val="tx1">
              <a:alpha val="60000"/>
            </a:schemeClr>
          </a:glow>
        </a:effectLst>
        <a:sp3d z="-110000"/>
      </dsp:spPr>
      <dsp:style>
        <a:lnRef idx="2">
          <a:scrgbClr r="0" g="0" b="0"/>
        </a:lnRef>
        <a:fillRef idx="0">
          <a:scrgbClr r="0" g="0" b="0"/>
        </a:fillRef>
        <a:effectRef idx="0">
          <a:scrgbClr r="0" g="0" b="0"/>
        </a:effectRef>
        <a:fontRef idx="minor"/>
      </dsp:style>
    </dsp:sp>
    <dsp:sp modelId="{AC0F5CF8-C381-4FEB-B74C-CF6FB9AAD7C5}">
      <dsp:nvSpPr>
        <dsp:cNvPr id="0" name=""/>
        <dsp:cNvSpPr/>
      </dsp:nvSpPr>
      <dsp:spPr>
        <a:xfrm>
          <a:off x="4943574" y="2563425"/>
          <a:ext cx="1322111" cy="1284408"/>
        </a:xfrm>
        <a:custGeom>
          <a:avLst/>
          <a:gdLst/>
          <a:ahLst/>
          <a:cxnLst/>
          <a:rect l="0" t="0" r="0" b="0"/>
          <a:pathLst>
            <a:path>
              <a:moveTo>
                <a:pt x="0" y="0"/>
              </a:moveTo>
              <a:lnTo>
                <a:pt x="0" y="1059286"/>
              </a:lnTo>
              <a:lnTo>
                <a:pt x="1322111" y="1059286"/>
              </a:lnTo>
              <a:lnTo>
                <a:pt x="1322111" y="1284408"/>
              </a:lnTo>
            </a:path>
          </a:pathLst>
        </a:custGeom>
        <a:noFill/>
        <a:ln w="57150" cap="flat" cmpd="sng" algn="ctr">
          <a:solidFill>
            <a:srgbClr val="008000"/>
          </a:solidFill>
          <a:prstDash val="solid"/>
        </a:ln>
        <a:effectLst>
          <a:glow rad="101600">
            <a:schemeClr val="tx1">
              <a:alpha val="60000"/>
            </a:schemeClr>
          </a:glow>
        </a:effectLst>
        <a:sp3d z="-110000"/>
      </dsp:spPr>
      <dsp:style>
        <a:lnRef idx="2">
          <a:scrgbClr r="0" g="0" b="0"/>
        </a:lnRef>
        <a:fillRef idx="0">
          <a:scrgbClr r="0" g="0" b="0"/>
        </a:fillRef>
        <a:effectRef idx="0">
          <a:scrgbClr r="0" g="0" b="0"/>
        </a:effectRef>
        <a:fontRef idx="minor"/>
      </dsp:style>
    </dsp:sp>
    <dsp:sp modelId="{0E770683-F661-4701-8CD2-DF477963C6EC}">
      <dsp:nvSpPr>
        <dsp:cNvPr id="0" name=""/>
        <dsp:cNvSpPr/>
      </dsp:nvSpPr>
      <dsp:spPr>
        <a:xfrm>
          <a:off x="3671418" y="2563425"/>
          <a:ext cx="1272155" cy="1284408"/>
        </a:xfrm>
        <a:custGeom>
          <a:avLst/>
          <a:gdLst/>
          <a:ahLst/>
          <a:cxnLst/>
          <a:rect l="0" t="0" r="0" b="0"/>
          <a:pathLst>
            <a:path>
              <a:moveTo>
                <a:pt x="1272155" y="0"/>
              </a:moveTo>
              <a:lnTo>
                <a:pt x="1272155" y="1059286"/>
              </a:lnTo>
              <a:lnTo>
                <a:pt x="0" y="1059286"/>
              </a:lnTo>
              <a:lnTo>
                <a:pt x="0" y="1284408"/>
              </a:lnTo>
            </a:path>
          </a:pathLst>
        </a:custGeom>
        <a:noFill/>
        <a:ln w="57150" cap="flat" cmpd="sng" algn="ctr">
          <a:solidFill>
            <a:srgbClr val="008000"/>
          </a:solidFill>
          <a:prstDash val="solid"/>
        </a:ln>
        <a:effectLst>
          <a:glow rad="101600">
            <a:schemeClr val="tx1">
              <a:alpha val="60000"/>
            </a:schemeClr>
          </a:glow>
        </a:effectLst>
        <a:sp3d z="-110000"/>
      </dsp:spPr>
      <dsp:style>
        <a:lnRef idx="2">
          <a:scrgbClr r="0" g="0" b="0"/>
        </a:lnRef>
        <a:fillRef idx="0">
          <a:scrgbClr r="0" g="0" b="0"/>
        </a:fillRef>
        <a:effectRef idx="0">
          <a:scrgbClr r="0" g="0" b="0"/>
        </a:effectRef>
        <a:fontRef idx="minor"/>
      </dsp:style>
    </dsp:sp>
    <dsp:sp modelId="{8CD42FDA-5089-47D1-8DC2-2FA07C0C86CD}">
      <dsp:nvSpPr>
        <dsp:cNvPr id="0" name=""/>
        <dsp:cNvSpPr/>
      </dsp:nvSpPr>
      <dsp:spPr>
        <a:xfrm>
          <a:off x="1077151" y="2563425"/>
          <a:ext cx="3866422" cy="1284408"/>
        </a:xfrm>
        <a:custGeom>
          <a:avLst/>
          <a:gdLst/>
          <a:ahLst/>
          <a:cxnLst/>
          <a:rect l="0" t="0" r="0" b="0"/>
          <a:pathLst>
            <a:path>
              <a:moveTo>
                <a:pt x="3866422" y="0"/>
              </a:moveTo>
              <a:lnTo>
                <a:pt x="3866422" y="1059286"/>
              </a:lnTo>
              <a:lnTo>
                <a:pt x="0" y="1059286"/>
              </a:lnTo>
              <a:lnTo>
                <a:pt x="0" y="1284408"/>
              </a:lnTo>
            </a:path>
          </a:pathLst>
        </a:custGeom>
        <a:noFill/>
        <a:ln w="60325" cap="flat" cmpd="sng" algn="ctr">
          <a:solidFill>
            <a:srgbClr val="008000"/>
          </a:solidFill>
          <a:prstDash val="solid"/>
        </a:ln>
        <a:effectLst>
          <a:glow rad="101600">
            <a:schemeClr val="tx1">
              <a:alpha val="60000"/>
            </a:schemeClr>
          </a:glow>
        </a:effectLst>
        <a:sp3d z="-110000"/>
      </dsp:spPr>
      <dsp:style>
        <a:lnRef idx="2">
          <a:scrgbClr r="0" g="0" b="0"/>
        </a:lnRef>
        <a:fillRef idx="0">
          <a:scrgbClr r="0" g="0" b="0"/>
        </a:fillRef>
        <a:effectRef idx="0">
          <a:scrgbClr r="0" g="0" b="0"/>
        </a:effectRef>
        <a:fontRef idx="minor"/>
      </dsp:style>
    </dsp:sp>
    <dsp:sp modelId="{73F0AA09-65B3-49AD-A805-AE04D10B5863}">
      <dsp:nvSpPr>
        <dsp:cNvPr id="0" name=""/>
        <dsp:cNvSpPr/>
      </dsp:nvSpPr>
      <dsp:spPr>
        <a:xfrm>
          <a:off x="1974842" y="1491414"/>
          <a:ext cx="5937462" cy="1072011"/>
        </a:xfrm>
        <a:prstGeom prst="rect">
          <a:avLst/>
        </a:prstGeom>
        <a:solidFill>
          <a:srgbClr val="FFC000"/>
        </a:solidFill>
        <a:ln>
          <a:noFill/>
        </a:ln>
        <a:effectLst>
          <a:outerShdw blurRad="63500" dist="25400" dir="14700000" algn="t" rotWithShape="0">
            <a:srgbClr val="000000">
              <a:alpha val="5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3020" tIns="180000" rIns="33020" bIns="33020" numCol="1" spcCol="1270" anchor="ctr" anchorCtr="0">
          <a:noAutofit/>
        </a:bodyPr>
        <a:lstStyle/>
        <a:p>
          <a:pPr lvl="0" algn="ctr" defTabSz="2311400" rtl="1">
            <a:lnSpc>
              <a:spcPct val="90000"/>
            </a:lnSpc>
            <a:spcBef>
              <a:spcPct val="0"/>
            </a:spcBef>
            <a:spcAft>
              <a:spcPct val="35000"/>
            </a:spcAft>
          </a:pPr>
          <a:r>
            <a:rPr lang="ar-SA" sz="5200" kern="1200" dirty="0" smtClean="0">
              <a:cs typeface="Al-Homam" pitchFamily="2" charset="-78"/>
            </a:rPr>
            <a:t>أنواع الحوسبة السحابية</a:t>
          </a:r>
          <a:endParaRPr lang="ar-SA" sz="5200" kern="1200" dirty="0">
            <a:cs typeface="Al-Homam" pitchFamily="2" charset="-78"/>
          </a:endParaRPr>
        </a:p>
      </dsp:txBody>
      <dsp:txXfrm>
        <a:off x="1974842" y="1491414"/>
        <a:ext cx="5937462" cy="1072011"/>
      </dsp:txXfrm>
    </dsp:sp>
    <dsp:sp modelId="{E06C56C1-BEC0-43E0-BBBD-CD212B2DDE4D}">
      <dsp:nvSpPr>
        <dsp:cNvPr id="0" name=""/>
        <dsp:cNvSpPr/>
      </dsp:nvSpPr>
      <dsp:spPr>
        <a:xfrm>
          <a:off x="5140" y="3847834"/>
          <a:ext cx="2144022" cy="1072011"/>
        </a:xfrm>
        <a:prstGeom prst="rect">
          <a:avLst/>
        </a:prstGeom>
        <a:solidFill>
          <a:schemeClr val="accent5">
            <a:hueOff val="0"/>
            <a:satOff val="0"/>
            <a:lumOff val="0"/>
            <a:alphaOff val="0"/>
          </a:schemeClr>
        </a:solidFill>
        <a:ln>
          <a:noFill/>
        </a:ln>
        <a:effectLst>
          <a:outerShdw blurRad="63500" dist="25400" dir="14700000" algn="t" rotWithShape="0">
            <a:srgbClr val="000000">
              <a:alpha val="5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 tIns="36000" rIns="17145" bIns="17145" numCol="1" spcCol="1270" anchor="ctr" anchorCtr="0">
          <a:noAutofit/>
        </a:bodyPr>
        <a:lstStyle/>
        <a:p>
          <a:pPr lvl="0" algn="ctr" defTabSz="1200150" rtl="1">
            <a:lnSpc>
              <a:spcPct val="90000"/>
            </a:lnSpc>
            <a:spcBef>
              <a:spcPct val="0"/>
            </a:spcBef>
            <a:spcAft>
              <a:spcPct val="35000"/>
            </a:spcAft>
          </a:pPr>
          <a:r>
            <a:rPr lang="ar-SA" sz="2700" kern="1200" dirty="0" smtClean="0">
              <a:solidFill>
                <a:srgbClr val="F7EF47"/>
              </a:solidFill>
              <a:cs typeface="Sultan bold" pitchFamily="2" charset="-78"/>
            </a:rPr>
            <a:t>الحوسبة</a:t>
          </a:r>
          <a:r>
            <a:rPr lang="ar-SA" sz="3000" kern="1200" dirty="0" smtClean="0">
              <a:solidFill>
                <a:srgbClr val="F7EF47"/>
              </a:solidFill>
              <a:cs typeface="Sultan bold" pitchFamily="2" charset="-78"/>
            </a:rPr>
            <a:t> </a:t>
          </a:r>
          <a:r>
            <a:rPr lang="ar-SA" sz="2700" kern="1200" dirty="0" smtClean="0">
              <a:solidFill>
                <a:srgbClr val="F7EF47"/>
              </a:solidFill>
              <a:cs typeface="Sultan bold" pitchFamily="2" charset="-78"/>
            </a:rPr>
            <a:t>السحابية</a:t>
          </a:r>
          <a:r>
            <a:rPr lang="ar-SA" sz="3000" kern="1200" dirty="0" smtClean="0">
              <a:solidFill>
                <a:srgbClr val="F7EF47"/>
              </a:solidFill>
              <a:cs typeface="Sultan bold" pitchFamily="2" charset="-78"/>
            </a:rPr>
            <a:t> الهجينة</a:t>
          </a:r>
          <a:endParaRPr lang="ar-SA" sz="3000" kern="1200" dirty="0">
            <a:solidFill>
              <a:srgbClr val="F7EF47"/>
            </a:solidFill>
            <a:cs typeface="Sultan bold" pitchFamily="2" charset="-78"/>
          </a:endParaRPr>
        </a:p>
      </dsp:txBody>
      <dsp:txXfrm>
        <a:off x="5140" y="3847834"/>
        <a:ext cx="2144022" cy="1072011"/>
      </dsp:txXfrm>
    </dsp:sp>
    <dsp:sp modelId="{5CF7FFD5-EF8E-4F96-A48C-2A8F74D261CB}">
      <dsp:nvSpPr>
        <dsp:cNvPr id="0" name=""/>
        <dsp:cNvSpPr/>
      </dsp:nvSpPr>
      <dsp:spPr>
        <a:xfrm>
          <a:off x="2599407" y="3847834"/>
          <a:ext cx="2144022" cy="1072011"/>
        </a:xfrm>
        <a:prstGeom prst="rect">
          <a:avLst/>
        </a:prstGeom>
        <a:solidFill>
          <a:schemeClr val="accent5">
            <a:hueOff val="0"/>
            <a:satOff val="0"/>
            <a:lumOff val="0"/>
            <a:alphaOff val="0"/>
          </a:schemeClr>
        </a:solidFill>
        <a:ln>
          <a:noFill/>
        </a:ln>
        <a:effectLst>
          <a:outerShdw blurRad="63500" dist="25400" dir="14700000" algn="t" rotWithShape="0">
            <a:srgbClr val="000000">
              <a:alpha val="5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 tIns="72000" rIns="17145" bIns="17145" numCol="1" spcCol="1270" anchor="ctr" anchorCtr="0">
          <a:noAutofit/>
        </a:bodyPr>
        <a:lstStyle/>
        <a:p>
          <a:pPr lvl="0" algn="ctr" defTabSz="1200150" rtl="1">
            <a:lnSpc>
              <a:spcPct val="90000"/>
            </a:lnSpc>
            <a:spcBef>
              <a:spcPct val="0"/>
            </a:spcBef>
            <a:spcAft>
              <a:spcPct val="35000"/>
            </a:spcAft>
          </a:pPr>
          <a:r>
            <a:rPr lang="ar-SA" sz="2700" kern="1200" dirty="0" smtClean="0">
              <a:solidFill>
                <a:schemeClr val="tx1"/>
              </a:solidFill>
              <a:cs typeface="Sultan bold" pitchFamily="2" charset="-78"/>
            </a:rPr>
            <a:t>الحوسبة السحابية </a:t>
          </a:r>
          <a:r>
            <a:rPr lang="ar-SA" sz="2900" kern="1200" dirty="0" smtClean="0">
              <a:solidFill>
                <a:schemeClr val="tx1"/>
              </a:solidFill>
              <a:cs typeface="Sultan bold" pitchFamily="2" charset="-78"/>
            </a:rPr>
            <a:t>المشتركة</a:t>
          </a:r>
          <a:endParaRPr lang="ar-SA" sz="2900" kern="1200" dirty="0">
            <a:solidFill>
              <a:schemeClr val="tx1"/>
            </a:solidFill>
            <a:cs typeface="Sultan bold" pitchFamily="2" charset="-78"/>
          </a:endParaRPr>
        </a:p>
      </dsp:txBody>
      <dsp:txXfrm>
        <a:off x="2599407" y="3847834"/>
        <a:ext cx="2144022" cy="1072011"/>
      </dsp:txXfrm>
    </dsp:sp>
    <dsp:sp modelId="{F3D66B35-0BD9-42F9-8F9B-CDC4F0903B2C}">
      <dsp:nvSpPr>
        <dsp:cNvPr id="0" name=""/>
        <dsp:cNvSpPr/>
      </dsp:nvSpPr>
      <dsp:spPr>
        <a:xfrm>
          <a:off x="5193674" y="3847834"/>
          <a:ext cx="2144022" cy="1072011"/>
        </a:xfrm>
        <a:prstGeom prst="rect">
          <a:avLst/>
        </a:prstGeom>
        <a:solidFill>
          <a:schemeClr val="accent5">
            <a:hueOff val="0"/>
            <a:satOff val="0"/>
            <a:lumOff val="0"/>
            <a:alphaOff val="0"/>
          </a:schemeClr>
        </a:solidFill>
        <a:ln>
          <a:noFill/>
        </a:ln>
        <a:effectLst>
          <a:outerShdw blurRad="63500" dist="25400" dir="14700000" algn="t" rotWithShape="0">
            <a:srgbClr val="000000">
              <a:alpha val="5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 tIns="72000" rIns="17145" bIns="17145" numCol="1" spcCol="1270" anchor="ctr" anchorCtr="0">
          <a:noAutofit/>
        </a:bodyPr>
        <a:lstStyle/>
        <a:p>
          <a:pPr lvl="0" algn="ctr" defTabSz="1200150" rtl="1">
            <a:lnSpc>
              <a:spcPct val="90000"/>
            </a:lnSpc>
            <a:spcBef>
              <a:spcPct val="0"/>
            </a:spcBef>
            <a:spcAft>
              <a:spcPct val="35000"/>
            </a:spcAft>
          </a:pPr>
          <a:r>
            <a:rPr lang="ar-SA" sz="2700" kern="1200" dirty="0" smtClean="0">
              <a:solidFill>
                <a:srgbClr val="F7EF47"/>
              </a:solidFill>
              <a:cs typeface="Sultan bold" pitchFamily="2" charset="-78"/>
            </a:rPr>
            <a:t>الحوسبة السحابية </a:t>
          </a:r>
          <a:r>
            <a:rPr lang="ar-SA" sz="2900" kern="1200" dirty="0" smtClean="0">
              <a:solidFill>
                <a:srgbClr val="F7EF47"/>
              </a:solidFill>
              <a:cs typeface="Sultan bold" pitchFamily="2" charset="-78"/>
            </a:rPr>
            <a:t>العامة</a:t>
          </a:r>
          <a:endParaRPr lang="ar-SA" sz="2900" kern="1200" dirty="0">
            <a:solidFill>
              <a:srgbClr val="F7EF47"/>
            </a:solidFill>
            <a:cs typeface="Sultan bold" pitchFamily="2" charset="-78"/>
          </a:endParaRPr>
        </a:p>
      </dsp:txBody>
      <dsp:txXfrm>
        <a:off x="5193674" y="3847834"/>
        <a:ext cx="2144022" cy="1072011"/>
      </dsp:txXfrm>
    </dsp:sp>
    <dsp:sp modelId="{A8127D4A-9849-44A9-9D6F-F43E59C67D45}">
      <dsp:nvSpPr>
        <dsp:cNvPr id="0" name=""/>
        <dsp:cNvSpPr/>
      </dsp:nvSpPr>
      <dsp:spPr>
        <a:xfrm>
          <a:off x="7787941" y="3847834"/>
          <a:ext cx="2144022" cy="1072011"/>
        </a:xfrm>
        <a:prstGeom prst="rect">
          <a:avLst/>
        </a:prstGeom>
        <a:solidFill>
          <a:schemeClr val="accent5">
            <a:hueOff val="0"/>
            <a:satOff val="0"/>
            <a:lumOff val="0"/>
            <a:alphaOff val="0"/>
          </a:schemeClr>
        </a:solidFill>
        <a:ln>
          <a:noFill/>
        </a:ln>
        <a:effectLst>
          <a:outerShdw blurRad="63500" dist="25400" dir="14700000" algn="t" rotWithShape="0">
            <a:srgbClr val="000000">
              <a:alpha val="5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 tIns="72000" rIns="17145" bIns="17145" numCol="1" spcCol="1270" anchor="ctr" anchorCtr="0">
          <a:noAutofit/>
        </a:bodyPr>
        <a:lstStyle/>
        <a:p>
          <a:pPr lvl="0" algn="ctr" defTabSz="1200150" rtl="1">
            <a:lnSpc>
              <a:spcPct val="90000"/>
            </a:lnSpc>
            <a:spcBef>
              <a:spcPct val="0"/>
            </a:spcBef>
            <a:spcAft>
              <a:spcPct val="35000"/>
            </a:spcAft>
          </a:pPr>
          <a:r>
            <a:rPr lang="ar-SA" sz="2700" kern="1200" dirty="0" smtClean="0">
              <a:solidFill>
                <a:schemeClr val="tx1"/>
              </a:solidFill>
              <a:cs typeface="Sultan bold" pitchFamily="2" charset="-78"/>
            </a:rPr>
            <a:t>الحوسبة السحابية </a:t>
          </a:r>
          <a:r>
            <a:rPr lang="ar-SA" sz="2900" kern="1200" dirty="0" smtClean="0">
              <a:solidFill>
                <a:schemeClr val="tx1"/>
              </a:solidFill>
              <a:cs typeface="Sultan bold" pitchFamily="2" charset="-78"/>
            </a:rPr>
            <a:t>الخاصة</a:t>
          </a:r>
          <a:endParaRPr lang="ar-SA" sz="2900" kern="1200" dirty="0">
            <a:solidFill>
              <a:schemeClr val="tx1"/>
            </a:solidFill>
            <a:cs typeface="Sultan bold" pitchFamily="2" charset="-78"/>
          </a:endParaRPr>
        </a:p>
      </dsp:txBody>
      <dsp:txXfrm>
        <a:off x="7787941" y="3847834"/>
        <a:ext cx="2144022" cy="1072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C1A5F-C135-4CD9-8070-AF0818EC7B30}">
      <dsp:nvSpPr>
        <dsp:cNvPr id="0" name=""/>
        <dsp:cNvSpPr/>
      </dsp:nvSpPr>
      <dsp:spPr>
        <a:xfrm>
          <a:off x="1503159" y="-32326"/>
          <a:ext cx="5223281" cy="5223281"/>
        </a:xfrm>
        <a:prstGeom prst="circularArrow">
          <a:avLst>
            <a:gd name="adj1" fmla="val 5544"/>
            <a:gd name="adj2" fmla="val 330680"/>
            <a:gd name="adj3" fmla="val 13770872"/>
            <a:gd name="adj4" fmla="val 17389040"/>
            <a:gd name="adj5" fmla="val 5757"/>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F826CB3-AEFD-4258-875F-094CC74B9521}">
      <dsp:nvSpPr>
        <dsp:cNvPr id="0" name=""/>
        <dsp:cNvSpPr/>
      </dsp:nvSpPr>
      <dsp:spPr>
        <a:xfrm>
          <a:off x="2889200" y="778"/>
          <a:ext cx="2451199" cy="122559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effectLst>
                <a:glow rad="101600">
                  <a:schemeClr val="tx1">
                    <a:alpha val="60000"/>
                  </a:schemeClr>
                </a:glow>
                <a:outerShdw blurRad="38100" dist="38100" dir="2700000" algn="tl">
                  <a:srgbClr val="000000">
                    <a:alpha val="43137"/>
                  </a:srgbClr>
                </a:outerShdw>
              </a:effectLst>
              <a:cs typeface="AGA Aladdin Regular" pitchFamily="2" charset="-78"/>
            </a:rPr>
            <a:t>خدمات          البريد الإلكتروني</a:t>
          </a:r>
          <a:endParaRPr lang="ar-SA" sz="2800" b="1" kern="1200" dirty="0">
            <a:effectLst>
              <a:glow rad="101600">
                <a:schemeClr val="tx1">
                  <a:alpha val="60000"/>
                </a:schemeClr>
              </a:glow>
              <a:outerShdw blurRad="38100" dist="38100" dir="2700000" algn="tl">
                <a:srgbClr val="000000">
                  <a:alpha val="43137"/>
                </a:srgbClr>
              </a:outerShdw>
            </a:effectLst>
            <a:cs typeface="AGA Aladdin Regular" pitchFamily="2" charset="-78"/>
          </a:endParaRPr>
        </a:p>
      </dsp:txBody>
      <dsp:txXfrm>
        <a:off x="2949029" y="60607"/>
        <a:ext cx="2331541" cy="1105941"/>
      </dsp:txXfrm>
    </dsp:sp>
    <dsp:sp modelId="{535A5258-C1C8-4E03-A0E2-A67EA24EAE8F}">
      <dsp:nvSpPr>
        <dsp:cNvPr id="0" name=""/>
        <dsp:cNvSpPr/>
      </dsp:nvSpPr>
      <dsp:spPr>
        <a:xfrm>
          <a:off x="5007595" y="1539882"/>
          <a:ext cx="2451199" cy="1225599"/>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effectLst>
                <a:glow rad="101600">
                  <a:schemeClr val="tx1">
                    <a:alpha val="60000"/>
                  </a:schemeClr>
                </a:glow>
                <a:outerShdw blurRad="38100" dist="38100" dir="2700000" algn="tl">
                  <a:srgbClr val="000000">
                    <a:alpha val="43137"/>
                  </a:srgbClr>
                </a:outerShdw>
              </a:effectLst>
              <a:cs typeface="AGA Aladdin Regular" pitchFamily="2" charset="-78"/>
            </a:rPr>
            <a:t>خدمات التخزين </a:t>
          </a:r>
          <a:r>
            <a:rPr lang="ar-SA" sz="3200" b="1" kern="1200" dirty="0" err="1" smtClean="0">
              <a:effectLst>
                <a:glow rad="101600">
                  <a:schemeClr val="tx1">
                    <a:alpha val="60000"/>
                  </a:schemeClr>
                </a:glow>
                <a:outerShdw blurRad="38100" dist="38100" dir="2700000" algn="tl">
                  <a:srgbClr val="000000">
                    <a:alpha val="43137"/>
                  </a:srgbClr>
                </a:outerShdw>
              </a:effectLst>
              <a:cs typeface="AGA Aladdin Regular" pitchFamily="2" charset="-78"/>
            </a:rPr>
            <a:t>السحابي</a:t>
          </a:r>
          <a:endParaRPr lang="ar-SA" sz="3200" b="1" kern="1200" dirty="0">
            <a:effectLst>
              <a:glow rad="101600">
                <a:schemeClr val="tx1">
                  <a:alpha val="60000"/>
                </a:schemeClr>
              </a:glow>
              <a:outerShdw blurRad="38100" dist="38100" dir="2700000" algn="tl">
                <a:srgbClr val="000000">
                  <a:alpha val="43137"/>
                </a:srgbClr>
              </a:outerShdw>
            </a:effectLst>
            <a:cs typeface="AGA Aladdin Regular" pitchFamily="2" charset="-78"/>
          </a:endParaRPr>
        </a:p>
      </dsp:txBody>
      <dsp:txXfrm>
        <a:off x="5067424" y="1599711"/>
        <a:ext cx="2331541" cy="1105941"/>
      </dsp:txXfrm>
    </dsp:sp>
    <dsp:sp modelId="{ACEEB670-E170-4AF7-8F41-0E30870D5128}">
      <dsp:nvSpPr>
        <dsp:cNvPr id="0" name=""/>
        <dsp:cNvSpPr/>
      </dsp:nvSpPr>
      <dsp:spPr>
        <a:xfrm>
          <a:off x="4614682" y="3850262"/>
          <a:ext cx="2451199" cy="1225599"/>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effectLst>
                <a:glow rad="101600">
                  <a:schemeClr val="tx1">
                    <a:alpha val="60000"/>
                  </a:schemeClr>
                </a:glow>
                <a:outerShdw blurRad="38100" dist="38100" dir="2700000" algn="tl">
                  <a:srgbClr val="000000">
                    <a:alpha val="43137"/>
                  </a:srgbClr>
                </a:outerShdw>
              </a:effectLst>
              <a:cs typeface="AGA Aladdin Regular" pitchFamily="2" charset="-78"/>
            </a:rPr>
            <a:t>خدمات الصوتيات السحابية</a:t>
          </a:r>
          <a:endParaRPr lang="ar-SA" sz="2800" b="1" kern="1200" dirty="0">
            <a:effectLst>
              <a:glow rad="101600">
                <a:schemeClr val="tx1">
                  <a:alpha val="60000"/>
                </a:schemeClr>
              </a:glow>
              <a:outerShdw blurRad="38100" dist="38100" dir="2700000" algn="tl">
                <a:srgbClr val="000000">
                  <a:alpha val="43137"/>
                </a:srgbClr>
              </a:outerShdw>
            </a:effectLst>
            <a:cs typeface="AGA Aladdin Regular" pitchFamily="2" charset="-78"/>
          </a:endParaRPr>
        </a:p>
      </dsp:txBody>
      <dsp:txXfrm>
        <a:off x="4674511" y="3910091"/>
        <a:ext cx="2331541" cy="1105941"/>
      </dsp:txXfrm>
    </dsp:sp>
    <dsp:sp modelId="{A4A47EE2-814D-4F3D-A1B8-9F454A0357A4}">
      <dsp:nvSpPr>
        <dsp:cNvPr id="0" name=""/>
        <dsp:cNvSpPr/>
      </dsp:nvSpPr>
      <dsp:spPr>
        <a:xfrm>
          <a:off x="1216115" y="3933149"/>
          <a:ext cx="2451199" cy="1225599"/>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A" sz="3000" b="1" kern="1200" dirty="0" smtClean="0">
              <a:effectLst>
                <a:glow rad="101600">
                  <a:schemeClr val="tx1">
                    <a:alpha val="60000"/>
                  </a:schemeClr>
                </a:glow>
                <a:outerShdw blurRad="38100" dist="38100" dir="2700000" algn="tl">
                  <a:srgbClr val="000000">
                    <a:alpha val="43137"/>
                  </a:srgbClr>
                </a:outerShdw>
              </a:effectLst>
              <a:cs typeface="AGA Aladdin Regular" pitchFamily="2" charset="-78"/>
            </a:rPr>
            <a:t>التطبيقات السحابية</a:t>
          </a:r>
          <a:endParaRPr lang="ar-SA" sz="3000" b="1" kern="1200" dirty="0">
            <a:effectLst>
              <a:glow rad="101600">
                <a:schemeClr val="tx1">
                  <a:alpha val="60000"/>
                </a:schemeClr>
              </a:glow>
              <a:outerShdw blurRad="38100" dist="38100" dir="2700000" algn="tl">
                <a:srgbClr val="000000">
                  <a:alpha val="43137"/>
                </a:srgbClr>
              </a:outerShdw>
            </a:effectLst>
            <a:cs typeface="AGA Aladdin Regular" pitchFamily="2" charset="-78"/>
          </a:endParaRPr>
        </a:p>
      </dsp:txBody>
      <dsp:txXfrm>
        <a:off x="1275944" y="3992978"/>
        <a:ext cx="2331541" cy="1105941"/>
      </dsp:txXfrm>
    </dsp:sp>
    <dsp:sp modelId="{C0D007DE-DF4F-4748-B7E1-CB702F125BD3}">
      <dsp:nvSpPr>
        <dsp:cNvPr id="0" name=""/>
        <dsp:cNvSpPr/>
      </dsp:nvSpPr>
      <dsp:spPr>
        <a:xfrm>
          <a:off x="770805" y="1539882"/>
          <a:ext cx="2451199" cy="1225599"/>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effectLst>
                <a:glow rad="101600">
                  <a:schemeClr val="tx1">
                    <a:alpha val="60000"/>
                  </a:schemeClr>
                </a:glow>
                <a:outerShdw blurRad="38100" dist="38100" dir="2700000" algn="tl">
                  <a:srgbClr val="000000">
                    <a:alpha val="43137"/>
                  </a:srgbClr>
                </a:outerShdw>
              </a:effectLst>
              <a:cs typeface="AGA Aladdin Regular" pitchFamily="2" charset="-78"/>
            </a:rPr>
            <a:t>أنظمة التشغيل السحابية</a:t>
          </a:r>
          <a:endParaRPr lang="ar-SA" sz="2800" b="1" kern="1200" dirty="0">
            <a:effectLst>
              <a:glow rad="101600">
                <a:schemeClr val="tx1">
                  <a:alpha val="60000"/>
                </a:schemeClr>
              </a:glow>
              <a:outerShdw blurRad="38100" dist="38100" dir="2700000" algn="tl">
                <a:srgbClr val="000000">
                  <a:alpha val="43137"/>
                </a:srgbClr>
              </a:outerShdw>
            </a:effectLst>
            <a:cs typeface="AGA Aladdin Regular" pitchFamily="2" charset="-78"/>
          </a:endParaRPr>
        </a:p>
      </dsp:txBody>
      <dsp:txXfrm>
        <a:off x="830634" y="1599711"/>
        <a:ext cx="2331541" cy="110594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696A0457-9123-4418-AD92-98202A0703DA}" type="datetimeFigureOut">
              <a:rPr lang="ar-SA" smtClean="0"/>
              <a:t>06/12/36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4A981E1-0827-4DCB-821D-799C4744CE34}"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96A0457-9123-4418-AD92-98202A0703DA}" type="datetimeFigureOut">
              <a:rPr lang="ar-SA" smtClean="0"/>
              <a:t>06/12/36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4A981E1-0827-4DCB-821D-799C4744CE34}"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96A0457-9123-4418-AD92-98202A0703DA}" type="datetimeFigureOut">
              <a:rPr lang="ar-SA" smtClean="0"/>
              <a:t>06/12/36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4A981E1-0827-4DCB-821D-799C4744CE34}"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96A0457-9123-4418-AD92-98202A0703DA}" type="datetimeFigureOut">
              <a:rPr lang="ar-SA" smtClean="0"/>
              <a:t>06/12/36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t>‹#›</a:t>
            </a:fld>
            <a:endParaRPr lang="ar-SA"/>
          </a:p>
        </p:txBody>
      </p:sp>
    </p:spTree>
    <p:extLst>
      <p:ext uri="{BB962C8B-B14F-4D97-AF65-F5344CB8AC3E}">
        <p14:creationId xmlns:p14="http://schemas.microsoft.com/office/powerpoint/2010/main" val="1337115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96A0457-9123-4418-AD92-98202A0703DA}" type="datetimeFigureOut">
              <a:rPr lang="ar-SA" smtClean="0"/>
              <a:t>06/12/36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t>‹#›</a:t>
            </a:fld>
            <a:endParaRPr lang="ar-SA"/>
          </a:p>
        </p:txBody>
      </p:sp>
    </p:spTree>
    <p:extLst>
      <p:ext uri="{BB962C8B-B14F-4D97-AF65-F5344CB8AC3E}">
        <p14:creationId xmlns:p14="http://schemas.microsoft.com/office/powerpoint/2010/main" val="2884628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96A0457-9123-4418-AD92-98202A0703DA}" type="datetimeFigureOut">
              <a:rPr lang="ar-SA" smtClean="0"/>
              <a:t>06/12/36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t>‹#›</a:t>
            </a:fld>
            <a:endParaRPr lang="ar-SA"/>
          </a:p>
        </p:txBody>
      </p:sp>
    </p:spTree>
    <p:extLst>
      <p:ext uri="{BB962C8B-B14F-4D97-AF65-F5344CB8AC3E}">
        <p14:creationId xmlns:p14="http://schemas.microsoft.com/office/powerpoint/2010/main" val="1989980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96A0457-9123-4418-AD92-98202A0703DA}" type="datetimeFigureOut">
              <a:rPr lang="ar-SA" smtClean="0"/>
              <a:t>06/12/36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4A981E1-0827-4DCB-821D-799C4744CE34}" type="slidenum">
              <a:rPr lang="ar-SA" smtClean="0"/>
              <a:t>‹#›</a:t>
            </a:fld>
            <a:endParaRPr lang="ar-SA"/>
          </a:p>
        </p:txBody>
      </p:sp>
    </p:spTree>
    <p:extLst>
      <p:ext uri="{BB962C8B-B14F-4D97-AF65-F5344CB8AC3E}">
        <p14:creationId xmlns:p14="http://schemas.microsoft.com/office/powerpoint/2010/main" val="299179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96A0457-9123-4418-AD92-98202A0703DA}" type="datetimeFigureOut">
              <a:rPr lang="ar-SA" smtClean="0"/>
              <a:t>06/12/36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4A981E1-0827-4DCB-821D-799C4744CE34}" type="slidenum">
              <a:rPr lang="ar-SA" smtClean="0"/>
              <a:t>‹#›</a:t>
            </a:fld>
            <a:endParaRPr lang="ar-SA"/>
          </a:p>
        </p:txBody>
      </p:sp>
    </p:spTree>
    <p:extLst>
      <p:ext uri="{BB962C8B-B14F-4D97-AF65-F5344CB8AC3E}">
        <p14:creationId xmlns:p14="http://schemas.microsoft.com/office/powerpoint/2010/main" val="1748907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96A0457-9123-4418-AD92-98202A0703DA}" type="datetimeFigureOut">
              <a:rPr lang="ar-SA" smtClean="0"/>
              <a:t>06/12/36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4A981E1-0827-4DCB-821D-799C4744CE34}" type="slidenum">
              <a:rPr lang="ar-SA" smtClean="0"/>
              <a:t>‹#›</a:t>
            </a:fld>
            <a:endParaRPr lang="ar-SA"/>
          </a:p>
        </p:txBody>
      </p:sp>
    </p:spTree>
    <p:extLst>
      <p:ext uri="{BB962C8B-B14F-4D97-AF65-F5344CB8AC3E}">
        <p14:creationId xmlns:p14="http://schemas.microsoft.com/office/powerpoint/2010/main" val="422673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96A0457-9123-4418-AD92-98202A0703DA}" type="datetimeFigureOut">
              <a:rPr lang="ar-SA" smtClean="0"/>
              <a:t>06/12/36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4A981E1-0827-4DCB-821D-799C4744CE34}" type="slidenum">
              <a:rPr lang="ar-SA" smtClean="0"/>
              <a:t>‹#›</a:t>
            </a:fld>
            <a:endParaRPr lang="ar-SA"/>
          </a:p>
        </p:txBody>
      </p:sp>
    </p:spTree>
    <p:extLst>
      <p:ext uri="{BB962C8B-B14F-4D97-AF65-F5344CB8AC3E}">
        <p14:creationId xmlns:p14="http://schemas.microsoft.com/office/powerpoint/2010/main" val="2572872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96A0457-9123-4418-AD92-98202A0703DA}" type="datetimeFigureOut">
              <a:rPr lang="ar-SA" smtClean="0"/>
              <a:t>06/12/36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4A981E1-0827-4DCB-821D-799C4744CE34}" type="slidenum">
              <a:rPr lang="ar-SA" smtClean="0"/>
              <a:t>‹#›</a:t>
            </a:fld>
            <a:endParaRPr lang="ar-SA"/>
          </a:p>
        </p:txBody>
      </p:sp>
    </p:spTree>
    <p:extLst>
      <p:ext uri="{BB962C8B-B14F-4D97-AF65-F5344CB8AC3E}">
        <p14:creationId xmlns:p14="http://schemas.microsoft.com/office/powerpoint/2010/main" val="13916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96A0457-9123-4418-AD92-98202A0703DA}" type="datetimeFigureOut">
              <a:rPr lang="ar-SA" smtClean="0"/>
              <a:t>06/12/36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4A981E1-0827-4DCB-821D-799C4744CE34}"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96A0457-9123-4418-AD92-98202A0703DA}" type="datetimeFigureOut">
              <a:rPr lang="ar-SA" smtClean="0"/>
              <a:t>06/12/36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4A981E1-0827-4DCB-821D-799C4744CE34}" type="slidenum">
              <a:rPr lang="ar-SA" smtClean="0"/>
              <a:t>‹#›</a:t>
            </a:fld>
            <a:endParaRPr lang="ar-SA"/>
          </a:p>
        </p:txBody>
      </p:sp>
    </p:spTree>
    <p:extLst>
      <p:ext uri="{BB962C8B-B14F-4D97-AF65-F5344CB8AC3E}">
        <p14:creationId xmlns:p14="http://schemas.microsoft.com/office/powerpoint/2010/main" val="448447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96A0457-9123-4418-AD92-98202A0703DA}" type="datetimeFigureOut">
              <a:rPr lang="ar-SA" smtClean="0"/>
              <a:t>06/12/36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t>‹#›</a:t>
            </a:fld>
            <a:endParaRPr lang="ar-SA"/>
          </a:p>
        </p:txBody>
      </p:sp>
    </p:spTree>
    <p:extLst>
      <p:ext uri="{BB962C8B-B14F-4D97-AF65-F5344CB8AC3E}">
        <p14:creationId xmlns:p14="http://schemas.microsoft.com/office/powerpoint/2010/main" val="487826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96A0457-9123-4418-AD92-98202A0703DA}" type="datetimeFigureOut">
              <a:rPr lang="ar-SA" smtClean="0"/>
              <a:t>06/12/36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t>‹#›</a:t>
            </a:fld>
            <a:endParaRPr lang="ar-SA"/>
          </a:p>
        </p:txBody>
      </p:sp>
    </p:spTree>
    <p:extLst>
      <p:ext uri="{BB962C8B-B14F-4D97-AF65-F5344CB8AC3E}">
        <p14:creationId xmlns:p14="http://schemas.microsoft.com/office/powerpoint/2010/main" val="2257689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95155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79446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92937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71722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58243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5225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32367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ar-SA" smtClean="0"/>
              <a:t>انقر لتحرير نمط العنوان الرئيسي</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ar-SA" smtClean="0"/>
              <a:t>انقر لتحرير أنماط النص الرئيسي</a:t>
            </a:r>
          </a:p>
        </p:txBody>
      </p:sp>
      <p:sp>
        <p:nvSpPr>
          <p:cNvPr id="4" name="Date Placeholder 3"/>
          <p:cNvSpPr>
            <a:spLocks noGrp="1"/>
          </p:cNvSpPr>
          <p:nvPr>
            <p:ph type="dt" sz="half" idx="10"/>
          </p:nvPr>
        </p:nvSpPr>
        <p:spPr/>
        <p:txBody>
          <a:bodyPr/>
          <a:lstStyle/>
          <a:p>
            <a:fld id="{696A0457-9123-4418-AD92-98202A0703DA}" type="datetimeFigureOut">
              <a:rPr lang="ar-SA" smtClean="0"/>
              <a:t>06/12/36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4A981E1-0827-4DCB-821D-799C4744CE34}"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40549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03002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57806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6603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59664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15105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791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6809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36691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4230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696A0457-9123-4418-AD92-98202A0703DA}" type="datetimeFigureOut">
              <a:rPr lang="ar-SA" smtClean="0"/>
              <a:t>06/12/36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4A981E1-0827-4DCB-821D-799C4744CE34}"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59847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87048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63723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1918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86241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pPr>
              <a:defRPr/>
            </a:pPr>
            <a:fld id="{70D1948B-CCBA-4355-80F6-8224CDE51B36}" type="datetimeFigureOut">
              <a:rPr lang="ar-SA" smtClean="0">
                <a:solidFill>
                  <a:srgbClr val="5A6378"/>
                </a:solidFill>
              </a:rPr>
              <a:pPr>
                <a:defRPr/>
              </a:pPr>
              <a:t>06/12/36</a:t>
            </a:fld>
            <a:endParaRPr lang="ar-SA">
              <a:solidFill>
                <a:srgbClr val="5A6378"/>
              </a:solidFill>
            </a:endParaRPr>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pPr>
              <a:defRPr/>
            </a:pPr>
            <a:endParaRPr lang="ar-SA">
              <a:solidFill>
                <a:srgbClr val="5A6378"/>
              </a:solidFill>
            </a:endParaRPr>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pPr>
              <a:defRPr/>
            </a:pPr>
            <a:fld id="{2272426D-CD86-4EF1-90F6-9CF2E757CA71}" type="slidenum">
              <a:rPr lang="ar-SA" smtClean="0"/>
              <a:pPr>
                <a:defRPr/>
              </a:pPr>
              <a:t>‹#›</a:t>
            </a:fld>
            <a:endParaRPr lang="ar-SA"/>
          </a:p>
        </p:txBody>
      </p:sp>
    </p:spTree>
    <p:extLst>
      <p:ext uri="{BB962C8B-B14F-4D97-AF65-F5344CB8AC3E}">
        <p14:creationId xmlns:p14="http://schemas.microsoft.com/office/powerpoint/2010/main" val="298113449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pPr>
              <a:defRPr/>
            </a:pPr>
            <a:fld id="{72228815-4257-45CE-9CE1-E87CCF266488}" type="datetimeFigureOut">
              <a:rPr lang="ar-SA" smtClean="0">
                <a:solidFill>
                  <a:srgbClr val="5A6378"/>
                </a:solidFill>
              </a:rPr>
              <a:pPr>
                <a:defRPr/>
              </a:pPr>
              <a:t>06/12/36</a:t>
            </a:fld>
            <a:endParaRPr lang="ar-SA">
              <a:solidFill>
                <a:srgbClr val="5A6378"/>
              </a:solidFill>
            </a:endParaRPr>
          </a:p>
        </p:txBody>
      </p:sp>
      <p:sp>
        <p:nvSpPr>
          <p:cNvPr id="9" name="عنصر نائب لرقم الشريحة 8"/>
          <p:cNvSpPr>
            <a:spLocks noGrp="1"/>
          </p:cNvSpPr>
          <p:nvPr>
            <p:ph type="sldNum" sz="quarter" idx="15"/>
          </p:nvPr>
        </p:nvSpPr>
        <p:spPr/>
        <p:txBody>
          <a:bodyPr rtlCol="0"/>
          <a:lstStyle/>
          <a:p>
            <a:pPr>
              <a:defRPr/>
            </a:pPr>
            <a:fld id="{E114F172-6A88-4996-B8F8-918FA79BB26A}" type="slidenum">
              <a:rPr lang="ar-SA" smtClean="0"/>
              <a:pPr>
                <a:defRPr/>
              </a:pPr>
              <a:t>‹#›</a:t>
            </a:fld>
            <a:endParaRPr lang="ar-SA"/>
          </a:p>
        </p:txBody>
      </p:sp>
      <p:sp>
        <p:nvSpPr>
          <p:cNvPr id="10" name="عنصر نائب للتذييل 9"/>
          <p:cNvSpPr>
            <a:spLocks noGrp="1"/>
          </p:cNvSpPr>
          <p:nvPr>
            <p:ph type="ftr" sz="quarter" idx="16"/>
          </p:nvPr>
        </p:nvSpPr>
        <p:spPr/>
        <p:txBody>
          <a:bodyPr rtlCol="0"/>
          <a:lstStyle/>
          <a:p>
            <a:pPr>
              <a:defRPr/>
            </a:pPr>
            <a:endParaRPr lang="ar-SA">
              <a:solidFill>
                <a:srgbClr val="5A6378"/>
              </a:solidFill>
            </a:endParaRPr>
          </a:p>
        </p:txBody>
      </p:sp>
    </p:spTree>
    <p:extLst>
      <p:ext uri="{BB962C8B-B14F-4D97-AF65-F5344CB8AC3E}">
        <p14:creationId xmlns:p14="http://schemas.microsoft.com/office/powerpoint/2010/main" val="3009662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pPr>
              <a:defRPr/>
            </a:pPr>
            <a:fld id="{C00730A2-C6B9-478E-9581-571C47E0D817}" type="datetimeFigureOut">
              <a:rPr lang="ar-SA" smtClean="0">
                <a:solidFill>
                  <a:srgbClr val="D4D4D6"/>
                </a:solidFill>
              </a:rPr>
              <a:pPr>
                <a:defRPr/>
              </a:pPr>
              <a:t>06/12/36</a:t>
            </a:fld>
            <a:endParaRPr lang="ar-SA">
              <a:solidFill>
                <a:srgbClr val="D4D4D6"/>
              </a:solidFill>
            </a:endParaRPr>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pPr>
              <a:defRPr/>
            </a:pPr>
            <a:endParaRPr lang="ar-SA">
              <a:solidFill>
                <a:srgbClr val="D4D4D6"/>
              </a:solidFill>
            </a:endParaRPr>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pPr>
              <a:defRPr/>
            </a:pPr>
            <a:fld id="{255E41D1-5E1B-4235-841A-D966EF6C4735}" type="slidenum">
              <a:rPr lang="ar-SA" smtClean="0"/>
              <a:pPr>
                <a:defRPr/>
              </a:pPr>
              <a:t>‹#›</a:t>
            </a:fld>
            <a:endParaRPr lang="ar-SA"/>
          </a:p>
        </p:txBody>
      </p:sp>
    </p:spTree>
    <p:extLst>
      <p:ext uri="{BB962C8B-B14F-4D97-AF65-F5344CB8AC3E}">
        <p14:creationId xmlns:p14="http://schemas.microsoft.com/office/powerpoint/2010/main" val="3338017859"/>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pPr>
              <a:defRPr/>
            </a:pPr>
            <a:fld id="{CBF0619B-27C5-4B74-91FB-54D36C2BE55B}" type="datetimeFigureOut">
              <a:rPr lang="ar-SA" smtClean="0">
                <a:solidFill>
                  <a:srgbClr val="5A6378"/>
                </a:solidFill>
              </a:rPr>
              <a:pPr>
                <a:defRPr/>
              </a:pPr>
              <a:t>06/12/36</a:t>
            </a:fld>
            <a:endParaRPr lang="ar-SA">
              <a:solidFill>
                <a:srgbClr val="5A6378"/>
              </a:solidFill>
            </a:endParaRPr>
          </a:p>
        </p:txBody>
      </p:sp>
      <p:sp>
        <p:nvSpPr>
          <p:cNvPr id="6" name="عنصر نائب للتذييل 5"/>
          <p:cNvSpPr>
            <a:spLocks noGrp="1"/>
          </p:cNvSpPr>
          <p:nvPr>
            <p:ph type="ftr" sz="quarter" idx="11"/>
          </p:nvPr>
        </p:nvSpPr>
        <p:spPr/>
        <p:txBody>
          <a:bodyPr/>
          <a:lstStyle/>
          <a:p>
            <a:pPr>
              <a:defRPr/>
            </a:pPr>
            <a:endParaRPr lang="ar-SA">
              <a:solidFill>
                <a:srgbClr val="5A6378"/>
              </a:solidFill>
            </a:endParaRPr>
          </a:p>
        </p:txBody>
      </p:sp>
      <p:sp>
        <p:nvSpPr>
          <p:cNvPr id="7" name="عنصر نائب لرقم الشريحة 6"/>
          <p:cNvSpPr>
            <a:spLocks noGrp="1"/>
          </p:cNvSpPr>
          <p:nvPr>
            <p:ph type="sldNum" sz="quarter" idx="12"/>
          </p:nvPr>
        </p:nvSpPr>
        <p:spPr/>
        <p:txBody>
          <a:bodyPr/>
          <a:lstStyle/>
          <a:p>
            <a:pPr>
              <a:defRPr/>
            </a:pPr>
            <a:fld id="{D4331CBF-3859-40AD-969D-1C690A611B63}" type="slidenum">
              <a:rPr lang="ar-SA" smtClean="0"/>
              <a:pPr>
                <a:defRPr/>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24126432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pPr>
              <a:defRPr/>
            </a:pPr>
            <a:fld id="{9166B79D-4CE5-4677-A8FE-E147B0975B9D}" type="datetimeFigureOut">
              <a:rPr lang="ar-SA" smtClean="0">
                <a:solidFill>
                  <a:srgbClr val="5A6378"/>
                </a:solidFill>
              </a:rPr>
              <a:pPr>
                <a:defRPr/>
              </a:pPr>
              <a:t>06/12/36</a:t>
            </a:fld>
            <a:endParaRPr lang="ar-SA">
              <a:solidFill>
                <a:srgbClr val="5A6378"/>
              </a:solidFill>
            </a:endParaRPr>
          </a:p>
        </p:txBody>
      </p:sp>
      <p:sp>
        <p:nvSpPr>
          <p:cNvPr id="8" name="عنصر نائب للتذييل 7"/>
          <p:cNvSpPr>
            <a:spLocks noGrp="1"/>
          </p:cNvSpPr>
          <p:nvPr>
            <p:ph type="ftr" sz="quarter" idx="11"/>
          </p:nvPr>
        </p:nvSpPr>
        <p:spPr/>
        <p:txBody>
          <a:bodyPr/>
          <a:lstStyle/>
          <a:p>
            <a:pPr>
              <a:defRPr/>
            </a:pPr>
            <a:endParaRPr lang="ar-SA">
              <a:solidFill>
                <a:srgbClr val="5A6378"/>
              </a:solidFill>
            </a:endParaRPr>
          </a:p>
        </p:txBody>
      </p:sp>
      <p:sp>
        <p:nvSpPr>
          <p:cNvPr id="9" name="عنصر نائب لرقم الشريحة 8"/>
          <p:cNvSpPr>
            <a:spLocks noGrp="1"/>
          </p:cNvSpPr>
          <p:nvPr>
            <p:ph type="sldNum" sz="quarter" idx="12"/>
          </p:nvPr>
        </p:nvSpPr>
        <p:spPr/>
        <p:txBody>
          <a:bodyPr/>
          <a:lstStyle/>
          <a:p>
            <a:pPr>
              <a:defRPr/>
            </a:pPr>
            <a:fld id="{53B8CB89-7E43-41E2-9D47-D76E829E59EA}" type="slidenum">
              <a:rPr lang="ar-SA" smtClean="0"/>
              <a:pPr>
                <a:defRPr/>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5768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ar-SA" smtClean="0"/>
              <a:t>انقر لتحرير أنماط النص الرئيسي</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696A0457-9123-4418-AD92-98202A0703DA}" type="datetimeFigureOut">
              <a:rPr lang="ar-SA" smtClean="0"/>
              <a:t>06/12/36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4A981E1-0827-4DCB-821D-799C4744CE34}" type="slidenum">
              <a:rPr lang="ar-SA" smtClean="0"/>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pPr>
              <a:defRPr/>
            </a:pPr>
            <a:fld id="{173D1E31-9383-4919-A6F2-843E6AE36E94}" type="datetimeFigureOut">
              <a:rPr lang="ar-SA" smtClean="0">
                <a:solidFill>
                  <a:srgbClr val="5A6378"/>
                </a:solidFill>
              </a:rPr>
              <a:pPr>
                <a:defRPr/>
              </a:pPr>
              <a:t>06/12/36</a:t>
            </a:fld>
            <a:endParaRPr lang="ar-SA">
              <a:solidFill>
                <a:srgbClr val="5A6378"/>
              </a:solidFill>
            </a:endParaRPr>
          </a:p>
        </p:txBody>
      </p:sp>
      <p:sp>
        <p:nvSpPr>
          <p:cNvPr id="7" name="عنصر نائب لرقم الشريحة 6"/>
          <p:cNvSpPr>
            <a:spLocks noGrp="1"/>
          </p:cNvSpPr>
          <p:nvPr>
            <p:ph type="sldNum" sz="quarter" idx="11"/>
          </p:nvPr>
        </p:nvSpPr>
        <p:spPr/>
        <p:txBody>
          <a:bodyPr rtlCol="0"/>
          <a:lstStyle/>
          <a:p>
            <a:pPr>
              <a:defRPr/>
            </a:pPr>
            <a:fld id="{E347F396-38B3-43D8-9AE8-EF18D8733E2E}" type="slidenum">
              <a:rPr lang="ar-SA" smtClean="0"/>
              <a:pPr>
                <a:defRPr/>
              </a:pPr>
              <a:t>‹#›</a:t>
            </a:fld>
            <a:endParaRPr lang="ar-SA"/>
          </a:p>
        </p:txBody>
      </p:sp>
      <p:sp>
        <p:nvSpPr>
          <p:cNvPr id="8" name="عنصر نائب للتذييل 7"/>
          <p:cNvSpPr>
            <a:spLocks noGrp="1"/>
          </p:cNvSpPr>
          <p:nvPr>
            <p:ph type="ftr" sz="quarter" idx="12"/>
          </p:nvPr>
        </p:nvSpPr>
        <p:spPr/>
        <p:txBody>
          <a:bodyPr rtlCol="0"/>
          <a:lstStyle/>
          <a:p>
            <a:pPr>
              <a:defRPr/>
            </a:pPr>
            <a:endParaRPr lang="ar-SA">
              <a:solidFill>
                <a:srgbClr val="5A6378"/>
              </a:solidFill>
            </a:endParaRPr>
          </a:p>
        </p:txBody>
      </p:sp>
    </p:spTree>
    <p:extLst>
      <p:ext uri="{BB962C8B-B14F-4D97-AF65-F5344CB8AC3E}">
        <p14:creationId xmlns:p14="http://schemas.microsoft.com/office/powerpoint/2010/main" val="42261661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fld id="{A355E57E-8848-4E6F-8E81-BF6A9E050B50}" type="datetimeFigureOut">
              <a:rPr lang="ar-SA" smtClean="0">
                <a:solidFill>
                  <a:srgbClr val="5A6378"/>
                </a:solidFill>
              </a:rPr>
              <a:pPr>
                <a:defRPr/>
              </a:pPr>
              <a:t>06/12/36</a:t>
            </a:fld>
            <a:endParaRPr lang="ar-SA">
              <a:solidFill>
                <a:srgbClr val="5A6378"/>
              </a:solidFill>
            </a:endParaRPr>
          </a:p>
        </p:txBody>
      </p:sp>
      <p:sp>
        <p:nvSpPr>
          <p:cNvPr id="3" name="عنصر نائب للتذييل 2"/>
          <p:cNvSpPr>
            <a:spLocks noGrp="1"/>
          </p:cNvSpPr>
          <p:nvPr>
            <p:ph type="ftr" sz="quarter" idx="11"/>
          </p:nvPr>
        </p:nvSpPr>
        <p:spPr/>
        <p:txBody>
          <a:bodyPr/>
          <a:lstStyle/>
          <a:p>
            <a:pPr>
              <a:defRPr/>
            </a:pPr>
            <a:endParaRPr lang="ar-SA">
              <a:solidFill>
                <a:srgbClr val="5A6378"/>
              </a:solidFill>
            </a:endParaRPr>
          </a:p>
        </p:txBody>
      </p:sp>
      <p:sp>
        <p:nvSpPr>
          <p:cNvPr id="4" name="عنصر نائب لرقم الشريحة 3"/>
          <p:cNvSpPr>
            <a:spLocks noGrp="1"/>
          </p:cNvSpPr>
          <p:nvPr>
            <p:ph type="sldNum" sz="quarter" idx="12"/>
          </p:nvPr>
        </p:nvSpPr>
        <p:spPr/>
        <p:txBody>
          <a:bodyPr/>
          <a:lstStyle/>
          <a:p>
            <a:pPr>
              <a:defRPr/>
            </a:pPr>
            <a:fld id="{5E2C0F21-86E3-43D6-B903-14AB3AA2B53F}" type="slidenum">
              <a:rPr lang="ar-SA" smtClean="0"/>
              <a:pPr>
                <a:defRPr/>
              </a:pPr>
              <a:t>‹#›</a:t>
            </a:fld>
            <a:endParaRPr lang="ar-SA"/>
          </a:p>
        </p:txBody>
      </p:sp>
    </p:spTree>
    <p:extLst>
      <p:ext uri="{BB962C8B-B14F-4D97-AF65-F5344CB8AC3E}">
        <p14:creationId xmlns:p14="http://schemas.microsoft.com/office/powerpoint/2010/main" val="23569812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pPr>
              <a:defRPr/>
            </a:pPr>
            <a:fld id="{FF656DFC-3912-47DF-ADB9-06C9B12CDB32}" type="datetimeFigureOut">
              <a:rPr lang="ar-SA" smtClean="0">
                <a:solidFill>
                  <a:srgbClr val="5A6378"/>
                </a:solidFill>
              </a:rPr>
              <a:pPr>
                <a:defRPr/>
              </a:pPr>
              <a:t>06/12/36</a:t>
            </a:fld>
            <a:endParaRPr lang="ar-SA">
              <a:solidFill>
                <a:srgbClr val="5A6378"/>
              </a:solidFill>
            </a:endParaRPr>
          </a:p>
        </p:txBody>
      </p:sp>
      <p:sp>
        <p:nvSpPr>
          <p:cNvPr id="22" name="عنصر نائب لرقم الشريحة 21"/>
          <p:cNvSpPr>
            <a:spLocks noGrp="1"/>
          </p:cNvSpPr>
          <p:nvPr>
            <p:ph type="sldNum" sz="quarter" idx="15"/>
          </p:nvPr>
        </p:nvSpPr>
        <p:spPr/>
        <p:txBody>
          <a:bodyPr rtlCol="0"/>
          <a:lstStyle/>
          <a:p>
            <a:pPr>
              <a:defRPr/>
            </a:pPr>
            <a:fld id="{A6FA0799-38FD-4DFF-B989-8D59F46B7044}" type="slidenum">
              <a:rPr lang="ar-SA" smtClean="0"/>
              <a:pPr>
                <a:defRPr/>
              </a:pPr>
              <a:t>‹#›</a:t>
            </a:fld>
            <a:endParaRPr lang="ar-SA"/>
          </a:p>
        </p:txBody>
      </p:sp>
      <p:sp>
        <p:nvSpPr>
          <p:cNvPr id="23" name="عنصر نائب للتذييل 22"/>
          <p:cNvSpPr>
            <a:spLocks noGrp="1"/>
          </p:cNvSpPr>
          <p:nvPr>
            <p:ph type="ftr" sz="quarter" idx="16"/>
          </p:nvPr>
        </p:nvSpPr>
        <p:spPr/>
        <p:txBody>
          <a:bodyPr rtlCol="0"/>
          <a:lstStyle/>
          <a:p>
            <a:pPr>
              <a:defRPr/>
            </a:pPr>
            <a:endParaRPr lang="ar-SA">
              <a:solidFill>
                <a:srgbClr val="5A6378"/>
              </a:solidFill>
            </a:endParaRPr>
          </a:p>
        </p:txBody>
      </p:sp>
    </p:spTree>
    <p:extLst>
      <p:ext uri="{BB962C8B-B14F-4D97-AF65-F5344CB8AC3E}">
        <p14:creationId xmlns:p14="http://schemas.microsoft.com/office/powerpoint/2010/main" val="193043157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عنصر نائب للتاريخ 16"/>
          <p:cNvSpPr>
            <a:spLocks noGrp="1"/>
          </p:cNvSpPr>
          <p:nvPr>
            <p:ph type="dt" sz="half" idx="10"/>
          </p:nvPr>
        </p:nvSpPr>
        <p:spPr/>
        <p:txBody>
          <a:bodyPr rtlCol="0"/>
          <a:lstStyle/>
          <a:p>
            <a:pPr>
              <a:defRPr/>
            </a:pPr>
            <a:fld id="{79B13D64-A36A-4FAA-835A-06FCC8D962DD}" type="datetimeFigureOut">
              <a:rPr lang="ar-SA" smtClean="0">
                <a:solidFill>
                  <a:srgbClr val="5A6378"/>
                </a:solidFill>
              </a:rPr>
              <a:pPr>
                <a:defRPr/>
              </a:pPr>
              <a:t>06/12/36</a:t>
            </a:fld>
            <a:endParaRPr lang="ar-SA">
              <a:solidFill>
                <a:srgbClr val="5A6378"/>
              </a:solidFill>
            </a:endParaRPr>
          </a:p>
        </p:txBody>
      </p:sp>
      <p:sp>
        <p:nvSpPr>
          <p:cNvPr id="18" name="عنصر نائب لرقم الشريحة 17"/>
          <p:cNvSpPr>
            <a:spLocks noGrp="1"/>
          </p:cNvSpPr>
          <p:nvPr>
            <p:ph type="sldNum" sz="quarter" idx="11"/>
          </p:nvPr>
        </p:nvSpPr>
        <p:spPr/>
        <p:txBody>
          <a:bodyPr rtlCol="0"/>
          <a:lstStyle/>
          <a:p>
            <a:pPr>
              <a:defRPr/>
            </a:pPr>
            <a:fld id="{819C34C3-CF22-4414-8A77-29CFAD3B9969}" type="slidenum">
              <a:rPr lang="ar-SA" smtClean="0"/>
              <a:pPr>
                <a:defRPr/>
              </a:pPr>
              <a:t>‹#›</a:t>
            </a:fld>
            <a:endParaRPr lang="ar-SA"/>
          </a:p>
        </p:txBody>
      </p:sp>
      <p:sp>
        <p:nvSpPr>
          <p:cNvPr id="21" name="عنصر نائب للتذييل 20"/>
          <p:cNvSpPr>
            <a:spLocks noGrp="1"/>
          </p:cNvSpPr>
          <p:nvPr>
            <p:ph type="ftr" sz="quarter" idx="12"/>
          </p:nvPr>
        </p:nvSpPr>
        <p:spPr/>
        <p:txBody>
          <a:bodyPr rtlCol="0"/>
          <a:lstStyle/>
          <a:p>
            <a:pPr>
              <a:defRPr/>
            </a:pPr>
            <a:endParaRPr lang="ar-SA">
              <a:solidFill>
                <a:srgbClr val="5A6378"/>
              </a:solidFill>
            </a:endParaRPr>
          </a:p>
        </p:txBody>
      </p:sp>
    </p:spTree>
    <p:extLst>
      <p:ext uri="{BB962C8B-B14F-4D97-AF65-F5344CB8AC3E}">
        <p14:creationId xmlns:p14="http://schemas.microsoft.com/office/powerpoint/2010/main" val="872878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defRPr/>
            </a:pPr>
            <a:fld id="{B2D65B53-5EA9-4621-B232-34872E8D44FA}" type="datetimeFigureOut">
              <a:rPr lang="ar-SA" smtClean="0">
                <a:solidFill>
                  <a:srgbClr val="5A6378"/>
                </a:solidFill>
              </a:rPr>
              <a:pPr>
                <a:defRPr/>
              </a:pPr>
              <a:t>06/12/36</a:t>
            </a:fld>
            <a:endParaRPr lang="ar-SA">
              <a:solidFill>
                <a:srgbClr val="5A6378"/>
              </a:solidFill>
            </a:endParaRPr>
          </a:p>
        </p:txBody>
      </p:sp>
      <p:sp>
        <p:nvSpPr>
          <p:cNvPr id="5" name="عنصر نائب للتذييل 4"/>
          <p:cNvSpPr>
            <a:spLocks noGrp="1"/>
          </p:cNvSpPr>
          <p:nvPr>
            <p:ph type="ftr" sz="quarter" idx="11"/>
          </p:nvPr>
        </p:nvSpPr>
        <p:spPr/>
        <p:txBody>
          <a:bodyPr/>
          <a:lstStyle/>
          <a:p>
            <a:pPr>
              <a:defRPr/>
            </a:pPr>
            <a:endParaRPr lang="ar-SA">
              <a:solidFill>
                <a:srgbClr val="5A6378"/>
              </a:solidFill>
            </a:endParaRPr>
          </a:p>
        </p:txBody>
      </p:sp>
      <p:sp>
        <p:nvSpPr>
          <p:cNvPr id="6" name="عنصر نائب لرقم الشريحة 5"/>
          <p:cNvSpPr>
            <a:spLocks noGrp="1"/>
          </p:cNvSpPr>
          <p:nvPr>
            <p:ph type="sldNum" sz="quarter" idx="12"/>
          </p:nvPr>
        </p:nvSpPr>
        <p:spPr/>
        <p:txBody>
          <a:bodyPr/>
          <a:lstStyle/>
          <a:p>
            <a:pPr>
              <a:defRPr/>
            </a:pPr>
            <a:fld id="{798447BC-238D-4B1E-8CF9-278F3458680C}" type="slidenum">
              <a:rPr lang="ar-SA" smtClean="0"/>
              <a:pPr>
                <a:defRPr/>
              </a:pPr>
              <a:t>‹#›</a:t>
            </a:fld>
            <a:endParaRPr lang="ar-SA"/>
          </a:p>
        </p:txBody>
      </p:sp>
    </p:spTree>
    <p:extLst>
      <p:ext uri="{BB962C8B-B14F-4D97-AF65-F5344CB8AC3E}">
        <p14:creationId xmlns:p14="http://schemas.microsoft.com/office/powerpoint/2010/main" val="11661117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defRPr/>
            </a:pPr>
            <a:fld id="{00D6325D-D4B0-4EF8-8CD3-FF4A363DB544}" type="datetimeFigureOut">
              <a:rPr lang="ar-SA" smtClean="0">
                <a:solidFill>
                  <a:srgbClr val="5A6378"/>
                </a:solidFill>
              </a:rPr>
              <a:pPr>
                <a:defRPr/>
              </a:pPr>
              <a:t>06/12/36</a:t>
            </a:fld>
            <a:endParaRPr lang="ar-SA">
              <a:solidFill>
                <a:srgbClr val="5A6378"/>
              </a:solidFill>
            </a:endParaRPr>
          </a:p>
        </p:txBody>
      </p:sp>
      <p:sp>
        <p:nvSpPr>
          <p:cNvPr id="5" name="عنصر نائب للتذييل 4"/>
          <p:cNvSpPr>
            <a:spLocks noGrp="1"/>
          </p:cNvSpPr>
          <p:nvPr>
            <p:ph type="ftr" sz="quarter" idx="11"/>
          </p:nvPr>
        </p:nvSpPr>
        <p:spPr/>
        <p:txBody>
          <a:bodyPr/>
          <a:lstStyle/>
          <a:p>
            <a:pPr>
              <a:defRPr/>
            </a:pPr>
            <a:endParaRPr lang="ar-SA">
              <a:solidFill>
                <a:srgbClr val="5A6378"/>
              </a:solidFill>
            </a:endParaRPr>
          </a:p>
        </p:txBody>
      </p:sp>
      <p:sp>
        <p:nvSpPr>
          <p:cNvPr id="6" name="عنصر نائب لرقم الشريحة 5"/>
          <p:cNvSpPr>
            <a:spLocks noGrp="1"/>
          </p:cNvSpPr>
          <p:nvPr>
            <p:ph type="sldNum" sz="quarter" idx="12"/>
          </p:nvPr>
        </p:nvSpPr>
        <p:spPr/>
        <p:txBody>
          <a:bodyPr/>
          <a:lstStyle/>
          <a:p>
            <a:pPr>
              <a:defRPr/>
            </a:pPr>
            <a:fld id="{9A0D565A-30DB-40FD-84F0-DF4F7EF7F643}" type="slidenum">
              <a:rPr lang="ar-SA" smtClean="0"/>
              <a:pPr>
                <a:defRPr/>
              </a:pPr>
              <a:t>‹#›</a:t>
            </a:fld>
            <a:endParaRPr lang="ar-SA"/>
          </a:p>
        </p:txBody>
      </p:sp>
    </p:spTree>
    <p:extLst>
      <p:ext uri="{BB962C8B-B14F-4D97-AF65-F5344CB8AC3E}">
        <p14:creationId xmlns:p14="http://schemas.microsoft.com/office/powerpoint/2010/main" val="9321087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475656" y="2132856"/>
            <a:ext cx="7130009" cy="936104"/>
          </a:xfrm>
        </p:spPr>
        <p:txBody>
          <a:bodyPr>
            <a:noAutofit/>
          </a:bodyPr>
          <a:lstStyle>
            <a:lvl1pPr marL="0" indent="0" algn="ctr">
              <a:buNone/>
              <a:defRPr sz="4000">
                <a:solidFill>
                  <a:schemeClr val="tx1">
                    <a:tint val="75000"/>
                  </a:schemeClr>
                </a:solidFill>
                <a:cs typeface="AL-Mohanad Bold" pitchFamily="2"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dirty="0" smtClean="0"/>
              <a:t>انقر لتحرير نمط العنوان الثانوي الرئيسي</a:t>
            </a:r>
            <a:endParaRPr lang="en-US" dirty="0"/>
          </a:p>
        </p:txBody>
      </p:sp>
      <p:sp>
        <p:nvSpPr>
          <p:cNvPr id="4" name="عنصر نائب للتاريخ 3"/>
          <p:cNvSpPr>
            <a:spLocks noGrp="1"/>
          </p:cNvSpPr>
          <p:nvPr>
            <p:ph type="dt" sz="half" idx="10"/>
          </p:nvPr>
        </p:nvSpPr>
        <p:spPr/>
        <p:txBody>
          <a:bodyPr/>
          <a:lstStyle/>
          <a:p>
            <a:fld id="{8A7C3486-A33F-4719-A0AB-AD31FDD99589}" type="datetimeFigureOut">
              <a:rPr lang="en-US" smtClean="0">
                <a:solidFill>
                  <a:prstClr val="black">
                    <a:tint val="75000"/>
                  </a:prstClr>
                </a:solidFill>
              </a:rPr>
              <a:pPr/>
              <a:t>9/19/2015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CB97D96-697A-4876-95FE-271B243E258A}" type="slidenum">
              <a:rPr lang="en-US" smtClean="0">
                <a:solidFill>
                  <a:prstClr val="black">
                    <a:tint val="75000"/>
                  </a:prstClr>
                </a:solidFill>
              </a:rPr>
              <a:pPr/>
              <a:t>‹#›</a:t>
            </a:fld>
            <a:endParaRPr lang="en-US">
              <a:solidFill>
                <a:prstClr val="black">
                  <a:tint val="75000"/>
                </a:prstClr>
              </a:solidFill>
            </a:endParaRPr>
          </a:p>
        </p:txBody>
      </p:sp>
      <p:pic>
        <p:nvPicPr>
          <p:cNvPr id="8" name="عنصر نائب للمحتوى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356992"/>
            <a:ext cx="3501008" cy="3501008"/>
          </a:xfrm>
          <a:prstGeom prst="rect">
            <a:avLst/>
          </a:prstGeom>
        </p:spPr>
      </p:pic>
      <p:sp>
        <p:nvSpPr>
          <p:cNvPr id="9" name="مستطيل 8"/>
          <p:cNvSpPr/>
          <p:nvPr userDrawn="1"/>
        </p:nvSpPr>
        <p:spPr>
          <a:xfrm>
            <a:off x="0" y="116632"/>
            <a:ext cx="2043336" cy="86409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rtl="0"/>
            <a:endParaRPr lang="en-US">
              <a:solidFill>
                <a:prstClr val="white"/>
              </a:solidFill>
            </a:endParaRPr>
          </a:p>
        </p:txBody>
      </p:sp>
      <p:sp>
        <p:nvSpPr>
          <p:cNvPr id="11" name="مستطيل 10"/>
          <p:cNvSpPr/>
          <p:nvPr userDrawn="1"/>
        </p:nvSpPr>
        <p:spPr>
          <a:xfrm>
            <a:off x="2123728" y="116632"/>
            <a:ext cx="7020272" cy="86409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rtl="0"/>
            <a:endParaRPr lang="en-US">
              <a:solidFill>
                <a:prstClr val="white"/>
              </a:solidFill>
            </a:endParaRPr>
          </a:p>
        </p:txBody>
      </p:sp>
      <p:sp>
        <p:nvSpPr>
          <p:cNvPr id="14" name="عنوان 1"/>
          <p:cNvSpPr>
            <a:spLocks noGrp="1"/>
          </p:cNvSpPr>
          <p:nvPr>
            <p:ph type="title"/>
          </p:nvPr>
        </p:nvSpPr>
        <p:spPr>
          <a:xfrm>
            <a:off x="2267744" y="116632"/>
            <a:ext cx="6696744" cy="792088"/>
          </a:xfrm>
        </p:spPr>
        <p:txBody>
          <a:bodyPr/>
          <a:lstStyle/>
          <a:p>
            <a:r>
              <a:rPr lang="ar-SA" dirty="0" smtClean="0"/>
              <a:t>انقر لتحرير نمط العنوان الرئيسي</a:t>
            </a:r>
            <a:endParaRPr lang="en-US" dirty="0"/>
          </a:p>
        </p:txBody>
      </p:sp>
    </p:spTree>
    <p:extLst>
      <p:ext uri="{BB962C8B-B14F-4D97-AF65-F5344CB8AC3E}">
        <p14:creationId xmlns:p14="http://schemas.microsoft.com/office/powerpoint/2010/main" val="187082633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635896" y="1600201"/>
            <a:ext cx="5050904" cy="4349080"/>
          </a:xfrm>
        </p:spPr>
        <p:txBody>
          <a:bodyPr/>
          <a:lstStyle>
            <a:lvl1pPr algn="r" rtl="1">
              <a:defRPr/>
            </a:lvl1pPr>
            <a:lvl2pPr algn="r" rtl="1">
              <a:defRPr/>
            </a:lvl2pPr>
            <a:lvl3pPr algn="r" rtl="1">
              <a:defRPr/>
            </a:lvl3pPr>
            <a:lvl4pPr algn="r" rtl="1">
              <a:defRPr/>
            </a:lvl4pPr>
            <a:lvl5pPr algn="r" rtl="1">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A7C3486-A33F-4719-A0AB-AD31FDD99589}" type="datetimeFigureOut">
              <a:rPr lang="en-US" smtClean="0">
                <a:solidFill>
                  <a:prstClr val="black">
                    <a:tint val="75000"/>
                  </a:prstClr>
                </a:solidFill>
              </a:rPr>
              <a:pPr/>
              <a:t>9/19/2015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CB97D96-697A-4876-95FE-271B243E258A}" type="slidenum">
              <a:rPr lang="en-US" smtClean="0">
                <a:solidFill>
                  <a:prstClr val="black">
                    <a:tint val="75000"/>
                  </a:prstClr>
                </a:solidFill>
              </a:rPr>
              <a:pPr/>
              <a:t>‹#›</a:t>
            </a:fld>
            <a:endParaRPr lang="en-US">
              <a:solidFill>
                <a:prstClr val="black">
                  <a:tint val="75000"/>
                </a:prstClr>
              </a:solidFill>
            </a:endParaRPr>
          </a:p>
        </p:txBody>
      </p:sp>
      <p:pic>
        <p:nvPicPr>
          <p:cNvPr id="8" name="عنصر نائب للمحتوى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356992"/>
            <a:ext cx="3501008" cy="3501008"/>
          </a:xfrm>
          <a:prstGeom prst="rect">
            <a:avLst/>
          </a:prstGeom>
        </p:spPr>
      </p:pic>
      <p:sp>
        <p:nvSpPr>
          <p:cNvPr id="9" name="مستطيل 8"/>
          <p:cNvSpPr/>
          <p:nvPr userDrawn="1"/>
        </p:nvSpPr>
        <p:spPr>
          <a:xfrm>
            <a:off x="0" y="116632"/>
            <a:ext cx="2043336" cy="86409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rtl="0"/>
            <a:endParaRPr lang="en-US">
              <a:solidFill>
                <a:prstClr val="white"/>
              </a:solidFill>
            </a:endParaRPr>
          </a:p>
        </p:txBody>
      </p:sp>
      <p:sp>
        <p:nvSpPr>
          <p:cNvPr id="11" name="مستطيل 10"/>
          <p:cNvSpPr/>
          <p:nvPr userDrawn="1"/>
        </p:nvSpPr>
        <p:spPr>
          <a:xfrm>
            <a:off x="2123728" y="116632"/>
            <a:ext cx="7020272" cy="86409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rtl="0"/>
            <a:endParaRPr lang="en-US">
              <a:solidFill>
                <a:prstClr val="white"/>
              </a:solidFill>
            </a:endParaRPr>
          </a:p>
        </p:txBody>
      </p:sp>
      <p:sp>
        <p:nvSpPr>
          <p:cNvPr id="13" name="عنوان 1"/>
          <p:cNvSpPr>
            <a:spLocks noGrp="1"/>
          </p:cNvSpPr>
          <p:nvPr>
            <p:ph type="title"/>
          </p:nvPr>
        </p:nvSpPr>
        <p:spPr>
          <a:xfrm>
            <a:off x="2267744" y="116632"/>
            <a:ext cx="6696744" cy="792088"/>
          </a:xfrm>
        </p:spPr>
        <p:txBody>
          <a:bodyPr/>
          <a:lstStyle/>
          <a:p>
            <a:r>
              <a:rPr lang="ar-SA" dirty="0" smtClean="0"/>
              <a:t>انقر لتحرير نمط العنوان الرئيسي</a:t>
            </a:r>
            <a:endParaRPr lang="en-US" dirty="0"/>
          </a:p>
        </p:txBody>
      </p:sp>
    </p:spTree>
    <p:extLst>
      <p:ext uri="{BB962C8B-B14F-4D97-AF65-F5344CB8AC3E}">
        <p14:creationId xmlns:p14="http://schemas.microsoft.com/office/powerpoint/2010/main" val="418240485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pic>
        <p:nvPicPr>
          <p:cNvPr id="11" name="صورة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98047"/>
          </a:xfrm>
          <a:prstGeom prst="rect">
            <a:avLst/>
          </a:prstGeom>
        </p:spPr>
      </p:pic>
      <p:sp>
        <p:nvSpPr>
          <p:cNvPr id="2" name="عنوان 1"/>
          <p:cNvSpPr>
            <a:spLocks noGrp="1"/>
          </p:cNvSpPr>
          <p:nvPr>
            <p:ph type="title"/>
          </p:nvPr>
        </p:nvSpPr>
        <p:spPr>
          <a:xfrm>
            <a:off x="2555776" y="2348880"/>
            <a:ext cx="4464496" cy="1362075"/>
          </a:xfrm>
        </p:spPr>
        <p:txBody>
          <a:bodyPr anchor="t"/>
          <a:lstStyle>
            <a:lvl1pPr algn="ctr">
              <a:defRPr sz="4000" b="1" cap="all">
                <a:solidFill>
                  <a:schemeClr val="bg1"/>
                </a:solidFill>
              </a:defRPr>
            </a:lvl1pPr>
          </a:lstStyle>
          <a:p>
            <a:r>
              <a:rPr lang="ar-SA" dirty="0" smtClean="0"/>
              <a:t>انقر لتحرير نمط العنوان الرئيسي</a:t>
            </a:r>
            <a:endParaRPr lang="en-US" dirty="0"/>
          </a:p>
        </p:txBody>
      </p:sp>
      <p:sp>
        <p:nvSpPr>
          <p:cNvPr id="4" name="عنصر نائب للتاريخ 3"/>
          <p:cNvSpPr>
            <a:spLocks noGrp="1"/>
          </p:cNvSpPr>
          <p:nvPr>
            <p:ph type="dt" sz="half" idx="10"/>
          </p:nvPr>
        </p:nvSpPr>
        <p:spPr/>
        <p:txBody>
          <a:bodyPr/>
          <a:lstStyle/>
          <a:p>
            <a:fld id="{8A7C3486-A33F-4719-A0AB-AD31FDD99589}" type="datetimeFigureOut">
              <a:rPr lang="en-US" smtClean="0">
                <a:solidFill>
                  <a:prstClr val="black">
                    <a:tint val="75000"/>
                  </a:prstClr>
                </a:solidFill>
              </a:rPr>
              <a:pPr/>
              <a:t>9/19/2015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CB97D96-697A-4876-95FE-271B243E2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60227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8A7C3486-A33F-4719-A0AB-AD31FDD99589}" type="datetimeFigureOut">
              <a:rPr lang="en-US" smtClean="0">
                <a:solidFill>
                  <a:prstClr val="black">
                    <a:tint val="75000"/>
                  </a:prstClr>
                </a:solidFill>
              </a:rPr>
              <a:pPr/>
              <a:t>9/19/2015</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CB97D96-697A-4876-95FE-271B243E258A}" type="slidenum">
              <a:rPr lang="en-US" smtClean="0">
                <a:solidFill>
                  <a:prstClr val="black">
                    <a:tint val="75000"/>
                  </a:prstClr>
                </a:solidFill>
              </a:rPr>
              <a:pPr/>
              <a:t>‹#›</a:t>
            </a:fld>
            <a:endParaRPr lang="en-US">
              <a:solidFill>
                <a:prstClr val="black">
                  <a:tint val="75000"/>
                </a:prstClr>
              </a:solidFill>
            </a:endParaRPr>
          </a:p>
        </p:txBody>
      </p:sp>
      <p:pic>
        <p:nvPicPr>
          <p:cNvPr id="9" name="عنصر نائب للمحتوى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356992"/>
            <a:ext cx="3501008" cy="3501008"/>
          </a:xfrm>
          <a:prstGeom prst="rect">
            <a:avLst/>
          </a:prstGeom>
        </p:spPr>
      </p:pic>
      <p:sp>
        <p:nvSpPr>
          <p:cNvPr id="10" name="مستطيل 9"/>
          <p:cNvSpPr/>
          <p:nvPr userDrawn="1"/>
        </p:nvSpPr>
        <p:spPr>
          <a:xfrm>
            <a:off x="0" y="116632"/>
            <a:ext cx="2043336" cy="86409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rtl="0"/>
            <a:endParaRPr lang="en-US">
              <a:solidFill>
                <a:prstClr val="white"/>
              </a:solidFill>
            </a:endParaRPr>
          </a:p>
        </p:txBody>
      </p:sp>
      <p:sp>
        <p:nvSpPr>
          <p:cNvPr id="13" name="مستطيل 12"/>
          <p:cNvSpPr/>
          <p:nvPr userDrawn="1"/>
        </p:nvSpPr>
        <p:spPr>
          <a:xfrm>
            <a:off x="2123728" y="116632"/>
            <a:ext cx="7020272" cy="86409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rtl="0"/>
            <a:endParaRPr lang="en-US">
              <a:solidFill>
                <a:prstClr val="white"/>
              </a:solidFill>
            </a:endParaRPr>
          </a:p>
        </p:txBody>
      </p:sp>
      <p:sp>
        <p:nvSpPr>
          <p:cNvPr id="15" name="عنوان 1"/>
          <p:cNvSpPr>
            <a:spLocks noGrp="1"/>
          </p:cNvSpPr>
          <p:nvPr>
            <p:ph type="title"/>
          </p:nvPr>
        </p:nvSpPr>
        <p:spPr>
          <a:xfrm>
            <a:off x="2267744" y="116632"/>
            <a:ext cx="6696744" cy="792088"/>
          </a:xfrm>
        </p:spPr>
        <p:txBody>
          <a:bodyPr/>
          <a:lstStyle/>
          <a:p>
            <a:r>
              <a:rPr lang="ar-SA" dirty="0" smtClean="0"/>
              <a:t>انقر لتحرير نمط العنوان الرئيسي</a:t>
            </a:r>
            <a:endParaRPr lang="en-US" dirty="0"/>
          </a:p>
        </p:txBody>
      </p:sp>
    </p:spTree>
    <p:extLst>
      <p:ext uri="{BB962C8B-B14F-4D97-AF65-F5344CB8AC3E}">
        <p14:creationId xmlns:p14="http://schemas.microsoft.com/office/powerpoint/2010/main" val="7404229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696A0457-9123-4418-AD92-98202A0703DA}" type="datetimeFigureOut">
              <a:rPr lang="ar-SA" smtClean="0"/>
              <a:t>06/12/36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4A981E1-0827-4DCB-821D-799C4744CE34}" type="slidenum">
              <a:rPr lang="ar-SA" smtClean="0"/>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8A7C3486-A33F-4719-A0AB-AD31FDD99589}" type="datetimeFigureOut">
              <a:rPr lang="en-US" smtClean="0">
                <a:solidFill>
                  <a:prstClr val="black">
                    <a:tint val="75000"/>
                  </a:prstClr>
                </a:solidFill>
              </a:rPr>
              <a:pPr/>
              <a:t>9/19/2015</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CB97D96-697A-4876-95FE-271B243E258A}" type="slidenum">
              <a:rPr lang="en-US" smtClean="0">
                <a:solidFill>
                  <a:prstClr val="black">
                    <a:tint val="75000"/>
                  </a:prstClr>
                </a:solidFill>
              </a:rPr>
              <a:pPr/>
              <a:t>‹#›</a:t>
            </a:fld>
            <a:endParaRPr lang="en-US">
              <a:solidFill>
                <a:prstClr val="black">
                  <a:tint val="75000"/>
                </a:prstClr>
              </a:solidFill>
            </a:endParaRPr>
          </a:p>
        </p:txBody>
      </p:sp>
      <p:sp>
        <p:nvSpPr>
          <p:cNvPr id="10" name="مستطيل 9"/>
          <p:cNvSpPr/>
          <p:nvPr userDrawn="1"/>
        </p:nvSpPr>
        <p:spPr>
          <a:xfrm>
            <a:off x="2123728" y="116632"/>
            <a:ext cx="7020272" cy="86409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rtl="0"/>
            <a:endParaRPr lang="en-US">
              <a:solidFill>
                <a:prstClr val="white"/>
              </a:solidFill>
            </a:endParaRPr>
          </a:p>
        </p:txBody>
      </p:sp>
      <p:pic>
        <p:nvPicPr>
          <p:cNvPr id="11" name="عنصر نائب للمحتوى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356992"/>
            <a:ext cx="3501008" cy="3501008"/>
          </a:xfrm>
          <a:prstGeom prst="rect">
            <a:avLst/>
          </a:prstGeom>
        </p:spPr>
      </p:pic>
      <p:sp>
        <p:nvSpPr>
          <p:cNvPr id="12" name="مستطيل 11"/>
          <p:cNvSpPr/>
          <p:nvPr userDrawn="1"/>
        </p:nvSpPr>
        <p:spPr>
          <a:xfrm>
            <a:off x="0" y="116632"/>
            <a:ext cx="2043336" cy="86409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rtl="0"/>
            <a:endParaRPr lang="en-US">
              <a:solidFill>
                <a:prstClr val="white"/>
              </a:solidFill>
            </a:endParaRPr>
          </a:p>
        </p:txBody>
      </p:sp>
      <p:sp>
        <p:nvSpPr>
          <p:cNvPr id="15" name="عنوان 1"/>
          <p:cNvSpPr>
            <a:spLocks noGrp="1"/>
          </p:cNvSpPr>
          <p:nvPr>
            <p:ph type="title"/>
          </p:nvPr>
        </p:nvSpPr>
        <p:spPr>
          <a:xfrm>
            <a:off x="2267744" y="116632"/>
            <a:ext cx="6696744" cy="792088"/>
          </a:xfrm>
        </p:spPr>
        <p:txBody>
          <a:bodyPr/>
          <a:lstStyle/>
          <a:p>
            <a:r>
              <a:rPr lang="ar-SA" dirty="0" smtClean="0"/>
              <a:t>انقر لتحرير نمط العنوان الرئيسي</a:t>
            </a:r>
            <a:endParaRPr lang="en-US" dirty="0"/>
          </a:p>
        </p:txBody>
      </p:sp>
    </p:spTree>
    <p:extLst>
      <p:ext uri="{BB962C8B-B14F-4D97-AF65-F5344CB8AC3E}">
        <p14:creationId xmlns:p14="http://schemas.microsoft.com/office/powerpoint/2010/main" val="13282093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8A7C3486-A33F-4719-A0AB-AD31FDD99589}" type="datetimeFigureOut">
              <a:rPr lang="en-US" smtClean="0">
                <a:solidFill>
                  <a:prstClr val="black">
                    <a:tint val="75000"/>
                  </a:prstClr>
                </a:solidFill>
              </a:rPr>
              <a:pPr/>
              <a:t>9/19/2015</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CB97D96-697A-4876-95FE-271B243E258A}" type="slidenum">
              <a:rPr lang="en-US" smtClean="0">
                <a:solidFill>
                  <a:prstClr val="black">
                    <a:tint val="75000"/>
                  </a:prstClr>
                </a:solidFill>
              </a:rPr>
              <a:pPr/>
              <a:t>‹#›</a:t>
            </a:fld>
            <a:endParaRPr lang="en-US">
              <a:solidFill>
                <a:prstClr val="black">
                  <a:tint val="75000"/>
                </a:prstClr>
              </a:solidFill>
            </a:endParaRPr>
          </a:p>
        </p:txBody>
      </p:sp>
      <p:sp>
        <p:nvSpPr>
          <p:cNvPr id="6" name="مستطيل 5"/>
          <p:cNvSpPr/>
          <p:nvPr userDrawn="1"/>
        </p:nvSpPr>
        <p:spPr>
          <a:xfrm>
            <a:off x="2123728" y="116632"/>
            <a:ext cx="7020272" cy="86409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rtl="0"/>
            <a:endParaRPr lang="en-US">
              <a:solidFill>
                <a:prstClr val="white"/>
              </a:solidFill>
            </a:endParaRPr>
          </a:p>
        </p:txBody>
      </p:sp>
      <p:pic>
        <p:nvPicPr>
          <p:cNvPr id="7" name="عنصر نائب للمحتوى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356992"/>
            <a:ext cx="3501008" cy="3501008"/>
          </a:xfrm>
          <a:prstGeom prst="rect">
            <a:avLst/>
          </a:prstGeom>
        </p:spPr>
      </p:pic>
      <p:sp>
        <p:nvSpPr>
          <p:cNvPr id="8" name="مستطيل 7"/>
          <p:cNvSpPr/>
          <p:nvPr userDrawn="1"/>
        </p:nvSpPr>
        <p:spPr>
          <a:xfrm>
            <a:off x="0" y="116632"/>
            <a:ext cx="2043336" cy="86409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rtl="0"/>
            <a:endParaRPr lang="en-US">
              <a:solidFill>
                <a:prstClr val="white"/>
              </a:solidFill>
            </a:endParaRPr>
          </a:p>
        </p:txBody>
      </p:sp>
      <p:sp>
        <p:nvSpPr>
          <p:cNvPr id="2" name="عنوان 1"/>
          <p:cNvSpPr>
            <a:spLocks noGrp="1"/>
          </p:cNvSpPr>
          <p:nvPr>
            <p:ph type="title"/>
          </p:nvPr>
        </p:nvSpPr>
        <p:spPr>
          <a:xfrm>
            <a:off x="2267744" y="116632"/>
            <a:ext cx="6696744" cy="792088"/>
          </a:xfrm>
        </p:spPr>
        <p:txBody>
          <a:bodyPr/>
          <a:lstStyle/>
          <a:p>
            <a:r>
              <a:rPr lang="ar-SA" dirty="0" smtClean="0"/>
              <a:t>انقر لتحرير نمط العنوان الرئيسي</a:t>
            </a:r>
            <a:endParaRPr lang="en-US" dirty="0"/>
          </a:p>
        </p:txBody>
      </p:sp>
    </p:spTree>
    <p:extLst>
      <p:ext uri="{BB962C8B-B14F-4D97-AF65-F5344CB8AC3E}">
        <p14:creationId xmlns:p14="http://schemas.microsoft.com/office/powerpoint/2010/main" val="343956713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A7C3486-A33F-4719-A0AB-AD31FDD99589}" type="datetimeFigureOut">
              <a:rPr lang="en-US" smtClean="0">
                <a:solidFill>
                  <a:prstClr val="black">
                    <a:tint val="75000"/>
                  </a:prstClr>
                </a:solidFill>
              </a:rPr>
              <a:pPr/>
              <a:t>9/19/2015</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CB97D96-697A-4876-95FE-271B243E2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1179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A7C3486-A33F-4719-A0AB-AD31FDD99589}" type="datetimeFigureOut">
              <a:rPr lang="en-US" smtClean="0">
                <a:solidFill>
                  <a:prstClr val="black">
                    <a:tint val="75000"/>
                  </a:prstClr>
                </a:solidFill>
              </a:rPr>
              <a:pPr/>
              <a:t>9/19/2015</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CB97D96-697A-4876-95FE-271B243E2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850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A7C3486-A33F-4719-A0AB-AD31FDD99589}" type="datetimeFigureOut">
              <a:rPr lang="en-US" smtClean="0">
                <a:solidFill>
                  <a:prstClr val="black">
                    <a:tint val="75000"/>
                  </a:prstClr>
                </a:solidFill>
              </a:rPr>
              <a:pPr/>
              <a:t>9/19/2015</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CB97D96-697A-4876-95FE-271B243E2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7897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A7C3486-A33F-4719-A0AB-AD31FDD99589}" type="datetimeFigureOut">
              <a:rPr lang="en-US" smtClean="0">
                <a:solidFill>
                  <a:prstClr val="black">
                    <a:tint val="75000"/>
                  </a:prstClr>
                </a:solidFill>
              </a:rPr>
              <a:pPr/>
              <a:t>9/19/2015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CB97D96-697A-4876-95FE-271B243E2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3077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A7C3486-A33F-4719-A0AB-AD31FDD99589}" type="datetimeFigureOut">
              <a:rPr lang="en-US" smtClean="0">
                <a:solidFill>
                  <a:prstClr val="black">
                    <a:tint val="75000"/>
                  </a:prstClr>
                </a:solidFill>
              </a:rPr>
              <a:pPr/>
              <a:t>9/19/2015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CB97D96-697A-4876-95FE-271B243E2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575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696A0457-9123-4418-AD92-98202A0703DA}" type="datetimeFigureOut">
              <a:rPr lang="ar-SA" smtClean="0">
                <a:solidFill>
                  <a:prstClr val="white"/>
                </a:solidFill>
              </a:rPr>
              <a:pPr/>
              <a:t>06/12/36</a:t>
            </a:fld>
            <a:endParaRPr lang="ar-SA">
              <a:solidFill>
                <a:prstClr val="white"/>
              </a:solidFill>
            </a:endParaRPr>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SA">
              <a:solidFill>
                <a:prstClr val="white"/>
              </a:solidFill>
            </a:endParaRPr>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4A981E1-0827-4DCB-821D-799C4744CE34}" type="slidenum">
              <a:rPr lang="ar-SA" smtClean="0"/>
              <a:pPr/>
              <a:t>‹#›</a:t>
            </a:fld>
            <a:endParaRPr lang="ar-SA"/>
          </a:p>
        </p:txBody>
      </p:sp>
    </p:spTree>
    <p:extLst>
      <p:ext uri="{BB962C8B-B14F-4D97-AF65-F5344CB8AC3E}">
        <p14:creationId xmlns:p14="http://schemas.microsoft.com/office/powerpoint/2010/main" val="4134927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5" name="عنصر نائب للتذييل 4"/>
          <p:cNvSpPr>
            <a:spLocks noGrp="1"/>
          </p:cNvSpPr>
          <p:nvPr>
            <p:ph type="ftr" sz="quarter" idx="11"/>
          </p:nvPr>
        </p:nvSpPr>
        <p:spPr>
          <a:xfrm>
            <a:off x="457200" y="6480969"/>
            <a:ext cx="4260056" cy="300831"/>
          </a:xfrm>
        </p:spPr>
        <p:txBody>
          <a:bodyPr/>
          <a:lstStyle/>
          <a:p>
            <a:endParaRPr lang="ar-SA">
              <a:solidFill>
                <a:prstClr val="white"/>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38905109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عنصر نائب للتاريخ 3"/>
          <p:cNvSpPr>
            <a:spLocks noGrp="1"/>
          </p:cNvSpPr>
          <p:nvPr>
            <p:ph type="dt" sz="half" idx="10"/>
          </p:nvPr>
        </p:nvSpPr>
        <p:spPr>
          <a:xfrm>
            <a:off x="6955632" y="6477000"/>
            <a:ext cx="2133600" cy="304800"/>
          </a:xfrm>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5" name="عنصر نائب للتذييل 4"/>
          <p:cNvSpPr>
            <a:spLocks noGrp="1"/>
          </p:cNvSpPr>
          <p:nvPr>
            <p:ph type="ftr" sz="quarter" idx="11"/>
          </p:nvPr>
        </p:nvSpPr>
        <p:spPr>
          <a:xfrm>
            <a:off x="2619376" y="6480969"/>
            <a:ext cx="4260056" cy="300831"/>
          </a:xfrm>
        </p:spPr>
        <p:txBody>
          <a:bodyPr/>
          <a:lstStyle/>
          <a:p>
            <a:endParaRPr lang="ar-SA">
              <a:solidFill>
                <a:prstClr val="white"/>
              </a:solidFill>
            </a:endParaRPr>
          </a:p>
        </p:txBody>
      </p:sp>
      <p:sp>
        <p:nvSpPr>
          <p:cNvPr id="6" name="عنصر نائب لرقم الشريحة 5"/>
          <p:cNvSpPr>
            <a:spLocks noGrp="1"/>
          </p:cNvSpPr>
          <p:nvPr>
            <p:ph type="sldNum" sz="quarter" idx="12"/>
          </p:nvPr>
        </p:nvSpPr>
        <p:spPr>
          <a:xfrm>
            <a:off x="8451056" y="809624"/>
            <a:ext cx="502920" cy="300831"/>
          </a:xfrm>
        </p:spPr>
        <p:txBody>
          <a:bodyPr/>
          <a:lstStyle/>
          <a:p>
            <a:fld id="{64A981E1-0827-4DCB-821D-799C4744CE34}" type="slidenum">
              <a:rPr lang="ar-SA" smtClean="0">
                <a:solidFill>
                  <a:prstClr val="white"/>
                </a:solidFill>
              </a:rPr>
              <a:pPr/>
              <a:t>‹#›</a:t>
            </a:fld>
            <a:endParaRPr lang="ar-SA">
              <a:solidFill>
                <a:prstClr val="white"/>
              </a:solidFill>
            </a:endParaRPr>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326538929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A0457-9123-4418-AD92-98202A0703DA}" type="datetimeFigureOut">
              <a:rPr lang="ar-SA" smtClean="0"/>
              <a:t>06/12/36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64A981E1-0827-4DCB-821D-799C4744CE34}" type="slidenum">
              <a:rPr lang="ar-SA" smtClean="0"/>
              <a:t>‹#›</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6" name="عنصر نائب للتذييل 5"/>
          <p:cNvSpPr>
            <a:spLocks noGrp="1"/>
          </p:cNvSpPr>
          <p:nvPr>
            <p:ph type="ftr" sz="quarter" idx="11"/>
          </p:nvPr>
        </p:nvSpPr>
        <p:spPr>
          <a:xfrm>
            <a:off x="457200" y="6480969"/>
            <a:ext cx="4260056" cy="301752"/>
          </a:xfrm>
        </p:spPr>
        <p:txBody>
          <a:bodyPr/>
          <a:lstStyle/>
          <a:p>
            <a:endParaRPr lang="ar-SA">
              <a:solidFill>
                <a:prstClr val="white"/>
              </a:solidFill>
            </a:endParaRPr>
          </a:p>
        </p:txBody>
      </p:sp>
      <p:sp>
        <p:nvSpPr>
          <p:cNvPr id="7" name="عنصر نائب لرقم الشريحة 6"/>
          <p:cNvSpPr>
            <a:spLocks noGrp="1"/>
          </p:cNvSpPr>
          <p:nvPr>
            <p:ph type="sldNum" sz="quarter" idx="12"/>
          </p:nvPr>
        </p:nvSpPr>
        <p:spPr>
          <a:xfrm>
            <a:off x="7589520" y="6480969"/>
            <a:ext cx="502920" cy="301752"/>
          </a:xfrm>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16518090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8" name="عنصر نائب للتذييل 7"/>
          <p:cNvSpPr>
            <a:spLocks noGrp="1"/>
          </p:cNvSpPr>
          <p:nvPr>
            <p:ph type="ftr" sz="quarter" idx="11"/>
          </p:nvPr>
        </p:nvSpPr>
        <p:spPr>
          <a:xfrm>
            <a:off x="457200" y="6480969"/>
            <a:ext cx="4261104" cy="301752"/>
          </a:xfrm>
        </p:spPr>
        <p:txBody>
          <a:bodyPr/>
          <a:lstStyle/>
          <a:p>
            <a:endParaRPr lang="ar-SA">
              <a:solidFill>
                <a:prstClr val="white"/>
              </a:solidFill>
            </a:endParaRPr>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400679146"/>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4" name="عنصر نائب للتذييل 3"/>
          <p:cNvSpPr>
            <a:spLocks noGrp="1"/>
          </p:cNvSpPr>
          <p:nvPr>
            <p:ph type="ftr" sz="quarter" idx="11"/>
          </p:nvPr>
        </p:nvSpPr>
        <p:spPr/>
        <p:txBody>
          <a:bodyPr/>
          <a:lstStyle/>
          <a:p>
            <a:endParaRPr lang="ar-SA">
              <a:solidFill>
                <a:prstClr val="white"/>
              </a:solidFill>
            </a:endParaRPr>
          </a:p>
        </p:txBody>
      </p:sp>
      <p:sp>
        <p:nvSpPr>
          <p:cNvPr id="5" name="عنصر نائب لرقم الشريحة 4"/>
          <p:cNvSpPr>
            <a:spLocks noGrp="1"/>
          </p:cNvSpPr>
          <p:nvPr>
            <p:ph type="sldNum" sz="quarter" idx="12"/>
          </p:nvPr>
        </p:nvSpPr>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12792645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3" name="عنصر نائب للتذييل 2"/>
          <p:cNvSpPr>
            <a:spLocks noGrp="1"/>
          </p:cNvSpPr>
          <p:nvPr>
            <p:ph type="ftr" sz="quarter" idx="11"/>
          </p:nvPr>
        </p:nvSpPr>
        <p:spPr>
          <a:xfrm>
            <a:off x="457200" y="6481890"/>
            <a:ext cx="4260056" cy="300831"/>
          </a:xfrm>
        </p:spPr>
        <p:txBody>
          <a:bodyPr/>
          <a:lstStyle/>
          <a:p>
            <a:endParaRPr lang="ar-SA">
              <a:solidFill>
                <a:prstClr val="white"/>
              </a:solidFill>
            </a:endParaRPr>
          </a:p>
        </p:txBody>
      </p:sp>
      <p:sp>
        <p:nvSpPr>
          <p:cNvPr id="4" name="عنصر نائب لرقم الشريحة 3"/>
          <p:cNvSpPr>
            <a:spLocks noGrp="1"/>
          </p:cNvSpPr>
          <p:nvPr>
            <p:ph type="sldNum" sz="quarter" idx="12"/>
          </p:nvPr>
        </p:nvSpPr>
        <p:spPr>
          <a:xfrm>
            <a:off x="7589520" y="6480969"/>
            <a:ext cx="502920" cy="301752"/>
          </a:xfrm>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36554337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696A0457-9123-4418-AD92-98202A0703DA}" type="datetimeFigureOut">
              <a:rPr lang="ar-SA" smtClean="0">
                <a:solidFill>
                  <a:prstClr val="white"/>
                </a:solidFill>
              </a:rPr>
              <a:pPr/>
              <a:t>06/12/36</a:t>
            </a:fld>
            <a:endParaRPr lang="ar-SA">
              <a:solidFill>
                <a:prstClr val="white"/>
              </a:solidFill>
            </a:endParaRPr>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SA">
              <a:solidFill>
                <a:prstClr val="white"/>
              </a:solidFill>
            </a:endParaRPr>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1548478287"/>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696A0457-9123-4418-AD92-98202A0703DA}" type="datetimeFigureOut">
              <a:rPr lang="ar-SA" smtClean="0">
                <a:solidFill>
                  <a:prstClr val="white"/>
                </a:solidFill>
              </a:rPr>
              <a:pPr/>
              <a:t>06/12/36</a:t>
            </a:fld>
            <a:endParaRPr lang="ar-SA">
              <a:solidFill>
                <a:prstClr val="white"/>
              </a:solidFill>
            </a:endParaRPr>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SA">
              <a:solidFill>
                <a:prstClr val="white"/>
              </a:solidFill>
            </a:endParaRPr>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1168238446"/>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5" name="عنصر نائب للتذييل 4"/>
          <p:cNvSpPr>
            <a:spLocks noGrp="1"/>
          </p:cNvSpPr>
          <p:nvPr>
            <p:ph type="ftr" sz="quarter" idx="11"/>
          </p:nvPr>
        </p:nvSpPr>
        <p:spPr/>
        <p:txBody>
          <a:bodyPr/>
          <a:lstStyle/>
          <a:p>
            <a:endParaRPr lang="ar-SA">
              <a:solidFill>
                <a:prstClr val="white"/>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24060215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5" name="عنصر نائب للتذييل 4"/>
          <p:cNvSpPr>
            <a:spLocks noGrp="1"/>
          </p:cNvSpPr>
          <p:nvPr>
            <p:ph type="ftr" sz="quarter" idx="11"/>
          </p:nvPr>
        </p:nvSpPr>
        <p:spPr/>
        <p:txBody>
          <a:bodyPr/>
          <a:lstStyle/>
          <a:p>
            <a:endParaRPr lang="ar-SA">
              <a:solidFill>
                <a:prstClr val="white"/>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5913581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696A0457-9123-4418-AD92-98202A0703DA}" type="datetimeFigureOut">
              <a:rPr lang="ar-SA" smtClean="0">
                <a:solidFill>
                  <a:prstClr val="white"/>
                </a:solidFill>
              </a:rPr>
              <a:pPr/>
              <a:t>06/12/36</a:t>
            </a:fld>
            <a:endParaRPr lang="ar-SA">
              <a:solidFill>
                <a:prstClr val="white"/>
              </a:solidFill>
            </a:endParaRPr>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SA">
              <a:solidFill>
                <a:prstClr val="white"/>
              </a:solidFill>
            </a:endParaRPr>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4A981E1-0827-4DCB-821D-799C4744CE34}" type="slidenum">
              <a:rPr lang="ar-SA" smtClean="0"/>
              <a:pPr/>
              <a:t>‹#›</a:t>
            </a:fld>
            <a:endParaRPr lang="ar-SA"/>
          </a:p>
        </p:txBody>
      </p:sp>
    </p:spTree>
    <p:extLst>
      <p:ext uri="{BB962C8B-B14F-4D97-AF65-F5344CB8AC3E}">
        <p14:creationId xmlns:p14="http://schemas.microsoft.com/office/powerpoint/2010/main" val="19259369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5" name="عنصر نائب للتذييل 4"/>
          <p:cNvSpPr>
            <a:spLocks noGrp="1"/>
          </p:cNvSpPr>
          <p:nvPr>
            <p:ph type="ftr" sz="quarter" idx="11"/>
          </p:nvPr>
        </p:nvSpPr>
        <p:spPr>
          <a:xfrm>
            <a:off x="457200" y="6480969"/>
            <a:ext cx="4260056" cy="300831"/>
          </a:xfrm>
        </p:spPr>
        <p:txBody>
          <a:bodyPr/>
          <a:lstStyle/>
          <a:p>
            <a:endParaRPr lang="ar-SA">
              <a:solidFill>
                <a:prstClr val="white"/>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428982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ar-SA" smtClean="0"/>
              <a:t>انقر لتحرير نمط العنوان الرئيسي</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ar-SA" smtClean="0"/>
              <a:t>انقر لتحرير أنماط النص الرئيسي</a:t>
            </a:r>
          </a:p>
        </p:txBody>
      </p:sp>
      <p:sp>
        <p:nvSpPr>
          <p:cNvPr id="5" name="Date Placeholder 4"/>
          <p:cNvSpPr>
            <a:spLocks noGrp="1"/>
          </p:cNvSpPr>
          <p:nvPr>
            <p:ph type="dt" sz="half" idx="10"/>
          </p:nvPr>
        </p:nvSpPr>
        <p:spPr/>
        <p:txBody>
          <a:bodyPr/>
          <a:lstStyle/>
          <a:p>
            <a:fld id="{696A0457-9123-4418-AD92-98202A0703DA}" type="datetimeFigureOut">
              <a:rPr lang="ar-SA" smtClean="0"/>
              <a:t>06/12/36</a:t>
            </a:fld>
            <a:endParaRPr lang="ar-S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S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4A981E1-0827-4DCB-821D-799C4744CE34}" type="slidenum">
              <a:rPr lang="ar-SA" smtClean="0"/>
              <a:t>‹#›</a:t>
            </a:fld>
            <a:endParaRPr lang="ar-S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عنصر نائب للتاريخ 3"/>
          <p:cNvSpPr>
            <a:spLocks noGrp="1"/>
          </p:cNvSpPr>
          <p:nvPr>
            <p:ph type="dt" sz="half" idx="10"/>
          </p:nvPr>
        </p:nvSpPr>
        <p:spPr>
          <a:xfrm>
            <a:off x="6955632" y="6477000"/>
            <a:ext cx="2133600" cy="304800"/>
          </a:xfrm>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5" name="عنصر نائب للتذييل 4"/>
          <p:cNvSpPr>
            <a:spLocks noGrp="1"/>
          </p:cNvSpPr>
          <p:nvPr>
            <p:ph type="ftr" sz="quarter" idx="11"/>
          </p:nvPr>
        </p:nvSpPr>
        <p:spPr>
          <a:xfrm>
            <a:off x="2619376" y="6480969"/>
            <a:ext cx="4260056" cy="300831"/>
          </a:xfrm>
        </p:spPr>
        <p:txBody>
          <a:bodyPr/>
          <a:lstStyle/>
          <a:p>
            <a:endParaRPr lang="ar-SA">
              <a:solidFill>
                <a:prstClr val="white"/>
              </a:solidFill>
            </a:endParaRPr>
          </a:p>
        </p:txBody>
      </p:sp>
      <p:sp>
        <p:nvSpPr>
          <p:cNvPr id="6" name="عنصر نائب لرقم الشريحة 5"/>
          <p:cNvSpPr>
            <a:spLocks noGrp="1"/>
          </p:cNvSpPr>
          <p:nvPr>
            <p:ph type="sldNum" sz="quarter" idx="12"/>
          </p:nvPr>
        </p:nvSpPr>
        <p:spPr>
          <a:xfrm>
            <a:off x="8451056" y="809624"/>
            <a:ext cx="502920" cy="300831"/>
          </a:xfrm>
        </p:spPr>
        <p:txBody>
          <a:bodyPr/>
          <a:lstStyle/>
          <a:p>
            <a:fld id="{64A981E1-0827-4DCB-821D-799C4744CE34}" type="slidenum">
              <a:rPr lang="ar-SA" smtClean="0">
                <a:solidFill>
                  <a:prstClr val="white"/>
                </a:solidFill>
              </a:rPr>
              <a:pPr/>
              <a:t>‹#›</a:t>
            </a:fld>
            <a:endParaRPr lang="ar-SA">
              <a:solidFill>
                <a:prstClr val="white"/>
              </a:solidFill>
            </a:endParaRPr>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3531753232"/>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6" name="عنصر نائب للتذييل 5"/>
          <p:cNvSpPr>
            <a:spLocks noGrp="1"/>
          </p:cNvSpPr>
          <p:nvPr>
            <p:ph type="ftr" sz="quarter" idx="11"/>
          </p:nvPr>
        </p:nvSpPr>
        <p:spPr>
          <a:xfrm>
            <a:off x="457200" y="6480969"/>
            <a:ext cx="4260056" cy="301752"/>
          </a:xfrm>
        </p:spPr>
        <p:txBody>
          <a:bodyPr/>
          <a:lstStyle/>
          <a:p>
            <a:endParaRPr lang="ar-SA">
              <a:solidFill>
                <a:prstClr val="white"/>
              </a:solidFill>
            </a:endParaRPr>
          </a:p>
        </p:txBody>
      </p:sp>
      <p:sp>
        <p:nvSpPr>
          <p:cNvPr id="7" name="عنصر نائب لرقم الشريحة 6"/>
          <p:cNvSpPr>
            <a:spLocks noGrp="1"/>
          </p:cNvSpPr>
          <p:nvPr>
            <p:ph type="sldNum" sz="quarter" idx="12"/>
          </p:nvPr>
        </p:nvSpPr>
        <p:spPr>
          <a:xfrm>
            <a:off x="7589520" y="6480969"/>
            <a:ext cx="502920" cy="301752"/>
          </a:xfrm>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24603464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8" name="عنصر نائب للتذييل 7"/>
          <p:cNvSpPr>
            <a:spLocks noGrp="1"/>
          </p:cNvSpPr>
          <p:nvPr>
            <p:ph type="ftr" sz="quarter" idx="11"/>
          </p:nvPr>
        </p:nvSpPr>
        <p:spPr>
          <a:xfrm>
            <a:off x="457200" y="6480969"/>
            <a:ext cx="4261104" cy="301752"/>
          </a:xfrm>
        </p:spPr>
        <p:txBody>
          <a:bodyPr/>
          <a:lstStyle/>
          <a:p>
            <a:endParaRPr lang="ar-SA">
              <a:solidFill>
                <a:prstClr val="white"/>
              </a:solidFill>
            </a:endParaRPr>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268639027"/>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4" name="عنصر نائب للتذييل 3"/>
          <p:cNvSpPr>
            <a:spLocks noGrp="1"/>
          </p:cNvSpPr>
          <p:nvPr>
            <p:ph type="ftr" sz="quarter" idx="11"/>
          </p:nvPr>
        </p:nvSpPr>
        <p:spPr/>
        <p:txBody>
          <a:bodyPr/>
          <a:lstStyle/>
          <a:p>
            <a:endParaRPr lang="ar-SA">
              <a:solidFill>
                <a:prstClr val="white"/>
              </a:solidFill>
            </a:endParaRPr>
          </a:p>
        </p:txBody>
      </p:sp>
      <p:sp>
        <p:nvSpPr>
          <p:cNvPr id="5" name="عنصر نائب لرقم الشريحة 4"/>
          <p:cNvSpPr>
            <a:spLocks noGrp="1"/>
          </p:cNvSpPr>
          <p:nvPr>
            <p:ph type="sldNum" sz="quarter" idx="12"/>
          </p:nvPr>
        </p:nvSpPr>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37205006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3" name="عنصر نائب للتذييل 2"/>
          <p:cNvSpPr>
            <a:spLocks noGrp="1"/>
          </p:cNvSpPr>
          <p:nvPr>
            <p:ph type="ftr" sz="quarter" idx="11"/>
          </p:nvPr>
        </p:nvSpPr>
        <p:spPr>
          <a:xfrm>
            <a:off x="457200" y="6481890"/>
            <a:ext cx="4260056" cy="300831"/>
          </a:xfrm>
        </p:spPr>
        <p:txBody>
          <a:bodyPr/>
          <a:lstStyle/>
          <a:p>
            <a:endParaRPr lang="ar-SA">
              <a:solidFill>
                <a:prstClr val="white"/>
              </a:solidFill>
            </a:endParaRPr>
          </a:p>
        </p:txBody>
      </p:sp>
      <p:sp>
        <p:nvSpPr>
          <p:cNvPr id="4" name="عنصر نائب لرقم الشريحة 3"/>
          <p:cNvSpPr>
            <a:spLocks noGrp="1"/>
          </p:cNvSpPr>
          <p:nvPr>
            <p:ph type="sldNum" sz="quarter" idx="12"/>
          </p:nvPr>
        </p:nvSpPr>
        <p:spPr>
          <a:xfrm>
            <a:off x="7589520" y="6480969"/>
            <a:ext cx="502920" cy="301752"/>
          </a:xfrm>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20044758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696A0457-9123-4418-AD92-98202A0703DA}" type="datetimeFigureOut">
              <a:rPr lang="ar-SA" smtClean="0">
                <a:solidFill>
                  <a:prstClr val="white"/>
                </a:solidFill>
              </a:rPr>
              <a:pPr/>
              <a:t>06/12/36</a:t>
            </a:fld>
            <a:endParaRPr lang="ar-SA">
              <a:solidFill>
                <a:prstClr val="white"/>
              </a:solidFill>
            </a:endParaRPr>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SA">
              <a:solidFill>
                <a:prstClr val="white"/>
              </a:solidFill>
            </a:endParaRPr>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2198404894"/>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696A0457-9123-4418-AD92-98202A0703DA}" type="datetimeFigureOut">
              <a:rPr lang="ar-SA" smtClean="0">
                <a:solidFill>
                  <a:prstClr val="white"/>
                </a:solidFill>
              </a:rPr>
              <a:pPr/>
              <a:t>06/12/36</a:t>
            </a:fld>
            <a:endParaRPr lang="ar-SA">
              <a:solidFill>
                <a:prstClr val="white"/>
              </a:solidFill>
            </a:endParaRPr>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SA">
              <a:solidFill>
                <a:prstClr val="white"/>
              </a:solidFill>
            </a:endParaRPr>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2526153831"/>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5" name="عنصر نائب للتذييل 4"/>
          <p:cNvSpPr>
            <a:spLocks noGrp="1"/>
          </p:cNvSpPr>
          <p:nvPr>
            <p:ph type="ftr" sz="quarter" idx="11"/>
          </p:nvPr>
        </p:nvSpPr>
        <p:spPr/>
        <p:txBody>
          <a:bodyPr/>
          <a:lstStyle/>
          <a:p>
            <a:endParaRPr lang="ar-SA">
              <a:solidFill>
                <a:prstClr val="white"/>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15732829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5" name="عنصر نائب للتذييل 4"/>
          <p:cNvSpPr>
            <a:spLocks noGrp="1"/>
          </p:cNvSpPr>
          <p:nvPr>
            <p:ph type="ftr" sz="quarter" idx="11"/>
          </p:nvPr>
        </p:nvSpPr>
        <p:spPr/>
        <p:txBody>
          <a:bodyPr/>
          <a:lstStyle/>
          <a:p>
            <a:endParaRPr lang="ar-SA">
              <a:solidFill>
                <a:prstClr val="white"/>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3391413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696A0457-9123-4418-AD92-98202A0703DA}" type="datetimeFigureOut">
              <a:rPr lang="ar-SA" smtClean="0">
                <a:solidFill>
                  <a:prstClr val="white"/>
                </a:solidFill>
              </a:rPr>
              <a:pPr/>
              <a:t>06/12/36</a:t>
            </a:fld>
            <a:endParaRPr lang="ar-SA">
              <a:solidFill>
                <a:prstClr val="white"/>
              </a:solidFill>
            </a:endParaRPr>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SA">
              <a:solidFill>
                <a:prstClr val="white"/>
              </a:solidFill>
            </a:endParaRPr>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4A981E1-0827-4DCB-821D-799C4744CE34}" type="slidenum">
              <a:rPr lang="ar-SA" smtClean="0"/>
              <a:pPr/>
              <a:t>‹#›</a:t>
            </a:fld>
            <a:endParaRPr lang="ar-SA"/>
          </a:p>
        </p:txBody>
      </p:sp>
    </p:spTree>
    <p:extLst>
      <p:ext uri="{BB962C8B-B14F-4D97-AF65-F5344CB8AC3E}">
        <p14:creationId xmlns:p14="http://schemas.microsoft.com/office/powerpoint/2010/main" val="261837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ar-SA" smtClean="0"/>
              <a:t>انقر فوق الأيقونة لإضافة صورة</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96A0457-9123-4418-AD92-98202A0703DA}" type="datetimeFigureOut">
              <a:rPr lang="ar-SA" smtClean="0"/>
              <a:t>06/12/36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4A981E1-0827-4DCB-821D-799C4744CE34}" type="slidenum">
              <a:rPr lang="ar-SA" smtClean="0"/>
              <a:t>‹#›</a:t>
            </a:fld>
            <a:endParaRPr lang="ar-S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5" name="عنصر نائب للتذييل 4"/>
          <p:cNvSpPr>
            <a:spLocks noGrp="1"/>
          </p:cNvSpPr>
          <p:nvPr>
            <p:ph type="ftr" sz="quarter" idx="11"/>
          </p:nvPr>
        </p:nvSpPr>
        <p:spPr>
          <a:xfrm>
            <a:off x="457200" y="6480969"/>
            <a:ext cx="4260056" cy="300831"/>
          </a:xfrm>
        </p:spPr>
        <p:txBody>
          <a:bodyPr/>
          <a:lstStyle/>
          <a:p>
            <a:endParaRPr lang="ar-SA">
              <a:solidFill>
                <a:prstClr val="white"/>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22626549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عنصر نائب للتاريخ 3"/>
          <p:cNvSpPr>
            <a:spLocks noGrp="1"/>
          </p:cNvSpPr>
          <p:nvPr>
            <p:ph type="dt" sz="half" idx="10"/>
          </p:nvPr>
        </p:nvSpPr>
        <p:spPr>
          <a:xfrm>
            <a:off x="6955632" y="6477000"/>
            <a:ext cx="2133600" cy="304800"/>
          </a:xfrm>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5" name="عنصر نائب للتذييل 4"/>
          <p:cNvSpPr>
            <a:spLocks noGrp="1"/>
          </p:cNvSpPr>
          <p:nvPr>
            <p:ph type="ftr" sz="quarter" idx="11"/>
          </p:nvPr>
        </p:nvSpPr>
        <p:spPr>
          <a:xfrm>
            <a:off x="2619376" y="6480969"/>
            <a:ext cx="4260056" cy="300831"/>
          </a:xfrm>
        </p:spPr>
        <p:txBody>
          <a:bodyPr/>
          <a:lstStyle/>
          <a:p>
            <a:endParaRPr lang="ar-SA">
              <a:solidFill>
                <a:prstClr val="white"/>
              </a:solidFill>
            </a:endParaRPr>
          </a:p>
        </p:txBody>
      </p:sp>
      <p:sp>
        <p:nvSpPr>
          <p:cNvPr id="6" name="عنصر نائب لرقم الشريحة 5"/>
          <p:cNvSpPr>
            <a:spLocks noGrp="1"/>
          </p:cNvSpPr>
          <p:nvPr>
            <p:ph type="sldNum" sz="quarter" idx="12"/>
          </p:nvPr>
        </p:nvSpPr>
        <p:spPr>
          <a:xfrm>
            <a:off x="8451056" y="809624"/>
            <a:ext cx="502920" cy="300831"/>
          </a:xfrm>
        </p:spPr>
        <p:txBody>
          <a:bodyPr/>
          <a:lstStyle/>
          <a:p>
            <a:fld id="{64A981E1-0827-4DCB-821D-799C4744CE34}" type="slidenum">
              <a:rPr lang="ar-SA" smtClean="0">
                <a:solidFill>
                  <a:prstClr val="white"/>
                </a:solidFill>
              </a:rPr>
              <a:pPr/>
              <a:t>‹#›</a:t>
            </a:fld>
            <a:endParaRPr lang="ar-SA">
              <a:solidFill>
                <a:prstClr val="white"/>
              </a:solidFill>
            </a:endParaRPr>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2332372660"/>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6" name="عنصر نائب للتذييل 5"/>
          <p:cNvSpPr>
            <a:spLocks noGrp="1"/>
          </p:cNvSpPr>
          <p:nvPr>
            <p:ph type="ftr" sz="quarter" idx="11"/>
          </p:nvPr>
        </p:nvSpPr>
        <p:spPr>
          <a:xfrm>
            <a:off x="457200" y="6480969"/>
            <a:ext cx="4260056" cy="301752"/>
          </a:xfrm>
        </p:spPr>
        <p:txBody>
          <a:bodyPr/>
          <a:lstStyle/>
          <a:p>
            <a:endParaRPr lang="ar-SA">
              <a:solidFill>
                <a:prstClr val="white"/>
              </a:solidFill>
            </a:endParaRPr>
          </a:p>
        </p:txBody>
      </p:sp>
      <p:sp>
        <p:nvSpPr>
          <p:cNvPr id="7" name="عنصر نائب لرقم الشريحة 6"/>
          <p:cNvSpPr>
            <a:spLocks noGrp="1"/>
          </p:cNvSpPr>
          <p:nvPr>
            <p:ph type="sldNum" sz="quarter" idx="12"/>
          </p:nvPr>
        </p:nvSpPr>
        <p:spPr>
          <a:xfrm>
            <a:off x="7589520" y="6480969"/>
            <a:ext cx="502920" cy="301752"/>
          </a:xfrm>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32506934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8" name="عنصر نائب للتذييل 7"/>
          <p:cNvSpPr>
            <a:spLocks noGrp="1"/>
          </p:cNvSpPr>
          <p:nvPr>
            <p:ph type="ftr" sz="quarter" idx="11"/>
          </p:nvPr>
        </p:nvSpPr>
        <p:spPr>
          <a:xfrm>
            <a:off x="457200" y="6480969"/>
            <a:ext cx="4261104" cy="301752"/>
          </a:xfrm>
        </p:spPr>
        <p:txBody>
          <a:bodyPr/>
          <a:lstStyle/>
          <a:p>
            <a:endParaRPr lang="ar-SA">
              <a:solidFill>
                <a:prstClr val="white"/>
              </a:solidFill>
            </a:endParaRPr>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1381154698"/>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4" name="عنصر نائب للتذييل 3"/>
          <p:cNvSpPr>
            <a:spLocks noGrp="1"/>
          </p:cNvSpPr>
          <p:nvPr>
            <p:ph type="ftr" sz="quarter" idx="11"/>
          </p:nvPr>
        </p:nvSpPr>
        <p:spPr/>
        <p:txBody>
          <a:bodyPr/>
          <a:lstStyle/>
          <a:p>
            <a:endParaRPr lang="ar-SA">
              <a:solidFill>
                <a:prstClr val="white"/>
              </a:solidFill>
            </a:endParaRPr>
          </a:p>
        </p:txBody>
      </p:sp>
      <p:sp>
        <p:nvSpPr>
          <p:cNvPr id="5" name="عنصر نائب لرقم الشريحة 4"/>
          <p:cNvSpPr>
            <a:spLocks noGrp="1"/>
          </p:cNvSpPr>
          <p:nvPr>
            <p:ph type="sldNum" sz="quarter" idx="12"/>
          </p:nvPr>
        </p:nvSpPr>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27618075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3" name="عنصر نائب للتذييل 2"/>
          <p:cNvSpPr>
            <a:spLocks noGrp="1"/>
          </p:cNvSpPr>
          <p:nvPr>
            <p:ph type="ftr" sz="quarter" idx="11"/>
          </p:nvPr>
        </p:nvSpPr>
        <p:spPr>
          <a:xfrm>
            <a:off x="457200" y="6481890"/>
            <a:ext cx="4260056" cy="300831"/>
          </a:xfrm>
        </p:spPr>
        <p:txBody>
          <a:bodyPr/>
          <a:lstStyle/>
          <a:p>
            <a:endParaRPr lang="ar-SA">
              <a:solidFill>
                <a:prstClr val="white"/>
              </a:solidFill>
            </a:endParaRPr>
          </a:p>
        </p:txBody>
      </p:sp>
      <p:sp>
        <p:nvSpPr>
          <p:cNvPr id="4" name="عنصر نائب لرقم الشريحة 3"/>
          <p:cNvSpPr>
            <a:spLocks noGrp="1"/>
          </p:cNvSpPr>
          <p:nvPr>
            <p:ph type="sldNum" sz="quarter" idx="12"/>
          </p:nvPr>
        </p:nvSpPr>
        <p:spPr>
          <a:xfrm>
            <a:off x="7589520" y="6480969"/>
            <a:ext cx="502920" cy="301752"/>
          </a:xfrm>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11113681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696A0457-9123-4418-AD92-98202A0703DA}" type="datetimeFigureOut">
              <a:rPr lang="ar-SA" smtClean="0">
                <a:solidFill>
                  <a:prstClr val="white"/>
                </a:solidFill>
              </a:rPr>
              <a:pPr/>
              <a:t>06/12/36</a:t>
            </a:fld>
            <a:endParaRPr lang="ar-SA">
              <a:solidFill>
                <a:prstClr val="white"/>
              </a:solidFill>
            </a:endParaRPr>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SA">
              <a:solidFill>
                <a:prstClr val="white"/>
              </a:solidFill>
            </a:endParaRPr>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794532901"/>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696A0457-9123-4418-AD92-98202A0703DA}" type="datetimeFigureOut">
              <a:rPr lang="ar-SA" smtClean="0">
                <a:solidFill>
                  <a:prstClr val="white"/>
                </a:solidFill>
              </a:rPr>
              <a:pPr/>
              <a:t>06/12/36</a:t>
            </a:fld>
            <a:endParaRPr lang="ar-SA">
              <a:solidFill>
                <a:prstClr val="white"/>
              </a:solidFill>
            </a:endParaRPr>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SA">
              <a:solidFill>
                <a:prstClr val="white"/>
              </a:solidFill>
            </a:endParaRPr>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2958211393"/>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5" name="عنصر نائب للتذييل 4"/>
          <p:cNvSpPr>
            <a:spLocks noGrp="1"/>
          </p:cNvSpPr>
          <p:nvPr>
            <p:ph type="ftr" sz="quarter" idx="11"/>
          </p:nvPr>
        </p:nvSpPr>
        <p:spPr/>
        <p:txBody>
          <a:bodyPr/>
          <a:lstStyle/>
          <a:p>
            <a:endParaRPr lang="ar-SA">
              <a:solidFill>
                <a:prstClr val="white"/>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22791063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96A0457-9123-4418-AD92-98202A0703DA}" type="datetimeFigureOut">
              <a:rPr lang="ar-SA" smtClean="0">
                <a:solidFill>
                  <a:prstClr val="white"/>
                </a:solidFill>
              </a:rPr>
              <a:pPr/>
              <a:t>06/12/36</a:t>
            </a:fld>
            <a:endParaRPr lang="ar-SA">
              <a:solidFill>
                <a:prstClr val="white"/>
              </a:solidFill>
            </a:endParaRPr>
          </a:p>
        </p:txBody>
      </p:sp>
      <p:sp>
        <p:nvSpPr>
          <p:cNvPr id="5" name="عنصر نائب للتذييل 4"/>
          <p:cNvSpPr>
            <a:spLocks noGrp="1"/>
          </p:cNvSpPr>
          <p:nvPr>
            <p:ph type="ftr" sz="quarter" idx="11"/>
          </p:nvPr>
        </p:nvSpPr>
        <p:spPr/>
        <p:txBody>
          <a:bodyPr/>
          <a:lstStyle/>
          <a:p>
            <a:endParaRPr lang="ar-SA">
              <a:solidFill>
                <a:prstClr val="white"/>
              </a:solidFill>
            </a:endParaRPr>
          </a:p>
        </p:txBody>
      </p:sp>
      <p:sp>
        <p:nvSpPr>
          <p:cNvPr id="6" name="عنصر نائب لرقم الشريحة 5"/>
          <p:cNvSpPr>
            <a:spLocks noGrp="1"/>
          </p:cNvSpPr>
          <p:nvPr>
            <p:ph type="sldNum" sz="quarter" idx="12"/>
          </p:nvPr>
        </p:nvSpPr>
        <p:spPr/>
        <p:txBody>
          <a:body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393115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96A0457-9123-4418-AD92-98202A0703DA}" type="datetimeFigureOut">
              <a:rPr lang="ar-SA" smtClean="0"/>
              <a:t>06/12/36</a:t>
            </a:fld>
            <a:endParaRPr lang="ar-S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S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4A981E1-0827-4DCB-821D-799C4744CE34}"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96A0457-9123-4418-AD92-98202A0703DA}" type="datetimeFigureOut">
              <a:rPr lang="ar-SA" smtClean="0"/>
              <a:t>06/12/36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4A981E1-0827-4DCB-821D-799C4744CE34}" type="slidenum">
              <a:rPr lang="ar-SA" smtClean="0"/>
              <a:t>‹#›</a:t>
            </a:fld>
            <a:endParaRPr lang="ar-SA"/>
          </a:p>
        </p:txBody>
      </p:sp>
    </p:spTree>
    <p:extLst>
      <p:ext uri="{BB962C8B-B14F-4D97-AF65-F5344CB8AC3E}">
        <p14:creationId xmlns:p14="http://schemas.microsoft.com/office/powerpoint/2010/main" val="35965747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976562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96A0457-9123-4418-AD92-98202A0703DA}" type="datetimeFigureOut">
              <a:rPr lang="ar-SA" smtClean="0">
                <a:solidFill>
                  <a:prstClr val="black">
                    <a:tint val="75000"/>
                  </a:prstClr>
                </a:solidFill>
              </a:rPr>
              <a:pPr/>
              <a:t>06/12/36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4A981E1-0827-4DCB-821D-799C4744CE34}"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217854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E67C46C-2230-4BFC-8876-297A46F1E5F9}" type="datetimeFigureOut">
              <a:rPr lang="ar-SA" smtClean="0">
                <a:solidFill>
                  <a:srgbClr val="5A6378"/>
                </a:solidFill>
              </a:rPr>
              <a:pPr/>
              <a:t>06/12/36</a:t>
            </a:fld>
            <a:endParaRPr lang="ar-SA">
              <a:solidFill>
                <a:srgbClr val="5A6378"/>
              </a:solidFill>
            </a:endParaRPr>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solidFill>
                <a:srgbClr val="5A6378"/>
              </a:solidFill>
            </a:endParaRPr>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5B98910-F222-490A-B6A6-430CFC5B27A5}" type="slidenum">
              <a:rPr lang="ar-SA" smtClean="0"/>
              <a:pPr/>
              <a:t>‹#›</a:t>
            </a:fld>
            <a:endParaRPr lang="ar-SA"/>
          </a:p>
        </p:txBody>
      </p:sp>
    </p:spTree>
    <p:extLst>
      <p:ext uri="{BB962C8B-B14F-4D97-AF65-F5344CB8AC3E}">
        <p14:creationId xmlns:p14="http://schemas.microsoft.com/office/powerpoint/2010/main" val="3466469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dirty="0" smtClean="0"/>
              <a:t>انقر لتحرير نمط العنوان الرئيسي</a:t>
            </a:r>
            <a:endParaRPr lang="en-US" dirty="0"/>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A7C3486-A33F-4719-A0AB-AD31FDD99589}" type="datetimeFigureOut">
              <a:rPr lang="en-US" smtClean="0">
                <a:solidFill>
                  <a:prstClr val="black">
                    <a:tint val="75000"/>
                  </a:prstClr>
                </a:solidFill>
              </a:rPr>
              <a:pPr rtl="0"/>
              <a:t>9/19/2015</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CB97D96-697A-4876-95FE-271B243E258A}"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0980457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AL-Mohanad Bold" pitchFamily="2" charset="-78"/>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L-Mohanad Bold" pitchFamily="2"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L-Mohanad Bold" pitchFamily="2"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L-Mohanad Bold" pitchFamily="2"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L-Mohanad Bold" pitchFamily="2" charset="-78"/>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L-Mohanad Bold"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96A0457-9123-4418-AD92-98202A0703DA}" type="datetimeFigureOut">
              <a:rPr lang="ar-SA" smtClean="0">
                <a:solidFill>
                  <a:prstClr val="white"/>
                </a:solidFill>
              </a:rPr>
              <a:pPr/>
              <a:t>06/12/36</a:t>
            </a:fld>
            <a:endParaRPr lang="ar-SA">
              <a:solidFill>
                <a:prstClr val="white"/>
              </a:solidFill>
            </a:endParaRPr>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a:solidFill>
                <a:prstClr val="white"/>
              </a:solidFill>
            </a:endParaRPr>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2474019303"/>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96A0457-9123-4418-AD92-98202A0703DA}" type="datetimeFigureOut">
              <a:rPr lang="ar-SA" smtClean="0">
                <a:solidFill>
                  <a:prstClr val="white"/>
                </a:solidFill>
              </a:rPr>
              <a:pPr/>
              <a:t>06/12/36</a:t>
            </a:fld>
            <a:endParaRPr lang="ar-SA">
              <a:solidFill>
                <a:prstClr val="white"/>
              </a:solidFill>
            </a:endParaRPr>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a:solidFill>
                <a:prstClr val="white"/>
              </a:solidFill>
            </a:endParaRPr>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13164770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96A0457-9123-4418-AD92-98202A0703DA}" type="datetimeFigureOut">
              <a:rPr lang="ar-SA" smtClean="0">
                <a:solidFill>
                  <a:prstClr val="white"/>
                </a:solidFill>
              </a:rPr>
              <a:pPr/>
              <a:t>06/12/36</a:t>
            </a:fld>
            <a:endParaRPr lang="ar-SA">
              <a:solidFill>
                <a:prstClr val="white"/>
              </a:solidFill>
            </a:endParaRPr>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a:solidFill>
                <a:prstClr val="white"/>
              </a:solidFill>
            </a:endParaRPr>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4A981E1-0827-4DCB-821D-799C4744CE34}"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1742722241"/>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gif"/><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57.xml"/><Relationship Id="rId4" Type="http://schemas.openxmlformats.org/officeDocument/2006/relationships/image" Target="../media/image28.gi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9.jpg"/><Relationship Id="rId1" Type="http://schemas.openxmlformats.org/officeDocument/2006/relationships/slideLayout" Target="../slideLayouts/slideLayout9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8.jpg"/><Relationship Id="rId1" Type="http://schemas.openxmlformats.org/officeDocument/2006/relationships/slideLayout" Target="../slideLayouts/slideLayout57.xml"/><Relationship Id="rId5" Type="http://schemas.openxmlformats.org/officeDocument/2006/relationships/image" Target="../media/image32.pn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jp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8.jp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5.jp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g"/><Relationship Id="rId1" Type="http://schemas.openxmlformats.org/officeDocument/2006/relationships/slideLayout" Target="../slideLayouts/slideLayout51.xml"/><Relationship Id="rId4" Type="http://schemas.openxmlformats.org/officeDocument/2006/relationships/image" Target="../media/image38.gif"/></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gif"/></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gif"/><Relationship Id="rId2" Type="http://schemas.openxmlformats.org/officeDocument/2006/relationships/diagramData" Target="../diagrams/data1.xml"/><Relationship Id="rId1" Type="http://schemas.openxmlformats.org/officeDocument/2006/relationships/slideLayout" Target="../slideLayouts/slideLayout5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123728" y="1916832"/>
            <a:ext cx="4896544" cy="1584176"/>
          </a:xfrm>
        </p:spPr>
        <p:txBody>
          <a:bodyPr>
            <a:noAutofit/>
          </a:bodyPr>
          <a:lstStyle/>
          <a:p>
            <a:r>
              <a:rPr lang="en-US" sz="5400" dirty="0" smtClean="0">
                <a:solidFill>
                  <a:schemeClr val="accent1">
                    <a:lumMod val="50000"/>
                  </a:schemeClr>
                </a:solidFill>
                <a:effectLst>
                  <a:glow rad="101600">
                    <a:schemeClr val="bg1">
                      <a:alpha val="60000"/>
                    </a:schemeClr>
                  </a:glow>
                </a:effectLst>
                <a:latin typeface="Berlin Sans FB Demi" pitchFamily="34" charset="0"/>
              </a:rPr>
              <a:t>Cloud</a:t>
            </a:r>
            <a:br>
              <a:rPr lang="en-US" sz="5400" dirty="0" smtClean="0">
                <a:solidFill>
                  <a:schemeClr val="accent1">
                    <a:lumMod val="50000"/>
                  </a:schemeClr>
                </a:solidFill>
                <a:effectLst>
                  <a:glow rad="101600">
                    <a:schemeClr val="bg1">
                      <a:alpha val="60000"/>
                    </a:schemeClr>
                  </a:glow>
                </a:effectLst>
                <a:latin typeface="Berlin Sans FB Demi" pitchFamily="34" charset="0"/>
              </a:rPr>
            </a:br>
            <a:r>
              <a:rPr lang="en-US" sz="5400" dirty="0" smtClean="0">
                <a:solidFill>
                  <a:schemeClr val="accent1">
                    <a:lumMod val="50000"/>
                  </a:schemeClr>
                </a:solidFill>
                <a:effectLst>
                  <a:glow rad="101600">
                    <a:schemeClr val="bg1">
                      <a:alpha val="60000"/>
                    </a:schemeClr>
                  </a:glow>
                </a:effectLst>
                <a:latin typeface="Berlin Sans FB Demi" pitchFamily="34" charset="0"/>
              </a:rPr>
              <a:t>  computing</a:t>
            </a:r>
            <a:endParaRPr lang="en-US" sz="5400" dirty="0">
              <a:solidFill>
                <a:schemeClr val="accent1">
                  <a:lumMod val="50000"/>
                </a:schemeClr>
              </a:solidFill>
              <a:effectLst>
                <a:glow rad="101600">
                  <a:schemeClr val="bg1">
                    <a:alpha val="60000"/>
                  </a:schemeClr>
                </a:glow>
              </a:effectLst>
              <a:latin typeface="Berlin Sans FB Demi" pitchFamily="34" charset="0"/>
            </a:endParaRPr>
          </a:p>
        </p:txBody>
      </p:sp>
      <p:sp>
        <p:nvSpPr>
          <p:cNvPr id="3" name="مستطيل 2"/>
          <p:cNvSpPr/>
          <p:nvPr/>
        </p:nvSpPr>
        <p:spPr>
          <a:xfrm>
            <a:off x="345203" y="188640"/>
            <a:ext cx="8403261" cy="1015663"/>
          </a:xfrm>
          <a:prstGeom prst="rect">
            <a:avLst/>
          </a:prstGeom>
        </p:spPr>
        <p:txBody>
          <a:bodyPr wrap="none">
            <a:spAutoFit/>
          </a:bodyPr>
          <a:lstStyle/>
          <a:p>
            <a:r>
              <a:rPr lang="ar-SA" sz="6000" cap="all" dirty="0">
                <a:solidFill>
                  <a:prstClr val="white"/>
                </a:solidFill>
                <a:effectLst>
                  <a:outerShdw blurRad="38100" dist="38100" dir="2700000" algn="tl">
                    <a:srgbClr val="000000">
                      <a:alpha val="43137"/>
                    </a:srgbClr>
                  </a:outerShdw>
                </a:effectLst>
                <a:cs typeface="PT Bold Heading" pitchFamily="2" charset="-78"/>
              </a:rPr>
              <a:t>الحوسبة </a:t>
            </a:r>
            <a:r>
              <a:rPr lang="ar-SA" sz="6000" cap="all" dirty="0" smtClean="0">
                <a:solidFill>
                  <a:prstClr val="white"/>
                </a:solidFill>
                <a:effectLst>
                  <a:outerShdw blurRad="38100" dist="38100" dir="2700000" algn="tl">
                    <a:srgbClr val="000000">
                      <a:alpha val="43137"/>
                    </a:srgbClr>
                  </a:outerShdw>
                </a:effectLst>
                <a:cs typeface="PT Bold Heading" pitchFamily="2" charset="-78"/>
              </a:rPr>
              <a:t>السحابية وتطبيقاتها</a:t>
            </a:r>
            <a:endParaRPr lang="ar-SA" sz="2400" dirty="0">
              <a:solidFill>
                <a:prstClr val="black"/>
              </a:solidFill>
              <a:effectLst>
                <a:outerShdw blurRad="38100" dist="38100" dir="2700000" algn="tl">
                  <a:srgbClr val="000000">
                    <a:alpha val="43137"/>
                  </a:srgbClr>
                </a:outerShdw>
              </a:effectLst>
              <a:cs typeface="PT Bold Heading" pitchFamily="2" charset="-78"/>
            </a:endParaRPr>
          </a:p>
        </p:txBody>
      </p:sp>
    </p:spTree>
    <p:extLst>
      <p:ext uri="{BB962C8B-B14F-4D97-AF65-F5344CB8AC3E}">
        <p14:creationId xmlns:p14="http://schemas.microsoft.com/office/powerpoint/2010/main" val="2092050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11" name="مستطيل مستدير الزوايا 10"/>
          <p:cNvSpPr/>
          <p:nvPr/>
        </p:nvSpPr>
        <p:spPr>
          <a:xfrm>
            <a:off x="611560" y="2276872"/>
            <a:ext cx="7848872" cy="2880320"/>
          </a:xfrm>
          <a:prstGeom prst="roundRect">
            <a:avLst/>
          </a:prstGeom>
          <a:solidFill>
            <a:schemeClr val="tx1">
              <a:lumMod val="50000"/>
            </a:schemeClr>
          </a:solidFill>
          <a:ln>
            <a:noFill/>
          </a:ln>
          <a:effectLst>
            <a:glow rad="228600">
              <a:schemeClr val="bg1">
                <a:lumMod val="75000"/>
                <a:lumOff val="25000"/>
                <a:alpha val="40000"/>
              </a:scheme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2" name="عنوان 1"/>
          <p:cNvSpPr>
            <a:spLocks noGrp="1"/>
          </p:cNvSpPr>
          <p:nvPr>
            <p:ph type="title"/>
          </p:nvPr>
        </p:nvSpPr>
        <p:spPr>
          <a:xfrm>
            <a:off x="457200" y="548824"/>
            <a:ext cx="8229600" cy="1296000"/>
          </a:xfrm>
          <a:prstGeom prst="flowChartDocumen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180000">
            <a:noAutofit/>
          </a:bodyPr>
          <a:lstStyle/>
          <a:p>
            <a:pPr marL="0" algn="ctr"/>
            <a:r>
              <a:rPr lang="ar-SA" sz="6300" dirty="0" smtClean="0">
                <a:cs typeface="AGA Battouta Regular" pitchFamily="2" charset="-78"/>
              </a:rPr>
              <a:t>نماذج خدمات الحوسبة السحابية</a:t>
            </a:r>
            <a:endParaRPr lang="ar-SA" sz="6300" dirty="0">
              <a:cs typeface="AGA Battouta Regular" pitchFamily="2" charset="-78"/>
            </a:endParaRPr>
          </a:p>
        </p:txBody>
      </p:sp>
      <p:sp>
        <p:nvSpPr>
          <p:cNvPr id="9" name="مستطيل 8"/>
          <p:cNvSpPr/>
          <p:nvPr/>
        </p:nvSpPr>
        <p:spPr>
          <a:xfrm>
            <a:off x="539552" y="2420888"/>
            <a:ext cx="8064896" cy="2529923"/>
          </a:xfrm>
          <a:prstGeom prst="rect">
            <a:avLst/>
          </a:prstGeom>
        </p:spPr>
        <p:txBody>
          <a:bodyPr wrap="square">
            <a:spAutoFit/>
          </a:bodyPr>
          <a:lstStyle/>
          <a:p>
            <a:pPr marL="64008" algn="ctr">
              <a:lnSpc>
                <a:spcPct val="120000"/>
              </a:lnSpc>
              <a:buClr>
                <a:srgbClr val="FF388C"/>
              </a:buClr>
              <a:buSzPct val="80000"/>
            </a:pPr>
            <a:r>
              <a:rPr lang="ar-SA" sz="4400" dirty="0">
                <a:solidFill>
                  <a:prstClr val="white"/>
                </a:solidFill>
                <a:effectLst>
                  <a:glow rad="139700">
                    <a:prstClr val="black">
                      <a:lumMod val="95000"/>
                      <a:lumOff val="5000"/>
                      <a:alpha val="40000"/>
                    </a:prstClr>
                  </a:glow>
                  <a:outerShdw blurRad="38100" dist="38100" dir="2700000" algn="tl">
                    <a:srgbClr val="000000">
                      <a:alpha val="43137"/>
                    </a:srgbClr>
                  </a:outerShdw>
                </a:effectLst>
                <a:cs typeface="PT Bold Heading" pitchFamily="2" charset="-78"/>
              </a:rPr>
              <a:t>مجموعة من الخدمات التي يمكن تقديمها كبنية طبقات من الحوسبة السحابية وهي ثلاث نماذج </a:t>
            </a:r>
            <a:r>
              <a:rPr lang="ar-SA" sz="4400" dirty="0" smtClean="0">
                <a:solidFill>
                  <a:prstClr val="white"/>
                </a:solidFill>
                <a:effectLst>
                  <a:glow rad="139700">
                    <a:prstClr val="black">
                      <a:lumMod val="95000"/>
                      <a:lumOff val="5000"/>
                      <a:alpha val="40000"/>
                    </a:prstClr>
                  </a:glow>
                  <a:outerShdw blurRad="38100" dist="38100" dir="2700000" algn="tl">
                    <a:srgbClr val="000000">
                      <a:alpha val="43137"/>
                    </a:srgbClr>
                  </a:outerShdw>
                </a:effectLst>
                <a:cs typeface="PT Bold Heading" pitchFamily="2" charset="-78"/>
              </a:rPr>
              <a:t>أساسية </a:t>
            </a:r>
            <a:r>
              <a:rPr lang="ar-SA" sz="4400" dirty="0">
                <a:solidFill>
                  <a:prstClr val="white"/>
                </a:solidFill>
                <a:effectLst>
                  <a:glow rad="139700">
                    <a:prstClr val="black">
                      <a:lumMod val="95000"/>
                      <a:lumOff val="5000"/>
                      <a:alpha val="40000"/>
                    </a:prstClr>
                  </a:glow>
                  <a:outerShdw blurRad="38100" dist="38100" dir="2700000" algn="tl">
                    <a:srgbClr val="000000">
                      <a:alpha val="43137"/>
                    </a:srgbClr>
                  </a:outerShdw>
                </a:effectLst>
                <a:cs typeface="PT Bold Heading" pitchFamily="2" charset="-78"/>
              </a:rPr>
              <a:t>:</a:t>
            </a:r>
          </a:p>
        </p:txBody>
      </p:sp>
    </p:spTree>
    <p:extLst>
      <p:ext uri="{BB962C8B-B14F-4D97-AF65-F5344CB8AC3E}">
        <p14:creationId xmlns:p14="http://schemas.microsoft.com/office/powerpoint/2010/main" val="12897384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500"/>
                            </p:stCondLst>
                            <p:childTnLst>
                              <p:par>
                                <p:cTn id="13" presetID="5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Scale>
                                      <p:cBhvr>
                                        <p:cTn id="15" dur="2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2000" decel="50000" fill="hold">
                                          <p:stCondLst>
                                            <p:cond delay="0"/>
                                          </p:stCondLst>
                                        </p:cTn>
                                        <p:tgtEl>
                                          <p:spTgt spid="11"/>
                                        </p:tgtEl>
                                        <p:attrNameLst>
                                          <p:attrName>ppt_x</p:attrName>
                                          <p:attrName>ppt_y</p:attrName>
                                        </p:attrNameLst>
                                      </p:cBhvr>
                                    </p:animMotion>
                                    <p:animEffect transition="in" filter="fade">
                                      <p:cBhvr>
                                        <p:cTn id="17" dur="2000"/>
                                        <p:tgtEl>
                                          <p:spTgt spid="11"/>
                                        </p:tgtEl>
                                      </p:cBhvr>
                                    </p:animEffect>
                                  </p:childTnLst>
                                </p:cTn>
                              </p:par>
                            </p:childTnLst>
                          </p:cTn>
                        </p:par>
                        <p:par>
                          <p:cTn id="18" fill="hold">
                            <p:stCondLst>
                              <p:cond delay="85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2000" fill="hold"/>
                                        <p:tgtEl>
                                          <p:spTgt spid="9"/>
                                        </p:tgtEl>
                                        <p:attrNameLst>
                                          <p:attrName>ppt_w</p:attrName>
                                        </p:attrNameLst>
                                      </p:cBhvr>
                                      <p:tavLst>
                                        <p:tav tm="0">
                                          <p:val>
                                            <p:fltVal val="0"/>
                                          </p:val>
                                        </p:tav>
                                        <p:tav tm="100000">
                                          <p:val>
                                            <p:strVal val="#ppt_w"/>
                                          </p:val>
                                        </p:tav>
                                      </p:tavLst>
                                    </p:anim>
                                    <p:anim calcmode="lin" valueType="num">
                                      <p:cBhvr>
                                        <p:cTn id="22" dur="2000" fill="hold"/>
                                        <p:tgtEl>
                                          <p:spTgt spid="9"/>
                                        </p:tgtEl>
                                        <p:attrNameLst>
                                          <p:attrName>ppt_h</p:attrName>
                                        </p:attrNameLst>
                                      </p:cBhvr>
                                      <p:tavLst>
                                        <p:tav tm="0">
                                          <p:val>
                                            <p:fltVal val="0"/>
                                          </p:val>
                                        </p:tav>
                                        <p:tav tm="100000">
                                          <p:val>
                                            <p:strVal val="#ppt_h"/>
                                          </p:val>
                                        </p:tav>
                                      </p:tavLst>
                                    </p:anim>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1" y="1213207"/>
            <a:ext cx="8964488" cy="564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عنوان 2"/>
          <p:cNvSpPr>
            <a:spLocks noGrp="1"/>
          </p:cNvSpPr>
          <p:nvPr>
            <p:ph type="title"/>
          </p:nvPr>
        </p:nvSpPr>
        <p:spPr>
          <a:xfrm>
            <a:off x="2267744" y="116632"/>
            <a:ext cx="6696744" cy="792088"/>
          </a:xfrm>
        </p:spPr>
        <p:txBody>
          <a:bodyPr tIns="108000">
            <a:noAutofit/>
          </a:bodyPr>
          <a:lstStyle/>
          <a:p>
            <a:r>
              <a:rPr lang="en-US" b="1" dirty="0" smtClean="0">
                <a:solidFill>
                  <a:schemeClr val="bg1"/>
                </a:solidFill>
                <a:effectLst>
                  <a:outerShdw blurRad="38100" dist="38100" dir="2700000" algn="tl">
                    <a:srgbClr val="000000">
                      <a:alpha val="43137"/>
                    </a:srgbClr>
                  </a:outerShdw>
                </a:effectLst>
                <a:latin typeface="Euphemia" pitchFamily="34" charset="0"/>
                <a:cs typeface="AGA Sindibad Regular" pitchFamily="2" charset="-78"/>
              </a:rPr>
              <a:t> </a:t>
            </a:r>
            <a:r>
              <a:rPr lang="ar-SA" b="1" dirty="0" smtClean="0">
                <a:solidFill>
                  <a:schemeClr val="bg1"/>
                </a:solidFill>
                <a:effectLst>
                  <a:outerShdw blurRad="38100" dist="38100" dir="2700000" algn="tl">
                    <a:srgbClr val="000000">
                      <a:alpha val="43137"/>
                    </a:srgbClr>
                  </a:outerShdw>
                </a:effectLst>
                <a:latin typeface="Euphemia" pitchFamily="34" charset="0"/>
                <a:cs typeface="AGA Sindibad Regular" pitchFamily="2" charset="-78"/>
              </a:rPr>
              <a:t> نماذج لخدمات الحوسبة السحابية </a:t>
            </a:r>
            <a:endParaRPr lang="en-US" b="1" dirty="0">
              <a:solidFill>
                <a:schemeClr val="bg1"/>
              </a:solidFill>
              <a:effectLst>
                <a:outerShdw blurRad="38100" dist="38100" dir="2700000" algn="tl">
                  <a:srgbClr val="000000">
                    <a:alpha val="43137"/>
                  </a:srgbClr>
                </a:outerShdw>
              </a:effectLst>
            </a:endParaRPr>
          </a:p>
        </p:txBody>
      </p:sp>
      <p:sp>
        <p:nvSpPr>
          <p:cNvPr id="4" name="Chevron 3"/>
          <p:cNvSpPr/>
          <p:nvPr/>
        </p:nvSpPr>
        <p:spPr>
          <a:xfrm rot="16200000">
            <a:off x="-29421" y="1909743"/>
            <a:ext cx="1983307" cy="1421423"/>
          </a:xfrm>
          <a:prstGeom prst="chevron">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vert="vert" anchor="ctr"/>
          <a:lstStyle/>
          <a:p>
            <a:pPr algn="ctr" rtl="0">
              <a:defRPr/>
            </a:pPr>
            <a:r>
              <a:rPr lang="en-US" sz="4000" b="1" dirty="0" err="1">
                <a:solidFill>
                  <a:srgbClr val="C0504D">
                    <a:lumMod val="50000"/>
                  </a:srgbClr>
                </a:solidFill>
                <a:effectLst>
                  <a:glow rad="63500">
                    <a:prstClr val="white">
                      <a:alpha val="40000"/>
                    </a:prstClr>
                  </a:glow>
                  <a:outerShdw blurRad="38100" dist="38100" dir="2700000" algn="tl">
                    <a:srgbClr val="000000">
                      <a:alpha val="43137"/>
                    </a:srgbClr>
                  </a:outerShdw>
                </a:effectLst>
                <a:latin typeface="Berlin Sans FB Demi" pitchFamily="34" charset="0"/>
              </a:rPr>
              <a:t>Saas</a:t>
            </a:r>
            <a:endParaRPr lang="en-US" sz="4000" b="1" dirty="0">
              <a:solidFill>
                <a:srgbClr val="C0504D">
                  <a:lumMod val="50000"/>
                </a:srgbClr>
              </a:solidFill>
              <a:effectLst>
                <a:glow rad="63500">
                  <a:prstClr val="white">
                    <a:alpha val="40000"/>
                  </a:prstClr>
                </a:glow>
                <a:outerShdw blurRad="38100" dist="38100" dir="2700000" algn="tl">
                  <a:srgbClr val="000000">
                    <a:alpha val="43137"/>
                  </a:srgbClr>
                </a:outerShdw>
              </a:effectLst>
              <a:latin typeface="Berlin Sans FB Demi" pitchFamily="34" charset="0"/>
            </a:endParaRPr>
          </a:p>
          <a:p>
            <a:pPr algn="ctr" rtl="0">
              <a:defRPr/>
            </a:pPr>
            <a:endParaRPr lang="en-US" b="1" dirty="0">
              <a:solidFill>
                <a:prstClr val="black"/>
              </a:solidFill>
            </a:endParaRPr>
          </a:p>
        </p:txBody>
      </p:sp>
      <p:sp>
        <p:nvSpPr>
          <p:cNvPr id="5" name="Chevron 9"/>
          <p:cNvSpPr/>
          <p:nvPr/>
        </p:nvSpPr>
        <p:spPr>
          <a:xfrm rot="16200000">
            <a:off x="-29420" y="3146674"/>
            <a:ext cx="1983307" cy="1421423"/>
          </a:xfrm>
          <a:prstGeom prst="chevron">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3">
            <a:schemeClr val="accent3"/>
          </a:fillRef>
          <a:effectRef idx="2">
            <a:schemeClr val="accent3"/>
          </a:effectRef>
          <a:fontRef idx="minor">
            <a:schemeClr val="lt1"/>
          </a:fontRef>
        </p:style>
        <p:txBody>
          <a:bodyPr vert="vert" anchor="ctr"/>
          <a:lstStyle/>
          <a:p>
            <a:pPr algn="ctr" rtl="0">
              <a:defRPr/>
            </a:pPr>
            <a:r>
              <a:rPr lang="en-US" sz="4000" b="1" dirty="0">
                <a:solidFill>
                  <a:srgbClr val="4BACC6">
                    <a:lumMod val="50000"/>
                  </a:srgbClr>
                </a:solidFill>
                <a:effectLst>
                  <a:glow rad="63500">
                    <a:prstClr val="white">
                      <a:alpha val="40000"/>
                    </a:prstClr>
                  </a:glow>
                  <a:outerShdw blurRad="38100" dist="38100" dir="2700000" algn="tl">
                    <a:srgbClr val="000000">
                      <a:alpha val="43137"/>
                    </a:srgbClr>
                  </a:outerShdw>
                </a:effectLst>
                <a:latin typeface="Berlin Sans FB Demi" pitchFamily="34" charset="0"/>
              </a:rPr>
              <a:t>Pass</a:t>
            </a:r>
          </a:p>
          <a:p>
            <a:pPr algn="ctr" rtl="0">
              <a:defRPr/>
            </a:pPr>
            <a:endParaRPr lang="en-US" sz="100" dirty="0">
              <a:solidFill>
                <a:prstClr val="black"/>
              </a:solidFill>
            </a:endParaRPr>
          </a:p>
          <a:p>
            <a:pPr algn="ctr" rtl="0">
              <a:defRPr/>
            </a:pPr>
            <a:endParaRPr lang="en-US" dirty="0">
              <a:solidFill>
                <a:prstClr val="black"/>
              </a:solidFill>
            </a:endParaRPr>
          </a:p>
        </p:txBody>
      </p:sp>
      <p:sp>
        <p:nvSpPr>
          <p:cNvPr id="6" name="Chevron 10"/>
          <p:cNvSpPr/>
          <p:nvPr/>
        </p:nvSpPr>
        <p:spPr>
          <a:xfrm rot="16200000">
            <a:off x="-29021" y="4423904"/>
            <a:ext cx="1982529" cy="1421443"/>
          </a:xfrm>
          <a:prstGeom prst="chevron">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vert="vert" anchor="ctr"/>
          <a:lstStyle/>
          <a:p>
            <a:pPr algn="ctr" rtl="0">
              <a:defRPr/>
            </a:pPr>
            <a:r>
              <a:rPr lang="en-US" sz="4000" b="1" dirty="0" err="1">
                <a:solidFill>
                  <a:srgbClr val="EEECE1">
                    <a:lumMod val="10000"/>
                  </a:srgbClr>
                </a:solidFill>
                <a:effectLst>
                  <a:glow rad="63500">
                    <a:prstClr val="white">
                      <a:alpha val="40000"/>
                    </a:prstClr>
                  </a:glow>
                  <a:outerShdw blurRad="38100" dist="38100" dir="2700000" algn="tl">
                    <a:srgbClr val="000000">
                      <a:alpha val="43137"/>
                    </a:srgbClr>
                  </a:outerShdw>
                </a:effectLst>
                <a:latin typeface="Berlin Sans FB Demi" pitchFamily="34" charset="0"/>
              </a:rPr>
              <a:t>Iaas</a:t>
            </a:r>
            <a:endParaRPr lang="en-US" sz="4000" b="1" dirty="0">
              <a:solidFill>
                <a:srgbClr val="EEECE1">
                  <a:lumMod val="10000"/>
                </a:srgbClr>
              </a:solidFill>
              <a:effectLst>
                <a:glow rad="63500">
                  <a:prstClr val="white">
                    <a:alpha val="40000"/>
                  </a:prstClr>
                </a:glow>
                <a:outerShdw blurRad="38100" dist="38100" dir="2700000" algn="tl">
                  <a:srgbClr val="000000">
                    <a:alpha val="43137"/>
                  </a:srgbClr>
                </a:outerShdw>
              </a:effectLst>
              <a:latin typeface="Berlin Sans FB Demi" pitchFamily="34" charset="0"/>
            </a:endParaRPr>
          </a:p>
          <a:p>
            <a:pPr algn="ctr" rtl="0">
              <a:defRPr/>
            </a:pPr>
            <a:endParaRPr lang="en-US" dirty="0">
              <a:solidFill>
                <a:prstClr val="black"/>
              </a:solidFill>
            </a:endParaRPr>
          </a:p>
        </p:txBody>
      </p:sp>
      <p:sp>
        <p:nvSpPr>
          <p:cNvPr id="7" name="Pentagon 4"/>
          <p:cNvSpPr/>
          <p:nvPr/>
        </p:nvSpPr>
        <p:spPr>
          <a:xfrm>
            <a:off x="1697041" y="4869160"/>
            <a:ext cx="2939126" cy="1211315"/>
          </a:xfrm>
          <a:prstGeom prst="homePlate">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anchor="ctr"/>
          <a:lstStyle/>
          <a:p>
            <a:pPr algn="ctr" rtl="0">
              <a:defRPr/>
            </a:pPr>
            <a:r>
              <a:rPr lang="en-US" sz="2000" b="1" dirty="0">
                <a:solidFill>
                  <a:srgbClr val="EEECE1">
                    <a:lumMod val="1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rPr>
              <a:t>Infrastructure</a:t>
            </a:r>
            <a:r>
              <a:rPr lang="ar-SA" sz="2000" b="1" dirty="0">
                <a:solidFill>
                  <a:srgbClr val="EEECE1">
                    <a:lumMod val="1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rPr>
              <a:t> </a:t>
            </a:r>
            <a:r>
              <a:rPr lang="en-US" sz="2000" b="1" dirty="0">
                <a:solidFill>
                  <a:srgbClr val="EEECE1">
                    <a:lumMod val="1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rPr>
              <a:t>as</a:t>
            </a:r>
            <a:r>
              <a:rPr lang="ar-SA" sz="2000" b="1" dirty="0">
                <a:solidFill>
                  <a:srgbClr val="EEECE1">
                    <a:lumMod val="1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rPr>
              <a:t> </a:t>
            </a:r>
            <a:r>
              <a:rPr lang="en-US" sz="2000" b="1" dirty="0">
                <a:solidFill>
                  <a:srgbClr val="EEECE1">
                    <a:lumMod val="1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rPr>
              <a:t>a</a:t>
            </a:r>
            <a:r>
              <a:rPr lang="ar-SA" sz="2000" b="1" dirty="0">
                <a:solidFill>
                  <a:srgbClr val="EEECE1">
                    <a:lumMod val="1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rPr>
              <a:t> </a:t>
            </a:r>
            <a:r>
              <a:rPr lang="en-US" sz="2000" b="1" dirty="0">
                <a:solidFill>
                  <a:srgbClr val="EEECE1">
                    <a:lumMod val="1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rPr>
              <a:t>Service</a:t>
            </a:r>
            <a:endParaRPr lang="ar-SA" sz="2000" b="1" dirty="0">
              <a:solidFill>
                <a:srgbClr val="EEECE1">
                  <a:lumMod val="1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endParaRPr>
          </a:p>
          <a:p>
            <a:pPr algn="ctr" rtl="0">
              <a:defRPr/>
            </a:pPr>
            <a:r>
              <a:rPr lang="ar-SA" sz="2400" b="1" dirty="0">
                <a:solidFill>
                  <a:srgbClr val="EEECE1">
                    <a:lumMod val="10000"/>
                  </a:srgbClr>
                </a:solidFill>
                <a:effectLst>
                  <a:glow rad="101600">
                    <a:prstClr val="white">
                      <a:alpha val="60000"/>
                    </a:prstClr>
                  </a:glow>
                  <a:outerShdw blurRad="38100" dist="38100" dir="2700000" algn="tl">
                    <a:srgbClr val="000000">
                      <a:alpha val="43137"/>
                    </a:srgbClr>
                  </a:outerShdw>
                </a:effectLst>
                <a:cs typeface="AL-Mohanad Bold" pitchFamily="2" charset="-78"/>
              </a:rPr>
              <a:t>البنية التحتية كخدمة</a:t>
            </a:r>
            <a:endParaRPr lang="en-US" sz="2400" dirty="0">
              <a:solidFill>
                <a:srgbClr val="EEECE1">
                  <a:lumMod val="10000"/>
                </a:srgbClr>
              </a:solidFill>
              <a:effectLst>
                <a:glow rad="101600">
                  <a:prstClr val="white">
                    <a:alpha val="60000"/>
                  </a:prstClr>
                </a:glow>
                <a:outerShdw blurRad="38100" dist="38100" dir="2700000" algn="tl">
                  <a:srgbClr val="000000">
                    <a:alpha val="43137"/>
                  </a:srgbClr>
                </a:outerShdw>
              </a:effectLst>
              <a:cs typeface="AL-Mohanad Bold" pitchFamily="2" charset="-78"/>
            </a:endParaRPr>
          </a:p>
        </p:txBody>
      </p:sp>
      <p:sp>
        <p:nvSpPr>
          <p:cNvPr id="8" name="Pentagon 12"/>
          <p:cNvSpPr/>
          <p:nvPr/>
        </p:nvSpPr>
        <p:spPr>
          <a:xfrm>
            <a:off x="1701214" y="2369904"/>
            <a:ext cx="2939126" cy="1234183"/>
          </a:xfrm>
          <a:prstGeom prst="homePlate">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anchor="ctr"/>
          <a:lstStyle/>
          <a:p>
            <a:pPr algn="ctr" rtl="0">
              <a:defRPr/>
            </a:pPr>
            <a:r>
              <a:rPr lang="en-US" sz="2000" b="1" dirty="0">
                <a:solidFill>
                  <a:srgbClr val="C0504D">
                    <a:lumMod val="5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rPr>
              <a:t>Software as a Service</a:t>
            </a:r>
          </a:p>
          <a:p>
            <a:pPr algn="ctr" rtl="0">
              <a:defRPr/>
            </a:pPr>
            <a:r>
              <a:rPr lang="ar-SA" sz="2800" b="1" dirty="0">
                <a:solidFill>
                  <a:srgbClr val="C0504D">
                    <a:lumMod val="50000"/>
                  </a:srgbClr>
                </a:solidFill>
                <a:effectLst>
                  <a:glow rad="101600">
                    <a:prstClr val="white">
                      <a:alpha val="60000"/>
                    </a:prstClr>
                  </a:glow>
                  <a:outerShdw blurRad="38100" dist="38100" dir="2700000" algn="tl">
                    <a:srgbClr val="000000">
                      <a:alpha val="43137"/>
                    </a:srgbClr>
                  </a:outerShdw>
                </a:effectLst>
                <a:cs typeface="AL-Mohanad Bold" pitchFamily="2" charset="-78"/>
              </a:rPr>
              <a:t>البرمجيات كخدمة</a:t>
            </a:r>
            <a:endParaRPr lang="en-US" sz="2800" dirty="0">
              <a:solidFill>
                <a:srgbClr val="C0504D">
                  <a:lumMod val="50000"/>
                </a:srgbClr>
              </a:solidFill>
              <a:effectLst>
                <a:glow rad="101600">
                  <a:prstClr val="white">
                    <a:alpha val="60000"/>
                  </a:prstClr>
                </a:glow>
                <a:outerShdw blurRad="38100" dist="38100" dir="2700000" algn="tl">
                  <a:srgbClr val="000000">
                    <a:alpha val="43137"/>
                  </a:srgbClr>
                </a:outerShdw>
              </a:effectLst>
              <a:cs typeface="AL-Mohanad Bold" pitchFamily="2" charset="-78"/>
            </a:endParaRPr>
          </a:p>
        </p:txBody>
      </p:sp>
      <p:sp>
        <p:nvSpPr>
          <p:cNvPr id="10" name="Cloud 5"/>
          <p:cNvSpPr/>
          <p:nvPr/>
        </p:nvSpPr>
        <p:spPr>
          <a:xfrm>
            <a:off x="4785185" y="1772816"/>
            <a:ext cx="4179303" cy="4752527"/>
          </a:xfrm>
          <a:prstGeom prst="cloud">
            <a:avLst/>
          </a:prstGeom>
          <a:solidFill>
            <a:schemeClr val="bg1"/>
          </a:solidFill>
        </p:spPr>
        <p:style>
          <a:lnRef idx="2">
            <a:schemeClr val="accent1">
              <a:shade val="50000"/>
            </a:schemeClr>
          </a:lnRef>
          <a:fillRef idx="1002">
            <a:schemeClr val="l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9" name="Pentagon 13"/>
          <p:cNvSpPr/>
          <p:nvPr/>
        </p:nvSpPr>
        <p:spPr>
          <a:xfrm>
            <a:off x="1702042" y="3604087"/>
            <a:ext cx="2939126" cy="1244951"/>
          </a:xfrm>
          <a:prstGeom prst="homePlate">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3">
            <a:schemeClr val="accent3"/>
          </a:fillRef>
          <a:effectRef idx="2">
            <a:schemeClr val="accent3"/>
          </a:effectRef>
          <a:fontRef idx="minor">
            <a:schemeClr val="lt1"/>
          </a:fontRef>
        </p:style>
        <p:txBody>
          <a:bodyPr anchor="ctr"/>
          <a:lstStyle/>
          <a:p>
            <a:pPr algn="ctr" rtl="0">
              <a:defRPr/>
            </a:pPr>
            <a:r>
              <a:rPr lang="en-US" sz="2000" b="1" dirty="0">
                <a:solidFill>
                  <a:srgbClr val="4BACC6">
                    <a:lumMod val="5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rPr>
              <a:t>Platform</a:t>
            </a:r>
            <a:r>
              <a:rPr lang="ar-SA" sz="2000" b="1" dirty="0">
                <a:solidFill>
                  <a:srgbClr val="4BACC6">
                    <a:lumMod val="5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rPr>
              <a:t> </a:t>
            </a:r>
            <a:r>
              <a:rPr lang="en-US" sz="2000" b="1" dirty="0">
                <a:solidFill>
                  <a:srgbClr val="4BACC6">
                    <a:lumMod val="5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rPr>
              <a:t>as</a:t>
            </a:r>
            <a:r>
              <a:rPr lang="ar-SA" sz="2000" b="1" dirty="0">
                <a:solidFill>
                  <a:srgbClr val="4BACC6">
                    <a:lumMod val="5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rPr>
              <a:t> </a:t>
            </a:r>
            <a:r>
              <a:rPr lang="en-US" sz="2000" b="1" dirty="0">
                <a:solidFill>
                  <a:srgbClr val="4BACC6">
                    <a:lumMod val="5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rPr>
              <a:t>a</a:t>
            </a:r>
            <a:r>
              <a:rPr lang="ar-SA" sz="2000" b="1" dirty="0">
                <a:solidFill>
                  <a:srgbClr val="4BACC6">
                    <a:lumMod val="5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rPr>
              <a:t> </a:t>
            </a:r>
            <a:r>
              <a:rPr lang="en-US" sz="2000" b="1" dirty="0">
                <a:solidFill>
                  <a:srgbClr val="4BACC6">
                    <a:lumMod val="5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rPr>
              <a:t>Service</a:t>
            </a:r>
            <a:endParaRPr lang="ar-SA" sz="2000" b="1" dirty="0">
              <a:solidFill>
                <a:srgbClr val="4BACC6">
                  <a:lumMod val="50000"/>
                </a:srgbClr>
              </a:solidFill>
              <a:effectLst>
                <a:glow rad="101600">
                  <a:prstClr val="white">
                    <a:alpha val="60000"/>
                  </a:prstClr>
                </a:glow>
                <a:outerShdw blurRad="38100" dist="38100" dir="2700000" algn="tl">
                  <a:srgbClr val="000000">
                    <a:alpha val="43137"/>
                  </a:srgbClr>
                </a:outerShdw>
              </a:effectLst>
              <a:latin typeface="Georgia" pitchFamily="18" charset="0"/>
              <a:cs typeface="Iskoola Pota" pitchFamily="34" charset="0"/>
            </a:endParaRPr>
          </a:p>
          <a:p>
            <a:pPr algn="ctr" rtl="0">
              <a:defRPr/>
            </a:pPr>
            <a:r>
              <a:rPr lang="ar-SA" sz="2800" b="1" dirty="0">
                <a:solidFill>
                  <a:srgbClr val="4BACC6">
                    <a:lumMod val="50000"/>
                  </a:srgbClr>
                </a:solidFill>
                <a:effectLst>
                  <a:glow rad="101600">
                    <a:prstClr val="white">
                      <a:alpha val="60000"/>
                    </a:prstClr>
                  </a:glow>
                  <a:outerShdw blurRad="38100" dist="38100" dir="2700000" algn="tl">
                    <a:srgbClr val="000000">
                      <a:alpha val="43137"/>
                    </a:srgbClr>
                  </a:outerShdw>
                </a:effectLst>
                <a:cs typeface="AL-Mohanad Bold" pitchFamily="2" charset="-78"/>
              </a:rPr>
              <a:t>المنصة كخدمة</a:t>
            </a:r>
            <a:endParaRPr lang="en-US" sz="2800" dirty="0">
              <a:solidFill>
                <a:srgbClr val="4BACC6">
                  <a:lumMod val="50000"/>
                </a:srgbClr>
              </a:solidFill>
              <a:effectLst>
                <a:glow rad="101600">
                  <a:prstClr val="white">
                    <a:alpha val="60000"/>
                  </a:prstClr>
                </a:glow>
                <a:outerShdw blurRad="38100" dist="38100" dir="2700000" algn="tl">
                  <a:srgbClr val="000000">
                    <a:alpha val="43137"/>
                  </a:srgbClr>
                </a:outerShdw>
              </a:effectLst>
              <a:cs typeface="AL-Mohanad Bold" pitchFamily="2" charset="-78"/>
            </a:endParaRPr>
          </a:p>
        </p:txBody>
      </p:sp>
      <p:pic>
        <p:nvPicPr>
          <p:cNvPr id="11"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2418"/>
          <a:stretch/>
        </p:blipFill>
        <p:spPr bwMode="auto">
          <a:xfrm>
            <a:off x="5655079" y="2383310"/>
            <a:ext cx="2805353" cy="11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449"/>
          <a:stretch/>
        </p:blipFill>
        <p:spPr bwMode="auto">
          <a:xfrm>
            <a:off x="5749858" y="3717032"/>
            <a:ext cx="2278526" cy="92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7128" y="4869160"/>
            <a:ext cx="2489248" cy="878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صورة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240192"/>
            <a:ext cx="1475656" cy="1031484"/>
          </a:xfrm>
          <a:prstGeom prst="rect">
            <a:avLst/>
          </a:prstGeom>
        </p:spPr>
      </p:pic>
    </p:spTree>
    <p:extLst>
      <p:ext uri="{BB962C8B-B14F-4D97-AF65-F5344CB8AC3E}">
        <p14:creationId xmlns:p14="http://schemas.microsoft.com/office/powerpoint/2010/main" val="44952035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ppt_x</p:attrName>
                                        </p:attrNameLst>
                                      </p:cBhvr>
                                      <p:tavLst>
                                        <p:tav tm="0">
                                          <p:val>
                                            <p:strVal val="#ppt_x"/>
                                          </p:val>
                                        </p:tav>
                                        <p:tav tm="100000">
                                          <p:val>
                                            <p:strVal val="#ppt_x"/>
                                          </p:val>
                                        </p:tav>
                                      </p:tavLst>
                                    </p:anim>
                                    <p:anim calcmode="lin" valueType="num">
                                      <p:cBhvr>
                                        <p:cTn id="19" dur="2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2000"/>
                                        <p:tgtEl>
                                          <p:spTgt spid="8"/>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1" y="1213207"/>
            <a:ext cx="8964488" cy="564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pic>
        <p:nvPicPr>
          <p:cNvPr id="46082" name="Picture 2" descr="D:\2 - الدورات التدريبية لعام 1435-1436\ملفات اد مودو نظم المعلومات والسحابة\الحوسبة\صورةنماذج الخدمات السحابية.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87624" y="1008114"/>
            <a:ext cx="6858048" cy="5949278"/>
          </a:xfrm>
          <a:prstGeom prst="rect">
            <a:avLst/>
          </a:prstGeom>
          <a:noFill/>
        </p:spPr>
      </p:pic>
      <p:sp>
        <p:nvSpPr>
          <p:cNvPr id="7" name="عنوان 2"/>
          <p:cNvSpPr txBox="1">
            <a:spLocks/>
          </p:cNvSpPr>
          <p:nvPr/>
        </p:nvSpPr>
        <p:spPr>
          <a:xfrm>
            <a:off x="2267744" y="116632"/>
            <a:ext cx="6696744" cy="792088"/>
          </a:xfrm>
          <a:prstGeom prst="rect">
            <a:avLst/>
          </a:prstGeom>
        </p:spPr>
        <p:txBody>
          <a:bodyPr vert="horz" lIns="91440" tIns="10800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AL-Mohanad Bold" pitchFamily="2" charset="-78"/>
              </a:defRPr>
            </a:lvl1pPr>
          </a:lstStyle>
          <a:p>
            <a:r>
              <a:rPr lang="en-US" b="1" dirty="0" smtClean="0">
                <a:solidFill>
                  <a:prstClr val="white"/>
                </a:solidFill>
                <a:effectLst>
                  <a:outerShdw blurRad="38100" dist="38100" dir="2700000" algn="tl">
                    <a:srgbClr val="000000">
                      <a:alpha val="43137"/>
                    </a:srgbClr>
                  </a:outerShdw>
                </a:effectLst>
                <a:latin typeface="Euphemia" pitchFamily="34" charset="0"/>
                <a:cs typeface="AGA Sindibad Regular" pitchFamily="2" charset="-78"/>
              </a:rPr>
              <a:t> </a:t>
            </a:r>
            <a:r>
              <a:rPr lang="ar-SA" b="1" dirty="0" smtClean="0">
                <a:solidFill>
                  <a:prstClr val="white"/>
                </a:solidFill>
                <a:effectLst>
                  <a:outerShdw blurRad="38100" dist="38100" dir="2700000" algn="tl">
                    <a:srgbClr val="000000">
                      <a:alpha val="43137"/>
                    </a:srgbClr>
                  </a:outerShdw>
                </a:effectLst>
                <a:latin typeface="Euphemia" pitchFamily="34" charset="0"/>
                <a:cs typeface="AGA Sindibad Regular" pitchFamily="2" charset="-78"/>
              </a:rPr>
              <a:t> نماذج لخدمات الحوسبة السحابية </a:t>
            </a:r>
            <a:endParaRPr lang="en-US" b="1" dirty="0">
              <a:solidFill>
                <a:prstClr val="white"/>
              </a:solidFill>
              <a:effectLst>
                <a:outerShdw blurRad="38100" dist="38100" dir="2700000" algn="tl">
                  <a:srgbClr val="000000">
                    <a:alpha val="43137"/>
                  </a:srgbClr>
                </a:outerShdw>
              </a:effectLst>
            </a:endParaRPr>
          </a:p>
        </p:txBody>
      </p:sp>
      <p:pic>
        <p:nvPicPr>
          <p:cNvPr id="8" name="صورة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40192"/>
            <a:ext cx="1475656" cy="1031484"/>
          </a:xfrm>
          <a:prstGeom prst="rect">
            <a:avLst/>
          </a:prstGeom>
        </p:spPr>
      </p:pic>
    </p:spTree>
    <p:extLst>
      <p:ext uri="{BB962C8B-B14F-4D97-AF65-F5344CB8AC3E}">
        <p14:creationId xmlns:p14="http://schemas.microsoft.com/office/powerpoint/2010/main" val="14918054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heel(1)">
                                      <p:cBhvr>
                                        <p:cTn id="7" dur="3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مستطيل 13"/>
          <p:cNvSpPr/>
          <p:nvPr/>
        </p:nvSpPr>
        <p:spPr>
          <a:xfrm>
            <a:off x="1" y="1213207"/>
            <a:ext cx="8964488" cy="564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pic>
        <p:nvPicPr>
          <p:cNvPr id="4" name="صورة 3" descr="http://www.tech-wd.com/wd/wp-content/uploads/2012/06/cloud_stack.gif"/>
          <p:cNvPicPr/>
          <p:nvPr/>
        </p:nvPicPr>
        <p:blipFill rotWithShape="1">
          <a:blip r:embed="rId2">
            <a:extLst>
              <a:ext uri="{28A0092B-C50C-407E-A947-70E740481C1C}">
                <a14:useLocalDpi xmlns:a14="http://schemas.microsoft.com/office/drawing/2010/main" val="0"/>
              </a:ext>
            </a:extLst>
          </a:blip>
          <a:srcRect t="12969" b="12169"/>
          <a:stretch/>
        </p:blipFill>
        <p:spPr bwMode="auto">
          <a:xfrm>
            <a:off x="1187624" y="1271676"/>
            <a:ext cx="7671767" cy="5397684"/>
          </a:xfrm>
          <a:prstGeom prst="rect">
            <a:avLst/>
          </a:prstGeom>
          <a:noFill/>
          <a:ln>
            <a:noFill/>
          </a:ln>
        </p:spPr>
      </p:pic>
      <p:sp>
        <p:nvSpPr>
          <p:cNvPr id="6" name="مستطيل 5"/>
          <p:cNvSpPr/>
          <p:nvPr/>
        </p:nvSpPr>
        <p:spPr>
          <a:xfrm>
            <a:off x="3745796" y="2420888"/>
            <a:ext cx="2462534" cy="523220"/>
          </a:xfrm>
          <a:prstGeom prst="rect">
            <a:avLst/>
          </a:prstGeom>
        </p:spPr>
        <p:txBody>
          <a:bodyPr wrap="none">
            <a:spAutoFit/>
          </a:bodyPr>
          <a:lstStyle/>
          <a:p>
            <a:pPr algn="ctr" rtl="0">
              <a:defRPr/>
            </a:pPr>
            <a:r>
              <a:rPr lang="ar-SA" sz="2800" b="1" dirty="0" smtClean="0">
                <a:solidFill>
                  <a:prstClr val="black"/>
                </a:solidFill>
                <a:cs typeface="AL-Mohanad Bold" pitchFamily="2" charset="-78"/>
              </a:rPr>
              <a:t>البرمجيات كخدمة</a:t>
            </a:r>
            <a:endParaRPr lang="en-US" sz="2800" dirty="0">
              <a:solidFill>
                <a:prstClr val="black"/>
              </a:solidFill>
              <a:cs typeface="AL-Mohanad Bold" pitchFamily="2" charset="-78"/>
            </a:endParaRPr>
          </a:p>
        </p:txBody>
      </p:sp>
      <p:sp>
        <p:nvSpPr>
          <p:cNvPr id="7" name="مستطيل 6"/>
          <p:cNvSpPr/>
          <p:nvPr/>
        </p:nvSpPr>
        <p:spPr>
          <a:xfrm>
            <a:off x="4409471" y="4191471"/>
            <a:ext cx="1242649" cy="461665"/>
          </a:xfrm>
          <a:prstGeom prst="rect">
            <a:avLst/>
          </a:prstGeom>
        </p:spPr>
        <p:txBody>
          <a:bodyPr wrap="none">
            <a:spAutoFit/>
          </a:bodyPr>
          <a:lstStyle/>
          <a:p>
            <a:pPr algn="ctr" rtl="0">
              <a:defRPr/>
            </a:pPr>
            <a:r>
              <a:rPr lang="ar-SA" sz="2400" b="1" dirty="0" smtClean="0">
                <a:solidFill>
                  <a:prstClr val="black"/>
                </a:solidFill>
                <a:cs typeface="AL-Mohanad Bold" pitchFamily="2" charset="-78"/>
              </a:rPr>
              <a:t>المنصة كخدمة</a:t>
            </a:r>
            <a:endParaRPr lang="en-US" sz="2400" dirty="0">
              <a:solidFill>
                <a:prstClr val="black"/>
              </a:solidFill>
              <a:cs typeface="AL-Mohanad Bold" pitchFamily="2" charset="-78"/>
            </a:endParaRPr>
          </a:p>
        </p:txBody>
      </p:sp>
      <p:sp>
        <p:nvSpPr>
          <p:cNvPr id="8" name="مستطيل 7"/>
          <p:cNvSpPr/>
          <p:nvPr/>
        </p:nvSpPr>
        <p:spPr>
          <a:xfrm>
            <a:off x="5624830" y="6309320"/>
            <a:ext cx="1683474" cy="461665"/>
          </a:xfrm>
          <a:prstGeom prst="rect">
            <a:avLst/>
          </a:prstGeom>
        </p:spPr>
        <p:txBody>
          <a:bodyPr wrap="none">
            <a:spAutoFit/>
          </a:bodyPr>
          <a:lstStyle/>
          <a:p>
            <a:pPr algn="ctr" rtl="0">
              <a:defRPr/>
            </a:pPr>
            <a:r>
              <a:rPr lang="ar-SA" sz="2400" b="1" dirty="0" smtClean="0">
                <a:solidFill>
                  <a:prstClr val="black"/>
                </a:solidFill>
                <a:cs typeface="AL-Mohanad Bold" pitchFamily="2" charset="-78"/>
              </a:rPr>
              <a:t>البنية التحتية كخدمة</a:t>
            </a:r>
            <a:endParaRPr lang="en-US" sz="2400" dirty="0">
              <a:solidFill>
                <a:prstClr val="black"/>
              </a:solidFill>
              <a:cs typeface="AL-Mohanad Bold" pitchFamily="2" charset="-78"/>
            </a:endParaRPr>
          </a:p>
        </p:txBody>
      </p:sp>
      <p:sp>
        <p:nvSpPr>
          <p:cNvPr id="9" name="مستطيل 8"/>
          <p:cNvSpPr/>
          <p:nvPr/>
        </p:nvSpPr>
        <p:spPr>
          <a:xfrm>
            <a:off x="3347864" y="1268760"/>
            <a:ext cx="3349058" cy="523220"/>
          </a:xfrm>
          <a:prstGeom prst="rect">
            <a:avLst/>
          </a:prstGeom>
        </p:spPr>
        <p:txBody>
          <a:bodyPr wrap="none">
            <a:spAutoFit/>
          </a:bodyPr>
          <a:lstStyle/>
          <a:p>
            <a:pPr algn="ctr" rtl="0">
              <a:defRPr/>
            </a:pPr>
            <a:r>
              <a:rPr lang="en-US" sz="2800" b="1" dirty="0" smtClean="0">
                <a:solidFill>
                  <a:prstClr val="black"/>
                </a:solidFill>
                <a:cs typeface="AL-Mohanad Bold" pitchFamily="2" charset="-78"/>
              </a:rPr>
              <a:t>Software as a Service</a:t>
            </a:r>
            <a:endParaRPr lang="en-US" sz="2800" b="1" dirty="0">
              <a:solidFill>
                <a:prstClr val="black"/>
              </a:solidFill>
              <a:cs typeface="AL-Mohanad Bold" pitchFamily="2" charset="-78"/>
            </a:endParaRPr>
          </a:p>
        </p:txBody>
      </p:sp>
      <p:sp>
        <p:nvSpPr>
          <p:cNvPr id="10" name="مستطيل 9"/>
          <p:cNvSpPr/>
          <p:nvPr/>
        </p:nvSpPr>
        <p:spPr>
          <a:xfrm>
            <a:off x="3563888" y="2996952"/>
            <a:ext cx="2826351" cy="461665"/>
          </a:xfrm>
          <a:prstGeom prst="rect">
            <a:avLst/>
          </a:prstGeom>
        </p:spPr>
        <p:txBody>
          <a:bodyPr wrap="none">
            <a:spAutoFit/>
          </a:bodyPr>
          <a:lstStyle/>
          <a:p>
            <a:pPr algn="ctr" rtl="0">
              <a:defRPr/>
            </a:pPr>
            <a:r>
              <a:rPr lang="en-US" sz="2400" b="1" dirty="0" smtClean="0">
                <a:solidFill>
                  <a:prstClr val="black"/>
                </a:solidFill>
                <a:cs typeface="AL-Mohanad Bold" pitchFamily="2" charset="-78"/>
              </a:rPr>
              <a:t>Platform</a:t>
            </a:r>
            <a:r>
              <a:rPr lang="ar-SA" sz="2400" b="1" dirty="0" smtClean="0">
                <a:solidFill>
                  <a:prstClr val="black"/>
                </a:solidFill>
                <a:cs typeface="AL-Mohanad Bold" pitchFamily="2" charset="-78"/>
              </a:rPr>
              <a:t> </a:t>
            </a:r>
            <a:r>
              <a:rPr lang="en-US" sz="2400" b="1" dirty="0" smtClean="0">
                <a:solidFill>
                  <a:prstClr val="black"/>
                </a:solidFill>
                <a:cs typeface="AL-Mohanad Bold" pitchFamily="2" charset="-78"/>
              </a:rPr>
              <a:t>as</a:t>
            </a:r>
            <a:r>
              <a:rPr lang="ar-SA" sz="2400" b="1" dirty="0" smtClean="0">
                <a:solidFill>
                  <a:prstClr val="black"/>
                </a:solidFill>
                <a:cs typeface="AL-Mohanad Bold" pitchFamily="2" charset="-78"/>
              </a:rPr>
              <a:t> </a:t>
            </a:r>
            <a:r>
              <a:rPr lang="en-US" sz="2400" b="1" dirty="0" smtClean="0">
                <a:solidFill>
                  <a:prstClr val="black"/>
                </a:solidFill>
                <a:cs typeface="AL-Mohanad Bold" pitchFamily="2" charset="-78"/>
              </a:rPr>
              <a:t>a</a:t>
            </a:r>
            <a:r>
              <a:rPr lang="ar-SA" sz="2400" b="1" dirty="0" smtClean="0">
                <a:solidFill>
                  <a:prstClr val="black"/>
                </a:solidFill>
                <a:cs typeface="AL-Mohanad Bold" pitchFamily="2" charset="-78"/>
              </a:rPr>
              <a:t> </a:t>
            </a:r>
            <a:r>
              <a:rPr lang="en-US" sz="2400" b="1" dirty="0" smtClean="0">
                <a:solidFill>
                  <a:prstClr val="black"/>
                </a:solidFill>
                <a:cs typeface="AL-Mohanad Bold" pitchFamily="2" charset="-78"/>
              </a:rPr>
              <a:t>Service</a:t>
            </a:r>
            <a:endParaRPr lang="ar-SA" sz="2400" b="1" dirty="0">
              <a:solidFill>
                <a:prstClr val="black"/>
              </a:solidFill>
              <a:cs typeface="AL-Mohanad Bold" pitchFamily="2" charset="-78"/>
            </a:endParaRPr>
          </a:p>
        </p:txBody>
      </p:sp>
      <p:sp>
        <p:nvSpPr>
          <p:cNvPr id="11" name="مستطيل 10"/>
          <p:cNvSpPr/>
          <p:nvPr/>
        </p:nvSpPr>
        <p:spPr>
          <a:xfrm>
            <a:off x="1817859" y="6309320"/>
            <a:ext cx="3474221" cy="461665"/>
          </a:xfrm>
          <a:prstGeom prst="rect">
            <a:avLst/>
          </a:prstGeom>
        </p:spPr>
        <p:txBody>
          <a:bodyPr wrap="none">
            <a:spAutoFit/>
          </a:bodyPr>
          <a:lstStyle/>
          <a:p>
            <a:pPr algn="ctr" rtl="0">
              <a:defRPr/>
            </a:pPr>
            <a:r>
              <a:rPr lang="en-US" sz="2400" b="1" dirty="0" smtClean="0">
                <a:solidFill>
                  <a:prstClr val="black"/>
                </a:solidFill>
                <a:cs typeface="AL-Mohanad Bold" pitchFamily="2" charset="-78"/>
              </a:rPr>
              <a:t>Infrastructure</a:t>
            </a:r>
            <a:r>
              <a:rPr lang="ar-SA" sz="2400" b="1" dirty="0" smtClean="0">
                <a:solidFill>
                  <a:prstClr val="black"/>
                </a:solidFill>
                <a:cs typeface="AL-Mohanad Bold" pitchFamily="2" charset="-78"/>
              </a:rPr>
              <a:t> </a:t>
            </a:r>
            <a:r>
              <a:rPr lang="en-US" sz="2400" b="1" dirty="0" smtClean="0">
                <a:solidFill>
                  <a:prstClr val="black"/>
                </a:solidFill>
                <a:cs typeface="AL-Mohanad Bold" pitchFamily="2" charset="-78"/>
              </a:rPr>
              <a:t>as</a:t>
            </a:r>
            <a:r>
              <a:rPr lang="ar-SA" sz="2400" b="1" dirty="0" smtClean="0">
                <a:solidFill>
                  <a:prstClr val="black"/>
                </a:solidFill>
                <a:cs typeface="AL-Mohanad Bold" pitchFamily="2" charset="-78"/>
              </a:rPr>
              <a:t> </a:t>
            </a:r>
            <a:r>
              <a:rPr lang="en-US" sz="2400" b="1" dirty="0" smtClean="0">
                <a:solidFill>
                  <a:prstClr val="black"/>
                </a:solidFill>
                <a:cs typeface="AL-Mohanad Bold" pitchFamily="2" charset="-78"/>
              </a:rPr>
              <a:t>a</a:t>
            </a:r>
            <a:r>
              <a:rPr lang="ar-SA" sz="2400" b="1" dirty="0" smtClean="0">
                <a:solidFill>
                  <a:prstClr val="black"/>
                </a:solidFill>
                <a:cs typeface="AL-Mohanad Bold" pitchFamily="2" charset="-78"/>
              </a:rPr>
              <a:t> </a:t>
            </a:r>
            <a:r>
              <a:rPr lang="en-US" sz="2400" b="1" dirty="0" smtClean="0">
                <a:solidFill>
                  <a:prstClr val="black"/>
                </a:solidFill>
                <a:cs typeface="AL-Mohanad Bold" pitchFamily="2" charset="-78"/>
              </a:rPr>
              <a:t>Service</a:t>
            </a:r>
            <a:endParaRPr lang="ar-SA" sz="2400" b="1" dirty="0">
              <a:solidFill>
                <a:prstClr val="black"/>
              </a:solidFill>
              <a:cs typeface="AL-Mohanad Bold" pitchFamily="2" charset="-78"/>
            </a:endParaRPr>
          </a:p>
        </p:txBody>
      </p:sp>
      <p:sp>
        <p:nvSpPr>
          <p:cNvPr id="12" name="عنوان 2"/>
          <p:cNvSpPr>
            <a:spLocks noGrp="1"/>
          </p:cNvSpPr>
          <p:nvPr>
            <p:ph type="title"/>
          </p:nvPr>
        </p:nvSpPr>
        <p:spPr>
          <a:xfrm>
            <a:off x="2267744" y="116632"/>
            <a:ext cx="6696744" cy="792088"/>
          </a:xfrm>
        </p:spPr>
        <p:txBody>
          <a:bodyPr tIns="108000">
            <a:noAutofit/>
          </a:bodyPr>
          <a:lstStyle/>
          <a:p>
            <a:r>
              <a:rPr lang="en-US" b="1" dirty="0" smtClean="0">
                <a:solidFill>
                  <a:schemeClr val="bg1"/>
                </a:solidFill>
                <a:effectLst>
                  <a:outerShdw blurRad="38100" dist="38100" dir="2700000" algn="tl">
                    <a:srgbClr val="000000">
                      <a:alpha val="43137"/>
                    </a:srgbClr>
                  </a:outerShdw>
                </a:effectLst>
                <a:latin typeface="Euphemia" pitchFamily="34" charset="0"/>
                <a:cs typeface="AGA Sindibad Regular" pitchFamily="2" charset="-78"/>
              </a:rPr>
              <a:t> </a:t>
            </a:r>
            <a:r>
              <a:rPr lang="ar-SA" b="1" dirty="0" smtClean="0">
                <a:solidFill>
                  <a:schemeClr val="bg1"/>
                </a:solidFill>
                <a:effectLst>
                  <a:outerShdw blurRad="38100" dist="38100" dir="2700000" algn="tl">
                    <a:srgbClr val="000000">
                      <a:alpha val="43137"/>
                    </a:srgbClr>
                  </a:outerShdw>
                </a:effectLst>
                <a:latin typeface="Euphemia" pitchFamily="34" charset="0"/>
                <a:cs typeface="AGA Sindibad Regular" pitchFamily="2" charset="-78"/>
              </a:rPr>
              <a:t> نماذج لخدمات الحوسبة السحابية </a:t>
            </a:r>
            <a:endParaRPr lang="en-US" b="1" dirty="0">
              <a:solidFill>
                <a:schemeClr val="bg1"/>
              </a:solidFill>
              <a:effectLst>
                <a:outerShdw blurRad="38100" dist="38100" dir="2700000" algn="tl">
                  <a:srgbClr val="000000">
                    <a:alpha val="43137"/>
                  </a:srgbClr>
                </a:outerShdw>
              </a:effectLst>
            </a:endParaRPr>
          </a:p>
        </p:txBody>
      </p:sp>
      <p:pic>
        <p:nvPicPr>
          <p:cNvPr id="13" name="صورة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40192"/>
            <a:ext cx="1475656" cy="1031484"/>
          </a:xfrm>
          <a:prstGeom prst="rect">
            <a:avLst/>
          </a:prstGeom>
        </p:spPr>
      </p:pic>
    </p:spTree>
    <p:extLst>
      <p:ext uri="{BB962C8B-B14F-4D97-AF65-F5344CB8AC3E}">
        <p14:creationId xmlns:p14="http://schemas.microsoft.com/office/powerpoint/2010/main" val="2002502669"/>
      </p:ext>
    </p:extLst>
  </p:cSld>
  <p:clrMapOvr>
    <a:masterClrMapping/>
  </p:clrMapOvr>
  <mc:AlternateContent xmlns:mc="http://schemas.openxmlformats.org/markup-compatibility/2006" xmlns:p14="http://schemas.microsoft.com/office/powerpoint/2010/main">
    <mc:Choice Requires="p14">
      <p:transition spd="slow" p14:dur="2750">
        <p:wipe dir="d"/>
      </p:transition>
    </mc:Choice>
    <mc:Fallback xmlns="">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700808"/>
            <a:ext cx="8229600" cy="4572000"/>
          </a:xfrm>
          <a:solidFill>
            <a:srgbClr val="FFD7A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tIns="216000">
            <a:noAutofit/>
          </a:bodyPr>
          <a:lstStyle/>
          <a:p>
            <a:pPr>
              <a:spcBef>
                <a:spcPts val="0"/>
              </a:spcBef>
            </a:pPr>
            <a:r>
              <a:rPr lang="ar-SA" sz="3600" dirty="0" smtClean="0">
                <a:solidFill>
                  <a:schemeClr val="bg1"/>
                </a:solidFill>
                <a:effectLst>
                  <a:outerShdw blurRad="38100" dist="38100" dir="2700000" algn="tl">
                    <a:srgbClr val="000000">
                      <a:alpha val="43137"/>
                    </a:srgbClr>
                  </a:outerShdw>
                </a:effectLst>
                <a:latin typeface="ae_AlHor" pitchFamily="18" charset="-78"/>
                <a:cs typeface="ae_AlHor" pitchFamily="18" charset="-78"/>
              </a:rPr>
              <a:t>هي السماح للمستخدمين بتشغيل التطبيقات والاستفادة منها عن بعد من خلال الخدمات السحابية,</a:t>
            </a:r>
            <a:r>
              <a:rPr lang="ar-SA" sz="1200" dirty="0" smtClean="0">
                <a:solidFill>
                  <a:schemeClr val="bg1"/>
                </a:solidFill>
                <a:effectLst>
                  <a:outerShdw blurRad="38100" dist="38100" dir="2700000" algn="tl">
                    <a:srgbClr val="000000">
                      <a:alpha val="43137"/>
                    </a:srgbClr>
                  </a:outerShdw>
                </a:effectLst>
                <a:latin typeface="ae_AlHor" pitchFamily="18" charset="-78"/>
                <a:cs typeface="ae_AlHor" pitchFamily="18" charset="-78"/>
              </a:rPr>
              <a:t> </a:t>
            </a:r>
            <a:r>
              <a:rPr lang="ar-SA" sz="3600" dirty="0" smtClean="0">
                <a:solidFill>
                  <a:schemeClr val="bg1"/>
                </a:solidFill>
                <a:effectLst>
                  <a:outerShdw blurRad="38100" dist="38100" dir="2700000" algn="tl">
                    <a:srgbClr val="000000">
                      <a:alpha val="43137"/>
                    </a:srgbClr>
                  </a:outerShdw>
                </a:effectLst>
                <a:latin typeface="ae_AlHor" pitchFamily="18" charset="-78"/>
                <a:cs typeface="ae_AlHor" pitchFamily="18" charset="-78"/>
              </a:rPr>
              <a:t>كاستخدام برنامج</a:t>
            </a:r>
            <a:r>
              <a:rPr lang="en-US" sz="2800" b="1" dirty="0" smtClean="0">
                <a:solidFill>
                  <a:schemeClr val="accent1">
                    <a:lumMod val="75000"/>
                  </a:schemeClr>
                </a:solidFill>
                <a:effectLst>
                  <a:outerShdw blurRad="38100" dist="38100" dir="2700000" algn="tl">
                    <a:srgbClr val="000000">
                      <a:alpha val="43137"/>
                    </a:srgbClr>
                  </a:outerShdw>
                </a:effectLst>
                <a:latin typeface="ae_AlHor" pitchFamily="18" charset="-78"/>
                <a:cs typeface="ae_AlHor" pitchFamily="18" charset="-78"/>
              </a:rPr>
              <a:t>Photoshop Express</a:t>
            </a:r>
            <a:r>
              <a:rPr lang="en-US" sz="2800" b="1" dirty="0">
                <a:solidFill>
                  <a:schemeClr val="accent1">
                    <a:lumMod val="75000"/>
                  </a:schemeClr>
                </a:solidFill>
                <a:effectLst>
                  <a:outerShdw blurRad="38100" dist="38100" dir="2700000" algn="tl">
                    <a:srgbClr val="000000">
                      <a:alpha val="43137"/>
                    </a:srgbClr>
                  </a:outerShdw>
                </a:effectLst>
                <a:latin typeface="ae_AlHor" pitchFamily="18" charset="-78"/>
                <a:cs typeface="ae_AlHor" pitchFamily="18" charset="-78"/>
              </a:rPr>
              <a:t> </a:t>
            </a:r>
            <a:r>
              <a:rPr lang="ar-SA" sz="2800" b="1" dirty="0" smtClean="0">
                <a:solidFill>
                  <a:schemeClr val="accent1">
                    <a:lumMod val="75000"/>
                  </a:schemeClr>
                </a:solidFill>
                <a:effectLst>
                  <a:outerShdw blurRad="38100" dist="38100" dir="2700000" algn="tl">
                    <a:srgbClr val="000000">
                      <a:alpha val="43137"/>
                    </a:srgbClr>
                  </a:outerShdw>
                </a:effectLst>
                <a:latin typeface="ae_AlHor" pitchFamily="18" charset="-78"/>
                <a:cs typeface="ae_AlHor" pitchFamily="18" charset="-78"/>
              </a:rPr>
              <a:t> </a:t>
            </a:r>
            <a:r>
              <a:rPr lang="ar-SA" sz="3600" dirty="0" smtClean="0">
                <a:solidFill>
                  <a:schemeClr val="bg1"/>
                </a:solidFill>
                <a:effectLst>
                  <a:outerShdw blurRad="38100" dist="38100" dir="2700000" algn="tl">
                    <a:srgbClr val="000000">
                      <a:alpha val="43137"/>
                    </a:srgbClr>
                  </a:outerShdw>
                </a:effectLst>
                <a:latin typeface="ae_AlHor" pitchFamily="18" charset="-78"/>
                <a:cs typeface="ae_AlHor" pitchFamily="18" charset="-78"/>
              </a:rPr>
              <a:t>بواسطة متصفح الإنترنت والاستفادة من خدمات البرنامج وهو على موقع الإنترنت بدون تثبيته.</a:t>
            </a:r>
          </a:p>
          <a:p>
            <a:pPr marL="64008" indent="0">
              <a:spcBef>
                <a:spcPts val="0"/>
              </a:spcBef>
              <a:buNone/>
            </a:pPr>
            <a:endParaRPr lang="ar-SA" sz="2000" dirty="0">
              <a:solidFill>
                <a:schemeClr val="bg1"/>
              </a:solidFill>
              <a:effectLst>
                <a:outerShdw blurRad="38100" dist="38100" dir="2700000" algn="tl">
                  <a:srgbClr val="000000">
                    <a:alpha val="43137"/>
                  </a:srgbClr>
                </a:outerShdw>
              </a:effectLst>
              <a:latin typeface="ae_AlHor" pitchFamily="18" charset="-78"/>
              <a:cs typeface="ae_AlHor" pitchFamily="18" charset="-78"/>
            </a:endParaRPr>
          </a:p>
          <a:p>
            <a:pPr>
              <a:spcBef>
                <a:spcPts val="0"/>
              </a:spcBef>
            </a:pPr>
            <a:r>
              <a:rPr lang="ar-SA" sz="3600" dirty="0" smtClean="0">
                <a:solidFill>
                  <a:schemeClr val="bg1"/>
                </a:solidFill>
                <a:effectLst>
                  <a:outerShdw blurRad="38100" dist="38100" dir="2700000" algn="tl">
                    <a:srgbClr val="000000">
                      <a:alpha val="43137"/>
                    </a:srgbClr>
                  </a:outerShdw>
                </a:effectLst>
                <a:latin typeface="ae_AlHor" pitchFamily="18" charset="-78"/>
                <a:cs typeface="ae_AlHor" pitchFamily="18" charset="-78"/>
              </a:rPr>
              <a:t>ومن الأمثلة على هذا النموذج تطبيقات</a:t>
            </a:r>
          </a:p>
          <a:p>
            <a:pPr marL="64008" indent="0">
              <a:spcBef>
                <a:spcPts val="0"/>
              </a:spcBef>
              <a:buNone/>
            </a:pPr>
            <a:r>
              <a:rPr lang="ar-SA" sz="3600" dirty="0" smtClean="0">
                <a:solidFill>
                  <a:schemeClr val="bg1"/>
                </a:solidFill>
                <a:effectLst>
                  <a:outerShdw blurRad="38100" dist="38100" dir="2700000" algn="tl">
                    <a:srgbClr val="000000">
                      <a:alpha val="43137"/>
                    </a:srgbClr>
                  </a:outerShdw>
                </a:effectLst>
                <a:latin typeface="ae_AlHor" pitchFamily="18" charset="-78"/>
                <a:cs typeface="ae_AlHor" pitchFamily="18" charset="-78"/>
              </a:rPr>
              <a:t> </a:t>
            </a:r>
            <a:r>
              <a:rPr lang="en-US" sz="3600" dirty="0" smtClean="0">
                <a:solidFill>
                  <a:schemeClr val="bg1"/>
                </a:solidFill>
                <a:effectLst>
                  <a:outerShdw blurRad="38100" dist="38100" dir="2700000" algn="tl">
                    <a:srgbClr val="000000">
                      <a:alpha val="43137"/>
                    </a:srgbClr>
                  </a:outerShdw>
                </a:effectLst>
                <a:latin typeface="ae_AlHor" pitchFamily="18" charset="-78"/>
                <a:cs typeface="ae_AlHor" pitchFamily="18" charset="-78"/>
              </a:rPr>
              <a:t>(</a:t>
            </a:r>
            <a:r>
              <a:rPr lang="en-US" sz="2800" b="1" dirty="0" smtClean="0">
                <a:solidFill>
                  <a:schemeClr val="accent1">
                    <a:lumMod val="75000"/>
                  </a:schemeClr>
                </a:solidFill>
                <a:effectLst>
                  <a:outerShdw blurRad="38100" dist="38100" dir="2700000" algn="tl">
                    <a:srgbClr val="000000">
                      <a:alpha val="43137"/>
                    </a:srgbClr>
                  </a:outerShdw>
                </a:effectLst>
                <a:latin typeface="ae_AlHor" pitchFamily="18" charset="-78"/>
                <a:cs typeface="ae_AlHor" pitchFamily="18" charset="-78"/>
              </a:rPr>
              <a:t>Google Apps</a:t>
            </a:r>
            <a:r>
              <a:rPr lang="en-US" sz="3600" dirty="0" smtClean="0">
                <a:solidFill>
                  <a:schemeClr val="bg1"/>
                </a:solidFill>
                <a:effectLst>
                  <a:outerShdw blurRad="38100" dist="38100" dir="2700000" algn="tl">
                    <a:srgbClr val="000000">
                      <a:alpha val="43137"/>
                    </a:srgbClr>
                  </a:outerShdw>
                </a:effectLst>
                <a:latin typeface="ae_AlHor" pitchFamily="18" charset="-78"/>
                <a:cs typeface="ae_AlHor" pitchFamily="18" charset="-78"/>
              </a:rPr>
              <a:t>)                 </a:t>
            </a:r>
            <a:endParaRPr lang="ar-SA" sz="3600" dirty="0">
              <a:solidFill>
                <a:schemeClr val="bg1"/>
              </a:solidFill>
              <a:effectLst>
                <a:outerShdw blurRad="38100" dist="38100" dir="2700000" algn="tl">
                  <a:srgbClr val="000000">
                    <a:alpha val="43137"/>
                  </a:srgbClr>
                </a:outerShdw>
              </a:effectLst>
              <a:latin typeface="ae_AlHor" pitchFamily="18" charset="-78"/>
              <a:cs typeface="ae_AlHor" pitchFamily="18" charset="-78"/>
            </a:endParaRPr>
          </a:p>
        </p:txBody>
      </p:sp>
      <p:sp>
        <p:nvSpPr>
          <p:cNvPr id="4" name="قوس كبير مزدوج 3"/>
          <p:cNvSpPr/>
          <p:nvPr/>
        </p:nvSpPr>
        <p:spPr>
          <a:xfrm>
            <a:off x="683568" y="332656"/>
            <a:ext cx="7776864" cy="1080120"/>
          </a:xfrm>
          <a:prstGeom prst="bracePair">
            <a:avLst/>
          </a:prstGeom>
          <a:solidFill>
            <a:srgbClr val="00EAAD"/>
          </a:solidFill>
          <a:ln>
            <a:noFill/>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accent1"/>
          </a:lnRef>
          <a:fillRef idx="0">
            <a:schemeClr val="accent1"/>
          </a:fillRef>
          <a:effectRef idx="2">
            <a:schemeClr val="accent1"/>
          </a:effectRef>
          <a:fontRef idx="minor">
            <a:schemeClr val="tx1"/>
          </a:fontRef>
        </p:style>
        <p:txBody>
          <a:bodyPr rtlCol="1" anchor="ctr"/>
          <a:lstStyle/>
          <a:p>
            <a:pPr algn="ctr"/>
            <a:endParaRPr lang="ar-SA">
              <a:solidFill>
                <a:prstClr val="white"/>
              </a:solidFill>
            </a:endParaRPr>
          </a:p>
        </p:txBody>
      </p:sp>
      <p:sp>
        <p:nvSpPr>
          <p:cNvPr id="2" name="عنوان 1"/>
          <p:cNvSpPr>
            <a:spLocks noGrp="1"/>
          </p:cNvSpPr>
          <p:nvPr>
            <p:ph type="title"/>
          </p:nvPr>
        </p:nvSpPr>
        <p:spPr>
          <a:xfrm>
            <a:off x="827584" y="267494"/>
            <a:ext cx="7344816" cy="1399032"/>
          </a:xfrm>
        </p:spPr>
        <p:txBody>
          <a:bodyPr>
            <a:normAutofit/>
          </a:bodyPr>
          <a:lstStyle/>
          <a:p>
            <a:pPr marL="0" algn="ctr"/>
            <a:r>
              <a:rPr lang="ar-SA" sz="6000" dirty="0" smtClean="0">
                <a:latin typeface="Monotype Koufi" pitchFamily="2" charset="-78"/>
                <a:ea typeface="Monotype Koufi" pitchFamily="2" charset="-78"/>
                <a:cs typeface="Monotype Koufi" pitchFamily="2" charset="-78"/>
              </a:rPr>
              <a:t>البرمجيات كخدمة </a:t>
            </a:r>
            <a:r>
              <a:rPr lang="en-US" sz="6000" dirty="0" smtClean="0">
                <a:ea typeface="Monotype Koufi" pitchFamily="2" charset="-78"/>
                <a:cs typeface="Monotype Koufi" pitchFamily="2" charset="-78"/>
              </a:rPr>
              <a:t>(</a:t>
            </a:r>
            <a:r>
              <a:rPr lang="en-US" sz="6000" dirty="0" smtClean="0">
                <a:latin typeface="Berlin Sans FB Demi" pitchFamily="34" charset="0"/>
                <a:ea typeface="Monotype Koufi" pitchFamily="2" charset="-78"/>
                <a:cs typeface="Monotype Koufi" pitchFamily="2" charset="-78"/>
              </a:rPr>
              <a:t>SAAS</a:t>
            </a:r>
            <a:r>
              <a:rPr lang="en-US" sz="6000" dirty="0" smtClean="0">
                <a:ea typeface="Monotype Koufi" pitchFamily="2" charset="-78"/>
                <a:cs typeface="Monotype Koufi" pitchFamily="2" charset="-78"/>
              </a:rPr>
              <a:t>)</a:t>
            </a:r>
            <a:endParaRPr lang="ar-SA" sz="6000" dirty="0">
              <a:latin typeface="Monotype Koufi" pitchFamily="2" charset="-78"/>
              <a:ea typeface="Monotype Koufi" pitchFamily="2" charset="-78"/>
              <a:cs typeface="Monotype Koufi" pitchFamily="2" charset="-78"/>
            </a:endParaRPr>
          </a:p>
        </p:txBody>
      </p:sp>
    </p:spTree>
    <p:extLst>
      <p:ext uri="{BB962C8B-B14F-4D97-AF65-F5344CB8AC3E}">
        <p14:creationId xmlns:p14="http://schemas.microsoft.com/office/powerpoint/2010/main" val="231399350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2" end="2"/>
                                            </p:txEl>
                                          </p:spTgt>
                                        </p:tgtEl>
                                      </p:cBhvr>
                                    </p:animEffect>
                                  </p:childTnLst>
                                </p:cTn>
                              </p:par>
                            </p:childTnLst>
                          </p:cTn>
                        </p:par>
                        <p:par>
                          <p:cTn id="21" fill="hold">
                            <p:stCondLst>
                              <p:cond delay="1950"/>
                            </p:stCondLst>
                            <p:childTnLst>
                              <p:par>
                                <p:cTn id="22" presetID="41" presetClass="entr" presetSubtype="0" fill="hold" nodeType="afterEffect">
                                  <p:stCondLst>
                                    <p:cond delay="0"/>
                                  </p:stCondLst>
                                  <p:iterate type="lt">
                                    <p:tmPct val="10000"/>
                                  </p:iterate>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7" name="عنصر نائب للمحتوى 2"/>
          <p:cNvSpPr txBox="1">
            <a:spLocks/>
          </p:cNvSpPr>
          <p:nvPr/>
        </p:nvSpPr>
        <p:spPr>
          <a:xfrm>
            <a:off x="457200" y="1700808"/>
            <a:ext cx="8229600" cy="4464496"/>
          </a:xfrm>
          <a:prstGeom prst="rect">
            <a:avLst/>
          </a:prstGeom>
          <a:solidFill>
            <a:srgbClr val="FFD7A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tIns="216000" anchor="t">
            <a:noAutofit/>
          </a:bodyPr>
          <a:lst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spcBef>
                <a:spcPts val="0"/>
              </a:spcBef>
              <a:buClr>
                <a:srgbClr val="FF388C"/>
              </a:buClr>
            </a:pPr>
            <a:r>
              <a:rPr lang="ar-SA" sz="4000" dirty="0">
                <a:solidFill>
                  <a:prstClr val="black"/>
                </a:solidFill>
                <a:effectLst>
                  <a:outerShdw blurRad="38100" dist="38100" dir="2700000" algn="tl">
                    <a:srgbClr val="000000">
                      <a:alpha val="43137"/>
                    </a:srgbClr>
                  </a:outerShdw>
                </a:effectLst>
                <a:latin typeface="ae_AlHor" pitchFamily="18" charset="-78"/>
                <a:cs typeface="ae_AlHor" pitchFamily="18" charset="-78"/>
              </a:rPr>
              <a:t>تتضمن أنظمة التشغيل والخدمات المطلوبة لتطبيق معين وهذه المنصة توفر جميع التسهيلات اللازمة لبناء ودعم تطبيقات الويب والخدمات </a:t>
            </a:r>
            <a:r>
              <a:rPr lang="ar-SA" sz="4000" dirty="0" smtClean="0">
                <a:solidFill>
                  <a:prstClr val="black"/>
                </a:solidFill>
                <a:effectLst>
                  <a:outerShdw blurRad="38100" dist="38100" dir="2700000" algn="tl">
                    <a:srgbClr val="000000">
                      <a:alpha val="43137"/>
                    </a:srgbClr>
                  </a:outerShdw>
                </a:effectLst>
                <a:latin typeface="ae_AlHor" pitchFamily="18" charset="-78"/>
                <a:cs typeface="ae_AlHor" pitchFamily="18" charset="-78"/>
              </a:rPr>
              <a:t>السحابيـة </a:t>
            </a:r>
            <a:r>
              <a:rPr lang="ar-SA" sz="4000" dirty="0">
                <a:solidFill>
                  <a:prstClr val="black"/>
                </a:solidFill>
                <a:effectLst>
                  <a:outerShdw blurRad="38100" dist="38100" dir="2700000" algn="tl">
                    <a:srgbClr val="000000">
                      <a:alpha val="43137"/>
                    </a:srgbClr>
                  </a:outerShdw>
                </a:effectLst>
                <a:latin typeface="ae_AlHor" pitchFamily="18" charset="-78"/>
                <a:cs typeface="ae_AlHor" pitchFamily="18" charset="-78"/>
              </a:rPr>
              <a:t>عبر </a:t>
            </a:r>
            <a:r>
              <a:rPr lang="ar-SA" sz="4000" dirty="0" smtClean="0">
                <a:solidFill>
                  <a:prstClr val="black"/>
                </a:solidFill>
                <a:effectLst>
                  <a:outerShdw blurRad="38100" dist="38100" dir="2700000" algn="tl">
                    <a:srgbClr val="000000">
                      <a:alpha val="43137"/>
                    </a:srgbClr>
                  </a:outerShdw>
                </a:effectLst>
                <a:latin typeface="ae_AlHor" pitchFamily="18" charset="-78"/>
                <a:cs typeface="ae_AlHor" pitchFamily="18" charset="-78"/>
              </a:rPr>
              <a:t>الإنترنت مثل : </a:t>
            </a:r>
            <a:endParaRPr lang="ar-SA" sz="4000" dirty="0">
              <a:solidFill>
                <a:prstClr val="black"/>
              </a:solidFill>
              <a:effectLst>
                <a:outerShdw blurRad="38100" dist="38100" dir="2700000" algn="tl">
                  <a:srgbClr val="000000">
                    <a:alpha val="43137"/>
                  </a:srgbClr>
                </a:outerShdw>
              </a:effectLst>
              <a:latin typeface="ae_AlHor" pitchFamily="18" charset="-78"/>
              <a:cs typeface="ae_AlHor" pitchFamily="18" charset="-78"/>
            </a:endParaRPr>
          </a:p>
          <a:p>
            <a:pPr>
              <a:spcBef>
                <a:spcPts val="0"/>
              </a:spcBef>
              <a:buClr>
                <a:srgbClr val="FF388C"/>
              </a:buClr>
            </a:pPr>
            <a:endParaRPr lang="ar-SA" sz="2000" dirty="0">
              <a:solidFill>
                <a:prstClr val="black"/>
              </a:solidFill>
              <a:effectLst>
                <a:outerShdw blurRad="38100" dist="38100" dir="2700000" algn="tl">
                  <a:srgbClr val="000000">
                    <a:alpha val="43137"/>
                  </a:srgbClr>
                </a:outerShdw>
              </a:effectLst>
              <a:latin typeface="ae_AlHor" pitchFamily="18" charset="-78"/>
              <a:cs typeface="ae_AlHor" pitchFamily="18" charset="-78"/>
            </a:endParaRPr>
          </a:p>
          <a:p>
            <a:pPr>
              <a:spcBef>
                <a:spcPts val="0"/>
              </a:spcBef>
              <a:buClr>
                <a:srgbClr val="FF388C"/>
              </a:buClr>
            </a:pPr>
            <a:r>
              <a:rPr lang="ar-SA" sz="4000" dirty="0">
                <a:solidFill>
                  <a:prstClr val="black"/>
                </a:solidFill>
                <a:effectLst>
                  <a:outerShdw blurRad="38100" dist="38100" dir="2700000" algn="tl">
                    <a:srgbClr val="000000">
                      <a:alpha val="43137"/>
                    </a:srgbClr>
                  </a:outerShdw>
                </a:effectLst>
                <a:latin typeface="ae_AlHor" pitchFamily="18" charset="-78"/>
                <a:cs typeface="ae_AlHor" pitchFamily="18" charset="-78"/>
              </a:rPr>
              <a:t>النظام الأساسي في جوجل للتطوير والاستضافة</a:t>
            </a:r>
          </a:p>
          <a:p>
            <a:pPr marL="64008" indent="0">
              <a:spcBef>
                <a:spcPts val="0"/>
              </a:spcBef>
              <a:buClr>
                <a:srgbClr val="FF388C"/>
              </a:buClr>
              <a:buFont typeface="Wingdings 2"/>
              <a:buNone/>
            </a:pPr>
            <a:r>
              <a:rPr lang="en-US" sz="4000" dirty="0" smtClean="0">
                <a:solidFill>
                  <a:prstClr val="black"/>
                </a:solidFill>
                <a:effectLst>
                  <a:outerShdw blurRad="38100" dist="38100" dir="2700000" algn="tl">
                    <a:srgbClr val="000000">
                      <a:alpha val="43137"/>
                    </a:srgbClr>
                  </a:outerShdw>
                </a:effectLst>
                <a:latin typeface="ae_AlHor" pitchFamily="18" charset="-78"/>
                <a:cs typeface="ae_AlHor" pitchFamily="18" charset="-78"/>
              </a:rPr>
              <a:t>(</a:t>
            </a:r>
            <a:r>
              <a:rPr lang="en-US" sz="3600" b="1" dirty="0">
                <a:solidFill>
                  <a:srgbClr val="FF388C">
                    <a:lumMod val="75000"/>
                  </a:srgbClr>
                </a:solidFill>
                <a:effectLst>
                  <a:outerShdw blurRad="38100" dist="38100" dir="2700000" algn="tl">
                    <a:srgbClr val="000000">
                      <a:alpha val="43137"/>
                    </a:srgbClr>
                  </a:outerShdw>
                </a:effectLst>
                <a:latin typeface="ae_AlHor" pitchFamily="18" charset="-78"/>
                <a:cs typeface="ae_AlHor" pitchFamily="18" charset="-78"/>
              </a:rPr>
              <a:t>Google Apps Engine</a:t>
            </a:r>
            <a:r>
              <a:rPr lang="en-US" sz="4000" dirty="0" smtClean="0">
                <a:solidFill>
                  <a:prstClr val="black"/>
                </a:solidFill>
                <a:effectLst>
                  <a:outerShdw blurRad="38100" dist="38100" dir="2700000" algn="tl">
                    <a:srgbClr val="000000">
                      <a:alpha val="43137"/>
                    </a:srgbClr>
                  </a:outerShdw>
                </a:effectLst>
                <a:latin typeface="ae_AlHor" pitchFamily="18" charset="-78"/>
                <a:cs typeface="ae_AlHor" pitchFamily="18" charset="-78"/>
              </a:rPr>
              <a:t>)        </a:t>
            </a:r>
            <a:endParaRPr lang="en-US" sz="4000" dirty="0">
              <a:solidFill>
                <a:prstClr val="black"/>
              </a:solidFill>
              <a:effectLst>
                <a:outerShdw blurRad="38100" dist="38100" dir="2700000" algn="tl">
                  <a:srgbClr val="000000">
                    <a:alpha val="43137"/>
                  </a:srgbClr>
                </a:outerShdw>
              </a:effectLst>
              <a:latin typeface="ae_AlHor" pitchFamily="18" charset="-78"/>
              <a:cs typeface="ae_AlHor" pitchFamily="18" charset="-78"/>
            </a:endParaRPr>
          </a:p>
          <a:p>
            <a:pPr>
              <a:spcBef>
                <a:spcPts val="0"/>
              </a:spcBef>
              <a:buClr>
                <a:srgbClr val="FF388C"/>
              </a:buClr>
            </a:pPr>
            <a:endParaRPr lang="en-US" sz="4000" dirty="0">
              <a:solidFill>
                <a:prstClr val="black"/>
              </a:solidFill>
              <a:effectLst>
                <a:outerShdw blurRad="38100" dist="38100" dir="2700000" algn="tl">
                  <a:srgbClr val="000000">
                    <a:alpha val="43137"/>
                  </a:srgbClr>
                </a:outerShdw>
              </a:effectLst>
              <a:latin typeface="ae_AlHor" pitchFamily="18" charset="-78"/>
              <a:cs typeface="ae_AlHor" pitchFamily="18" charset="-78"/>
            </a:endParaRPr>
          </a:p>
          <a:p>
            <a:pPr>
              <a:spcBef>
                <a:spcPts val="0"/>
              </a:spcBef>
              <a:buClr>
                <a:srgbClr val="FF388C"/>
              </a:buClr>
            </a:pPr>
            <a:endParaRPr lang="en-US" sz="4000" dirty="0">
              <a:solidFill>
                <a:prstClr val="black"/>
              </a:solidFill>
              <a:effectLst>
                <a:outerShdw blurRad="38100" dist="38100" dir="2700000" algn="tl">
                  <a:srgbClr val="000000">
                    <a:alpha val="43137"/>
                  </a:srgbClr>
                </a:outerShdw>
              </a:effectLst>
              <a:latin typeface="ae_AlHor" pitchFamily="18" charset="-78"/>
              <a:cs typeface="ae_AlHor" pitchFamily="18" charset="-78"/>
            </a:endParaRPr>
          </a:p>
        </p:txBody>
      </p:sp>
      <p:sp>
        <p:nvSpPr>
          <p:cNvPr id="8" name="قوس كبير مزدوج 7"/>
          <p:cNvSpPr/>
          <p:nvPr/>
        </p:nvSpPr>
        <p:spPr>
          <a:xfrm>
            <a:off x="683568" y="332656"/>
            <a:ext cx="7776864" cy="1080120"/>
          </a:xfrm>
          <a:prstGeom prst="bracePair">
            <a:avLst/>
          </a:prstGeom>
          <a:solidFill>
            <a:srgbClr val="00EAAD"/>
          </a:solidFill>
          <a:ln>
            <a:noFill/>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accent1"/>
          </a:lnRef>
          <a:fillRef idx="0">
            <a:schemeClr val="accent1"/>
          </a:fillRef>
          <a:effectRef idx="2">
            <a:schemeClr val="accent1"/>
          </a:effectRef>
          <a:fontRef idx="minor">
            <a:schemeClr val="tx1"/>
          </a:fontRef>
        </p:style>
        <p:txBody>
          <a:bodyPr rtlCol="1" anchor="ctr"/>
          <a:lstStyle/>
          <a:p>
            <a:pPr algn="ctr"/>
            <a:endParaRPr lang="ar-SA">
              <a:solidFill>
                <a:prstClr val="white"/>
              </a:solidFill>
            </a:endParaRPr>
          </a:p>
        </p:txBody>
      </p:sp>
      <p:sp>
        <p:nvSpPr>
          <p:cNvPr id="9" name="عنوان 1"/>
          <p:cNvSpPr txBox="1">
            <a:spLocks/>
          </p:cNvSpPr>
          <p:nvPr/>
        </p:nvSpPr>
        <p:spPr>
          <a:xfrm>
            <a:off x="827584" y="267494"/>
            <a:ext cx="7344816" cy="1399032"/>
          </a:xfrm>
          <a:prstGeom prst="rect">
            <a:avLst/>
          </a:prstGeom>
        </p:spPr>
        <p:txBody>
          <a:bodyPr vert="horz" anchor="ctr">
            <a:normAutofit/>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marL="0" algn="ctr"/>
            <a:r>
              <a:rPr lang="ar-SA" sz="6000" dirty="0">
                <a:ln w="6350">
                  <a:solidFill>
                    <a:srgbClr val="FF388C">
                      <a:shade val="43000"/>
                    </a:srgbClr>
                  </a:solidFill>
                </a:ln>
                <a:solidFill>
                  <a:srgbClr val="FF388C">
                    <a:tint val="83000"/>
                    <a:satMod val="150000"/>
                  </a:srgbClr>
                </a:solidFill>
                <a:latin typeface="Monotype Koufi" pitchFamily="2" charset="-78"/>
                <a:ea typeface="Monotype Koufi" pitchFamily="2" charset="-78"/>
                <a:cs typeface="Monotype Koufi" pitchFamily="2" charset="-78"/>
              </a:rPr>
              <a:t>المنصة كخدمة </a:t>
            </a:r>
            <a:r>
              <a:rPr lang="ar-SA" sz="6000" dirty="0" smtClean="0">
                <a:ln w="6350">
                  <a:solidFill>
                    <a:srgbClr val="FF388C">
                      <a:shade val="43000"/>
                    </a:srgbClr>
                  </a:solidFill>
                </a:ln>
                <a:solidFill>
                  <a:srgbClr val="FF388C">
                    <a:tint val="83000"/>
                    <a:satMod val="150000"/>
                  </a:srgbClr>
                </a:solidFill>
                <a:latin typeface="Monotype Koufi" pitchFamily="2" charset="-78"/>
                <a:ea typeface="Monotype Koufi" pitchFamily="2" charset="-78"/>
                <a:cs typeface="Monotype Koufi" pitchFamily="2" charset="-78"/>
              </a:rPr>
              <a:t>(</a:t>
            </a:r>
            <a:r>
              <a:rPr lang="en-US" sz="6000" dirty="0" smtClean="0">
                <a:ln w="6350">
                  <a:solidFill>
                    <a:srgbClr val="FF388C">
                      <a:shade val="43000"/>
                    </a:srgbClr>
                  </a:solidFill>
                </a:ln>
                <a:solidFill>
                  <a:srgbClr val="FF388C">
                    <a:tint val="83000"/>
                    <a:satMod val="150000"/>
                  </a:srgbClr>
                </a:solidFill>
                <a:latin typeface="Monotype Koufi" pitchFamily="2" charset="-78"/>
                <a:ea typeface="Monotype Koufi" pitchFamily="2" charset="-78"/>
                <a:cs typeface="Monotype Koufi" pitchFamily="2" charset="-78"/>
              </a:rPr>
              <a:t>( </a:t>
            </a:r>
            <a:r>
              <a:rPr lang="en-US" sz="6000" dirty="0" smtClean="0">
                <a:ln w="6350">
                  <a:solidFill>
                    <a:srgbClr val="FF388C">
                      <a:shade val="43000"/>
                    </a:srgbClr>
                  </a:solidFill>
                </a:ln>
                <a:solidFill>
                  <a:srgbClr val="FF388C">
                    <a:tint val="83000"/>
                    <a:satMod val="150000"/>
                  </a:srgbClr>
                </a:solidFill>
                <a:latin typeface="Berlin Sans FB Demi" pitchFamily="34" charset="0"/>
                <a:ea typeface="Monotype Koufi" pitchFamily="2" charset="-78"/>
                <a:cs typeface="Monotype Koufi" pitchFamily="2" charset="-78"/>
              </a:rPr>
              <a:t>PAAS </a:t>
            </a:r>
            <a:endParaRPr lang="ar-SA" sz="6000" dirty="0">
              <a:ln w="6350">
                <a:solidFill>
                  <a:srgbClr val="FF388C">
                    <a:shade val="43000"/>
                  </a:srgbClr>
                </a:solidFill>
              </a:ln>
              <a:solidFill>
                <a:srgbClr val="FF388C">
                  <a:tint val="83000"/>
                  <a:satMod val="150000"/>
                </a:srgbClr>
              </a:solidFill>
              <a:latin typeface="Monotype Koufi" pitchFamily="2" charset="-78"/>
              <a:ea typeface="Monotype Koufi" pitchFamily="2" charset="-78"/>
              <a:cs typeface="Monotype Koufi" pitchFamily="2" charset="-78"/>
            </a:endParaRPr>
          </a:p>
        </p:txBody>
      </p:sp>
    </p:spTree>
    <p:extLst>
      <p:ext uri="{BB962C8B-B14F-4D97-AF65-F5344CB8AC3E}">
        <p14:creationId xmlns:p14="http://schemas.microsoft.com/office/powerpoint/2010/main" val="365926973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p:cTn id="16"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xEl>
                                              <p:pRg st="2" end="2"/>
                                            </p:txEl>
                                          </p:spTgt>
                                        </p:tgtEl>
                                      </p:cBhvr>
                                    </p:animEffect>
                                  </p:childTnLst>
                                </p:cTn>
                              </p:par>
                            </p:childTnLst>
                          </p:cTn>
                        </p:par>
                        <p:par>
                          <p:cTn id="21" fill="hold">
                            <p:stCondLst>
                              <p:cond delay="2250"/>
                            </p:stCondLst>
                            <p:childTnLst>
                              <p:par>
                                <p:cTn id="22" presetID="41" presetClass="entr" presetSubtype="0" fill="hold" nodeType="afterEffect">
                                  <p:stCondLst>
                                    <p:cond delay="0"/>
                                  </p:stCondLst>
                                  <p:iterate type="lt">
                                    <p:tmPct val="10000"/>
                                  </p:iterate>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p:cTn id="24" dur="500" fill="hold"/>
                                        <p:tgtEl>
                                          <p:spTgt spid="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7">
                                            <p:txEl>
                                              <p:pRg st="3" end="3"/>
                                            </p:txEl>
                                          </p:spTgt>
                                        </p:tgtEl>
                                        <p:attrNameLst>
                                          <p:attrName>ppt_y</p:attrName>
                                        </p:attrNameLst>
                                      </p:cBhvr>
                                      <p:tavLst>
                                        <p:tav tm="0">
                                          <p:val>
                                            <p:strVal val="#ppt_y"/>
                                          </p:val>
                                        </p:tav>
                                        <p:tav tm="100000">
                                          <p:val>
                                            <p:strVal val="#ppt_y"/>
                                          </p:val>
                                        </p:tav>
                                      </p:tavLst>
                                    </p:anim>
                                    <p:anim calcmode="lin" valueType="num">
                                      <p:cBhvr>
                                        <p:cTn id="26" dur="500" fill="hold"/>
                                        <p:tgtEl>
                                          <p:spTgt spid="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عنصر نائب للمحتوى 2"/>
          <p:cNvSpPr txBox="1">
            <a:spLocks/>
          </p:cNvSpPr>
          <p:nvPr/>
        </p:nvSpPr>
        <p:spPr>
          <a:xfrm>
            <a:off x="457200" y="1700808"/>
            <a:ext cx="8229600" cy="4824536"/>
          </a:xfrm>
          <a:prstGeom prst="rect">
            <a:avLst/>
          </a:prstGeom>
          <a:solidFill>
            <a:srgbClr val="FFD7A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tIns="216000" anchor="t">
            <a:noAutofit/>
          </a:bodyPr>
          <a:lst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spcBef>
                <a:spcPts val="0"/>
              </a:spcBef>
              <a:buClr>
                <a:srgbClr val="FF388C"/>
              </a:buClr>
            </a:pPr>
            <a:r>
              <a:rPr lang="ar-SA" sz="3600" dirty="0">
                <a:solidFill>
                  <a:prstClr val="black"/>
                </a:solidFill>
                <a:effectLst>
                  <a:outerShdw blurRad="38100" dist="38100" dir="2700000" algn="tl">
                    <a:srgbClr val="000000">
                      <a:alpha val="43137"/>
                    </a:srgbClr>
                  </a:outerShdw>
                </a:effectLst>
                <a:latin typeface="ae_AlHor" pitchFamily="18" charset="-78"/>
                <a:cs typeface="ae_AlHor" pitchFamily="18" charset="-78"/>
              </a:rPr>
              <a:t>توفير البنية التحتية للتقنية والتي عادة تكون </a:t>
            </a:r>
            <a:r>
              <a:rPr lang="ar-SA" sz="3600" dirty="0" smtClean="0">
                <a:solidFill>
                  <a:prstClr val="black"/>
                </a:solidFill>
                <a:effectLst>
                  <a:outerShdw blurRad="38100" dist="38100" dir="2700000" algn="tl">
                    <a:srgbClr val="000000">
                      <a:alpha val="43137"/>
                    </a:srgbClr>
                  </a:outerShdw>
                </a:effectLst>
                <a:latin typeface="ae_AlHor" pitchFamily="18" charset="-78"/>
                <a:cs typeface="ae_AlHor" pitchFamily="18" charset="-78"/>
              </a:rPr>
              <a:t>بيئة افتراضية </a:t>
            </a:r>
            <a:r>
              <a:rPr lang="ar-SA" sz="3600" dirty="0" err="1">
                <a:solidFill>
                  <a:prstClr val="black"/>
                </a:solidFill>
                <a:effectLst>
                  <a:outerShdw blurRad="38100" dist="38100" dir="2700000" algn="tl">
                    <a:srgbClr val="000000">
                      <a:alpha val="43137"/>
                    </a:srgbClr>
                  </a:outerShdw>
                </a:effectLst>
                <a:latin typeface="ae_AlHor" pitchFamily="18" charset="-78"/>
                <a:cs typeface="ae_AlHor" pitchFamily="18" charset="-78"/>
              </a:rPr>
              <a:t>عتادية</a:t>
            </a:r>
            <a:r>
              <a:rPr lang="ar-SA" sz="3600" dirty="0">
                <a:solidFill>
                  <a:prstClr val="black"/>
                </a:solidFill>
                <a:effectLst>
                  <a:outerShdw blurRad="38100" dist="38100" dir="2700000" algn="tl">
                    <a:srgbClr val="000000">
                      <a:alpha val="43137"/>
                    </a:srgbClr>
                  </a:outerShdw>
                </a:effectLst>
                <a:latin typeface="ae_AlHor" pitchFamily="18" charset="-78"/>
                <a:cs typeface="ae_AlHor" pitchFamily="18" charset="-78"/>
              </a:rPr>
              <a:t> </a:t>
            </a:r>
            <a:r>
              <a:rPr lang="ar-SA" sz="3600" dirty="0" smtClean="0">
                <a:solidFill>
                  <a:prstClr val="black"/>
                </a:solidFill>
                <a:effectLst>
                  <a:outerShdw blurRad="38100" dist="38100" dir="2700000" algn="tl">
                    <a:srgbClr val="000000">
                      <a:alpha val="43137"/>
                    </a:srgbClr>
                  </a:outerShdw>
                </a:effectLst>
                <a:latin typeface="ae_AlHor" pitchFamily="18" charset="-78"/>
                <a:cs typeface="ae_AlHor" pitchFamily="18" charset="-78"/>
              </a:rPr>
              <a:t>مثل: </a:t>
            </a:r>
            <a:r>
              <a:rPr lang="ar-SA" sz="3600" dirty="0">
                <a:solidFill>
                  <a:prstClr val="black"/>
                </a:solidFill>
                <a:effectLst>
                  <a:outerShdw blurRad="38100" dist="38100" dir="2700000" algn="tl">
                    <a:srgbClr val="000000">
                      <a:alpha val="43137"/>
                    </a:srgbClr>
                  </a:outerShdw>
                </a:effectLst>
                <a:latin typeface="ae_AlHor" pitchFamily="18" charset="-78"/>
                <a:cs typeface="ae_AlHor" pitchFamily="18" charset="-78"/>
              </a:rPr>
              <a:t>معدات الشبكة </a:t>
            </a:r>
            <a:r>
              <a:rPr lang="ar-SA" sz="3600" dirty="0" smtClean="0">
                <a:solidFill>
                  <a:prstClr val="black"/>
                </a:solidFill>
                <a:effectLst>
                  <a:outerShdw blurRad="38100" dist="38100" dir="2700000" algn="tl">
                    <a:srgbClr val="000000">
                      <a:alpha val="43137"/>
                    </a:srgbClr>
                  </a:outerShdw>
                </a:effectLst>
                <a:latin typeface="ae_AlHor" pitchFamily="18" charset="-78"/>
                <a:cs typeface="ae_AlHor" pitchFamily="18" charset="-78"/>
              </a:rPr>
              <a:t>والتخزين, </a:t>
            </a:r>
            <a:r>
              <a:rPr lang="ar-SA" sz="3600" dirty="0">
                <a:solidFill>
                  <a:prstClr val="black"/>
                </a:solidFill>
                <a:effectLst>
                  <a:outerShdw blurRad="38100" dist="38100" dir="2700000" algn="tl">
                    <a:srgbClr val="000000">
                      <a:alpha val="43137"/>
                    </a:srgbClr>
                  </a:outerShdw>
                </a:effectLst>
                <a:latin typeface="ae_AlHor" pitchFamily="18" charset="-78"/>
                <a:cs typeface="ae_AlHor" pitchFamily="18" charset="-78"/>
              </a:rPr>
              <a:t>وكذلك تشمل على الحواسب الظاهرية ذات مواصفات عالية ومعدل نقل البيانات المحجوزة للتخزين ودخول </a:t>
            </a:r>
            <a:r>
              <a:rPr lang="ar-SA" sz="3600" dirty="0" smtClean="0">
                <a:solidFill>
                  <a:prstClr val="black"/>
                </a:solidFill>
                <a:effectLst>
                  <a:outerShdw blurRad="38100" dist="38100" dir="2700000" algn="tl">
                    <a:srgbClr val="000000">
                      <a:alpha val="43137"/>
                    </a:srgbClr>
                  </a:outerShdw>
                </a:effectLst>
                <a:latin typeface="ae_AlHor" pitchFamily="18" charset="-78"/>
                <a:cs typeface="ae_AlHor" pitchFamily="18" charset="-78"/>
              </a:rPr>
              <a:t>الإنترنت, </a:t>
            </a:r>
            <a:r>
              <a:rPr lang="ar-SA" sz="3600" dirty="0">
                <a:solidFill>
                  <a:prstClr val="black"/>
                </a:solidFill>
                <a:effectLst>
                  <a:outerShdw blurRad="38100" dist="38100" dir="2700000" algn="tl">
                    <a:srgbClr val="000000">
                      <a:alpha val="43137"/>
                    </a:srgbClr>
                  </a:outerShdw>
                </a:effectLst>
                <a:latin typeface="ae_AlHor" pitchFamily="18" charset="-78"/>
                <a:cs typeface="ae_AlHor" pitchFamily="18" charset="-78"/>
              </a:rPr>
              <a:t>حيث يمكن العميل من الاستفادة من هذه المصادر والخدمات مثل :</a:t>
            </a:r>
          </a:p>
          <a:p>
            <a:pPr>
              <a:spcBef>
                <a:spcPts val="0"/>
              </a:spcBef>
              <a:buClr>
                <a:srgbClr val="FF388C"/>
              </a:buClr>
            </a:pPr>
            <a:r>
              <a:rPr lang="ar-SA" sz="3600" dirty="0">
                <a:solidFill>
                  <a:prstClr val="black"/>
                </a:solidFill>
                <a:effectLst>
                  <a:outerShdw blurRad="38100" dist="38100" dir="2700000" algn="tl">
                    <a:srgbClr val="000000">
                      <a:alpha val="43137"/>
                    </a:srgbClr>
                  </a:outerShdw>
                </a:effectLst>
                <a:latin typeface="ae_AlHor" pitchFamily="18" charset="-78"/>
                <a:cs typeface="ae_AlHor" pitchFamily="18" charset="-78"/>
              </a:rPr>
              <a:t>خدمة التخزين </a:t>
            </a:r>
            <a:r>
              <a:rPr lang="ar-SA" sz="3600" dirty="0" err="1">
                <a:solidFill>
                  <a:prstClr val="black"/>
                </a:solidFill>
                <a:effectLst>
                  <a:outerShdw blurRad="38100" dist="38100" dir="2700000" algn="tl">
                    <a:srgbClr val="000000">
                      <a:alpha val="43137"/>
                    </a:srgbClr>
                  </a:outerShdw>
                </a:effectLst>
                <a:latin typeface="ae_AlHor" pitchFamily="18" charset="-78"/>
                <a:cs typeface="ae_AlHor" pitchFamily="18" charset="-78"/>
              </a:rPr>
              <a:t>السحابي</a:t>
            </a:r>
            <a:r>
              <a:rPr lang="ar-SA" sz="3600" dirty="0">
                <a:solidFill>
                  <a:prstClr val="black"/>
                </a:solidFill>
                <a:effectLst>
                  <a:outerShdw blurRad="38100" dist="38100" dir="2700000" algn="tl">
                    <a:srgbClr val="000000">
                      <a:alpha val="43137"/>
                    </a:srgbClr>
                  </a:outerShdw>
                </a:effectLst>
                <a:latin typeface="ae_AlHor" pitchFamily="18" charset="-78"/>
                <a:cs typeface="ae_AlHor" pitchFamily="18" charset="-78"/>
              </a:rPr>
              <a:t> في جوجل</a:t>
            </a:r>
          </a:p>
          <a:p>
            <a:pPr marL="64008" indent="0">
              <a:spcBef>
                <a:spcPts val="0"/>
              </a:spcBef>
              <a:buClr>
                <a:srgbClr val="FF388C"/>
              </a:buClr>
              <a:buNone/>
            </a:pPr>
            <a:r>
              <a:rPr lang="ar-SA" sz="3600" dirty="0" smtClean="0">
                <a:solidFill>
                  <a:prstClr val="black"/>
                </a:solidFill>
                <a:effectLst>
                  <a:outerShdw blurRad="38100" dist="38100" dir="2700000" algn="tl">
                    <a:srgbClr val="000000">
                      <a:alpha val="43137"/>
                    </a:srgbClr>
                  </a:outerShdw>
                </a:effectLst>
                <a:latin typeface="ae_AlHor" pitchFamily="18" charset="-78"/>
                <a:cs typeface="ae_AlHor" pitchFamily="18" charset="-78"/>
              </a:rPr>
              <a:t>        (</a:t>
            </a:r>
            <a:r>
              <a:rPr lang="en-US" sz="3600" dirty="0" smtClean="0">
                <a:solidFill>
                  <a:prstClr val="black"/>
                </a:solidFill>
                <a:effectLst>
                  <a:outerShdw blurRad="38100" dist="38100" dir="2700000" algn="tl">
                    <a:srgbClr val="000000">
                      <a:alpha val="43137"/>
                    </a:srgbClr>
                  </a:outerShdw>
                </a:effectLst>
                <a:latin typeface="ae_AlHor" pitchFamily="18" charset="-78"/>
                <a:cs typeface="ae_AlHor" pitchFamily="18" charset="-78"/>
              </a:rPr>
              <a:t>(</a:t>
            </a:r>
            <a:r>
              <a:rPr lang="en-US" sz="2000" dirty="0" smtClean="0">
                <a:solidFill>
                  <a:prstClr val="black"/>
                </a:solidFill>
                <a:effectLst>
                  <a:outerShdw blurRad="38100" dist="38100" dir="2700000" algn="tl">
                    <a:srgbClr val="000000">
                      <a:alpha val="43137"/>
                    </a:srgbClr>
                  </a:outerShdw>
                </a:effectLst>
                <a:latin typeface="ae_AlHor" pitchFamily="18" charset="-78"/>
                <a:cs typeface="ae_AlHor" pitchFamily="18" charset="-78"/>
              </a:rPr>
              <a:t> </a:t>
            </a:r>
            <a:r>
              <a:rPr lang="en-US" sz="3600" b="1" dirty="0" err="1">
                <a:solidFill>
                  <a:srgbClr val="FF388C">
                    <a:lumMod val="75000"/>
                  </a:srgbClr>
                </a:solidFill>
                <a:effectLst>
                  <a:outerShdw blurRad="38100" dist="38100" dir="2700000" algn="tl">
                    <a:srgbClr val="000000">
                      <a:alpha val="43137"/>
                    </a:srgbClr>
                  </a:outerShdw>
                </a:effectLst>
                <a:latin typeface="ae_AlHor" pitchFamily="18" charset="-78"/>
                <a:cs typeface="ae_AlHor" pitchFamily="18" charset="-78"/>
              </a:rPr>
              <a:t>google</a:t>
            </a:r>
            <a:r>
              <a:rPr lang="en-US" sz="3600" b="1" dirty="0">
                <a:solidFill>
                  <a:srgbClr val="FF388C">
                    <a:lumMod val="75000"/>
                  </a:srgbClr>
                </a:solidFill>
                <a:effectLst>
                  <a:outerShdw blurRad="38100" dist="38100" dir="2700000" algn="tl">
                    <a:srgbClr val="000000">
                      <a:alpha val="43137"/>
                    </a:srgbClr>
                  </a:outerShdw>
                </a:effectLst>
                <a:latin typeface="ae_AlHor" pitchFamily="18" charset="-78"/>
                <a:cs typeface="ae_AlHor" pitchFamily="18" charset="-78"/>
              </a:rPr>
              <a:t> cloud storage </a:t>
            </a:r>
          </a:p>
        </p:txBody>
      </p:sp>
      <p:sp>
        <p:nvSpPr>
          <p:cNvPr id="5" name="قوس كبير مزدوج 4"/>
          <p:cNvSpPr/>
          <p:nvPr/>
        </p:nvSpPr>
        <p:spPr>
          <a:xfrm>
            <a:off x="683568" y="332656"/>
            <a:ext cx="7776864" cy="1080120"/>
          </a:xfrm>
          <a:prstGeom prst="bracePair">
            <a:avLst/>
          </a:prstGeom>
          <a:solidFill>
            <a:srgbClr val="00EAAD"/>
          </a:solidFill>
          <a:ln>
            <a:noFill/>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accent1"/>
          </a:lnRef>
          <a:fillRef idx="0">
            <a:schemeClr val="accent1"/>
          </a:fillRef>
          <a:effectRef idx="2">
            <a:schemeClr val="accent1"/>
          </a:effectRef>
          <a:fontRef idx="minor">
            <a:schemeClr val="tx1"/>
          </a:fontRef>
        </p:style>
        <p:txBody>
          <a:bodyPr rtlCol="1" anchor="ctr"/>
          <a:lstStyle/>
          <a:p>
            <a:pPr algn="ctr"/>
            <a:endParaRPr lang="ar-SA">
              <a:solidFill>
                <a:prstClr val="white"/>
              </a:solidFill>
            </a:endParaRPr>
          </a:p>
        </p:txBody>
      </p:sp>
      <p:sp>
        <p:nvSpPr>
          <p:cNvPr id="6" name="عنوان 1"/>
          <p:cNvSpPr txBox="1">
            <a:spLocks/>
          </p:cNvSpPr>
          <p:nvPr/>
        </p:nvSpPr>
        <p:spPr>
          <a:xfrm>
            <a:off x="827584" y="267494"/>
            <a:ext cx="7344816" cy="1399032"/>
          </a:xfrm>
          <a:prstGeom prst="rect">
            <a:avLst/>
          </a:prstGeom>
        </p:spPr>
        <p:txBody>
          <a:bodyPr vert="horz" anchor="ctr">
            <a:normAutofit/>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marL="0" algn="ctr"/>
            <a:r>
              <a:rPr lang="ar-SA" sz="4900" dirty="0">
                <a:ln w="6350">
                  <a:solidFill>
                    <a:srgbClr val="FF388C">
                      <a:shade val="43000"/>
                    </a:srgbClr>
                  </a:solidFill>
                </a:ln>
                <a:solidFill>
                  <a:srgbClr val="FF388C">
                    <a:tint val="83000"/>
                    <a:satMod val="150000"/>
                  </a:srgbClr>
                </a:solidFill>
                <a:latin typeface="Monotype Koufi" pitchFamily="2" charset="-78"/>
                <a:ea typeface="Monotype Koufi" pitchFamily="2" charset="-78"/>
                <a:cs typeface="Monotype Koufi" pitchFamily="2" charset="-78"/>
              </a:rPr>
              <a:t>البنية </a:t>
            </a:r>
            <a:r>
              <a:rPr lang="ar-SA" sz="4900" dirty="0" smtClean="0">
                <a:ln w="6350">
                  <a:solidFill>
                    <a:srgbClr val="FF388C">
                      <a:shade val="43000"/>
                    </a:srgbClr>
                  </a:solidFill>
                </a:ln>
                <a:solidFill>
                  <a:srgbClr val="FF388C">
                    <a:tint val="83000"/>
                    <a:satMod val="150000"/>
                  </a:srgbClr>
                </a:solidFill>
                <a:latin typeface="Monotype Koufi" pitchFamily="2" charset="-78"/>
                <a:ea typeface="Monotype Koufi" pitchFamily="2" charset="-78"/>
                <a:cs typeface="Monotype Koufi" pitchFamily="2" charset="-78"/>
              </a:rPr>
              <a:t>التحتية كخدمة </a:t>
            </a:r>
            <a:r>
              <a:rPr lang="en-US" sz="4900" dirty="0" smtClean="0">
                <a:ln w="6350">
                  <a:solidFill>
                    <a:srgbClr val="FF388C">
                      <a:shade val="43000"/>
                    </a:srgbClr>
                  </a:solidFill>
                </a:ln>
                <a:solidFill>
                  <a:srgbClr val="FF388C">
                    <a:tint val="83000"/>
                    <a:satMod val="150000"/>
                  </a:srgbClr>
                </a:solidFill>
                <a:latin typeface="Monotype Koufi" pitchFamily="2" charset="-78"/>
                <a:ea typeface="Monotype Koufi" pitchFamily="2" charset="-78"/>
                <a:cs typeface="Monotype Koufi" pitchFamily="2" charset="-78"/>
              </a:rPr>
              <a:t>( </a:t>
            </a:r>
            <a:r>
              <a:rPr lang="en-US" sz="4900" dirty="0" smtClean="0">
                <a:ln w="6350">
                  <a:solidFill>
                    <a:srgbClr val="FF388C">
                      <a:shade val="43000"/>
                    </a:srgbClr>
                  </a:solidFill>
                </a:ln>
                <a:solidFill>
                  <a:srgbClr val="FF388C">
                    <a:tint val="83000"/>
                    <a:satMod val="150000"/>
                  </a:srgbClr>
                </a:solidFill>
                <a:latin typeface="Berlin Sans FB Demi" pitchFamily="34" charset="0"/>
                <a:ea typeface="Monotype Koufi" pitchFamily="2" charset="-78"/>
                <a:cs typeface="Monotype Koufi" pitchFamily="2" charset="-78"/>
              </a:rPr>
              <a:t>LAAS</a:t>
            </a:r>
            <a:r>
              <a:rPr lang="en-US" sz="3200" dirty="0" smtClean="0">
                <a:ln w="6350">
                  <a:solidFill>
                    <a:srgbClr val="FF388C">
                      <a:shade val="43000"/>
                    </a:srgbClr>
                  </a:solidFill>
                </a:ln>
                <a:solidFill>
                  <a:srgbClr val="FF388C">
                    <a:tint val="83000"/>
                    <a:satMod val="150000"/>
                  </a:srgbClr>
                </a:solidFill>
                <a:latin typeface="Berlin Sans FB Demi" pitchFamily="34" charset="0"/>
                <a:ea typeface="Monotype Koufi" pitchFamily="2" charset="-78"/>
                <a:cs typeface="Monotype Koufi" pitchFamily="2" charset="-78"/>
              </a:rPr>
              <a:t> </a:t>
            </a:r>
            <a:r>
              <a:rPr lang="en-US" sz="4900" dirty="0">
                <a:ln w="6350">
                  <a:solidFill>
                    <a:srgbClr val="FF388C">
                      <a:shade val="43000"/>
                    </a:srgbClr>
                  </a:solidFill>
                </a:ln>
                <a:solidFill>
                  <a:srgbClr val="FF388C">
                    <a:tint val="83000"/>
                    <a:satMod val="150000"/>
                  </a:srgbClr>
                </a:solidFill>
                <a:latin typeface="Monotype Koufi" pitchFamily="2" charset="-78"/>
                <a:ea typeface="Monotype Koufi" pitchFamily="2" charset="-78"/>
                <a:cs typeface="Monotype Koufi" pitchFamily="2" charset="-78"/>
              </a:rPr>
              <a:t>)</a:t>
            </a:r>
            <a:endParaRPr lang="ar-SA" sz="4900" dirty="0">
              <a:ln w="6350">
                <a:solidFill>
                  <a:srgbClr val="FF388C">
                    <a:shade val="43000"/>
                  </a:srgbClr>
                </a:solidFill>
              </a:ln>
              <a:solidFill>
                <a:srgbClr val="FF388C">
                  <a:tint val="83000"/>
                  <a:satMod val="150000"/>
                </a:srgbClr>
              </a:solidFill>
              <a:latin typeface="Monotype Koufi" pitchFamily="2" charset="-78"/>
              <a:ea typeface="Monotype Koufi" pitchFamily="2" charset="-78"/>
              <a:cs typeface="Monotype Koufi" pitchFamily="2" charset="-78"/>
            </a:endParaRPr>
          </a:p>
        </p:txBody>
      </p:sp>
    </p:spTree>
    <p:extLst>
      <p:ext uri="{BB962C8B-B14F-4D97-AF65-F5344CB8AC3E}">
        <p14:creationId xmlns:p14="http://schemas.microsoft.com/office/powerpoint/2010/main" val="91495382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xEl>
                                              <p:pRg st="1" end="1"/>
                                            </p:txEl>
                                          </p:spTgt>
                                        </p:tgtEl>
                                      </p:cBhvr>
                                    </p:animEffect>
                                  </p:childTnLst>
                                </p:cTn>
                              </p:par>
                            </p:childTnLst>
                          </p:cTn>
                        </p:par>
                        <p:par>
                          <p:cTn id="21" fill="hold">
                            <p:stCondLst>
                              <p:cond delay="1650"/>
                            </p:stCondLst>
                            <p:childTnLst>
                              <p:par>
                                <p:cTn id="22" presetID="41" presetClass="entr" presetSubtype="0" fill="hold" nodeType="afterEffect">
                                  <p:stCondLst>
                                    <p:cond delay="0"/>
                                  </p:stCondLst>
                                  <p:iterate type="lt">
                                    <p:tmPct val="10000"/>
                                  </p:iterate>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 y="2852936"/>
            <a:ext cx="9131429" cy="4032073"/>
          </a:xfrm>
          <a:prstGeom prst="rect">
            <a:avLst/>
          </a:prstGeom>
          <a:effectLst>
            <a:softEdge rad="31750"/>
          </a:effectLst>
        </p:spPr>
      </p:pic>
      <p:grpSp>
        <p:nvGrpSpPr>
          <p:cNvPr id="10" name="مجموعة 9"/>
          <p:cNvGrpSpPr/>
          <p:nvPr/>
        </p:nvGrpSpPr>
        <p:grpSpPr>
          <a:xfrm>
            <a:off x="288472" y="692696"/>
            <a:ext cx="8532000" cy="1584176"/>
            <a:chOff x="288472" y="764704"/>
            <a:chExt cx="8532000" cy="1584176"/>
          </a:xfrm>
        </p:grpSpPr>
        <p:sp>
          <p:nvSpPr>
            <p:cNvPr id="2" name="مخطط انسيابي: بطاقة 1"/>
            <p:cNvSpPr/>
            <p:nvPr/>
          </p:nvSpPr>
          <p:spPr>
            <a:xfrm>
              <a:off x="288472" y="764704"/>
              <a:ext cx="8532000" cy="1584176"/>
            </a:xfrm>
            <a:prstGeom prst="flowChartPunchedCard">
              <a:avLst/>
            </a:prstGeom>
            <a:gradFill>
              <a:gsLst>
                <a:gs pos="24500">
                  <a:srgbClr val="A2C0E5"/>
                </a:gs>
                <a:gs pos="0">
                  <a:schemeClr val="accent1">
                    <a:tint val="66000"/>
                    <a:satMod val="160000"/>
                  </a:schemeClr>
                </a:gs>
                <a:gs pos="54000">
                  <a:schemeClr val="bg1"/>
                </a:gs>
                <a:gs pos="100000">
                  <a:srgbClr val="00B0F0"/>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8" name="مربع نص 7"/>
            <p:cNvSpPr txBox="1"/>
            <p:nvPr/>
          </p:nvSpPr>
          <p:spPr>
            <a:xfrm>
              <a:off x="447920" y="836712"/>
              <a:ext cx="8228536" cy="1400383"/>
            </a:xfrm>
            <a:prstGeom prst="rect">
              <a:avLst/>
            </a:prstGeom>
            <a:noFill/>
          </p:spPr>
          <p:txBody>
            <a:bodyPr wrap="none" rtlCol="1">
              <a:spAutoFit/>
            </a:bodyPr>
            <a:lstStyle/>
            <a:p>
              <a:r>
                <a:rPr lang="ar-SA" sz="8500" dirty="0">
                  <a:solidFill>
                    <a:prstClr val="white"/>
                  </a:solidFill>
                  <a:effectLst>
                    <a:glow rad="139700">
                      <a:prstClr val="black">
                        <a:alpha val="40000"/>
                      </a:prstClr>
                    </a:glow>
                  </a:effectLst>
                  <a:cs typeface="AL-Mohanad Bold" pitchFamily="2" charset="-78"/>
                </a:rPr>
                <a:t>انواع الحوسبة السحابية</a:t>
              </a:r>
              <a:endParaRPr lang="ar-SA" dirty="0">
                <a:solidFill>
                  <a:prstClr val="black"/>
                </a:solidFill>
              </a:endParaRPr>
            </a:p>
          </p:txBody>
        </p:sp>
      </p:grpSp>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2656" y="10526"/>
            <a:ext cx="1332656" cy="1332656"/>
          </a:xfrm>
          <a:prstGeom prst="rect">
            <a:avLst/>
          </a:prstGeom>
        </p:spPr>
      </p:pic>
    </p:spTree>
    <p:extLst>
      <p:ext uri="{BB962C8B-B14F-4D97-AF65-F5344CB8AC3E}">
        <p14:creationId xmlns:p14="http://schemas.microsoft.com/office/powerpoint/2010/main" val="21359218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6000" fill="hold"/>
                                        <p:tgtEl>
                                          <p:spTgt spid="7"/>
                                        </p:tgtEl>
                                        <p:attrNameLst>
                                          <p:attrName>ppt_x</p:attrName>
                                        </p:attrNameLst>
                                      </p:cBhvr>
                                      <p:tavLst>
                                        <p:tav tm="0">
                                          <p:val>
                                            <p:strVal val="1+#ppt_w/2"/>
                                          </p:val>
                                        </p:tav>
                                        <p:tav tm="100000">
                                          <p:val>
                                            <p:strVal val="#ppt_x"/>
                                          </p:val>
                                        </p:tav>
                                      </p:tavLst>
                                    </p:anim>
                                    <p:anim calcmode="lin" valueType="num">
                                      <p:cBhvr additive="base">
                                        <p:cTn id="14" dur="6000" fill="hold"/>
                                        <p:tgtEl>
                                          <p:spTgt spid="7"/>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040462550"/>
              </p:ext>
            </p:extLst>
          </p:nvPr>
        </p:nvGraphicFramePr>
        <p:xfrm>
          <a:off x="-900608" y="-72008"/>
          <a:ext cx="9937104" cy="724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87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7000"/>
            <a:lum/>
          </a:blip>
          <a:srcRect/>
          <a:stretch>
            <a:fillRect l="-17000" r="-17000"/>
          </a:stretch>
        </a:blipFill>
        <a:effectLst/>
      </p:bgPr>
    </p:bg>
    <p:spTree>
      <p:nvGrpSpPr>
        <p:cNvPr id="1" name=""/>
        <p:cNvGrpSpPr/>
        <p:nvPr/>
      </p:nvGrpSpPr>
      <p:grpSpPr>
        <a:xfrm>
          <a:off x="0" y="0"/>
          <a:ext cx="0" cy="0"/>
          <a:chOff x="0" y="0"/>
          <a:chExt cx="0" cy="0"/>
        </a:xfrm>
      </p:grpSpPr>
      <p:pic>
        <p:nvPicPr>
          <p:cNvPr id="27" name="صورة 2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3721387"/>
            <a:ext cx="3308013" cy="3308013"/>
          </a:xfrm>
          <a:prstGeom prst="rect">
            <a:avLst/>
          </a:prstGeom>
        </p:spPr>
      </p:pic>
      <p:sp>
        <p:nvSpPr>
          <p:cNvPr id="10" name="مربع نص 9"/>
          <p:cNvSpPr txBox="1"/>
          <p:nvPr/>
        </p:nvSpPr>
        <p:spPr>
          <a:xfrm>
            <a:off x="554683" y="1476073"/>
            <a:ext cx="8265789" cy="584775"/>
          </a:xfrm>
          <a:prstGeom prst="rect">
            <a:avLst/>
          </a:prstGeom>
          <a:noFill/>
        </p:spPr>
        <p:txBody>
          <a:bodyPr wrap="none" rtlCol="1">
            <a:spAutoFit/>
          </a:bodyPr>
          <a:lstStyle/>
          <a:p>
            <a:r>
              <a:rPr lang="ar-SA" sz="3200" dirty="0" smtClean="0">
                <a:solidFill>
                  <a:srgbClr val="FFC000"/>
                </a:solidFill>
                <a:effectLst>
                  <a:glow rad="101600">
                    <a:prstClr val="black">
                      <a:alpha val="60000"/>
                    </a:prstClr>
                  </a:glow>
                </a:effectLst>
                <a:cs typeface="AL-Mohanad Bold" pitchFamily="2" charset="-78"/>
              </a:rPr>
              <a:t>1) الحوسبة السحابية الخاصة  </a:t>
            </a:r>
            <a:r>
              <a:rPr lang="en-US" sz="3200" dirty="0" smtClean="0">
                <a:solidFill>
                  <a:srgbClr val="FFC000"/>
                </a:solidFill>
                <a:effectLst>
                  <a:glow rad="101600">
                    <a:prstClr val="black">
                      <a:alpha val="60000"/>
                    </a:prstClr>
                  </a:glow>
                </a:effectLst>
                <a:cs typeface="AL-Mohanad Bold" pitchFamily="2" charset="-78"/>
              </a:rPr>
              <a:t> : (</a:t>
            </a:r>
            <a:r>
              <a:rPr lang="en-US" sz="3200" b="1" dirty="0" smtClean="0">
                <a:solidFill>
                  <a:srgbClr val="FFC000"/>
                </a:solidFill>
                <a:effectLst>
                  <a:glow rad="101600">
                    <a:prstClr val="black">
                      <a:alpha val="60000"/>
                    </a:prstClr>
                  </a:glow>
                  <a:outerShdw blurRad="38100" dist="38100" dir="2700000" algn="tl">
                    <a:srgbClr val="000000">
                      <a:alpha val="43137"/>
                    </a:srgbClr>
                  </a:outerShdw>
                </a:effectLst>
                <a:cs typeface="AL-Mohanad Bold" pitchFamily="2" charset="-78"/>
              </a:rPr>
              <a:t>Private Cloud Storage</a:t>
            </a:r>
            <a:r>
              <a:rPr lang="en-US" sz="3200" dirty="0" smtClean="0">
                <a:solidFill>
                  <a:srgbClr val="FFC000"/>
                </a:solidFill>
                <a:effectLst>
                  <a:glow rad="101600">
                    <a:prstClr val="black">
                      <a:alpha val="60000"/>
                    </a:prstClr>
                  </a:glow>
                </a:effectLst>
                <a:cs typeface="AL-Mohanad Bold" pitchFamily="2" charset="-78"/>
              </a:rPr>
              <a:t>)</a:t>
            </a:r>
            <a:endParaRPr lang="ar-SA" sz="3200" dirty="0">
              <a:solidFill>
                <a:srgbClr val="FFC000"/>
              </a:solidFill>
              <a:effectLst>
                <a:glow rad="101600">
                  <a:prstClr val="black">
                    <a:alpha val="60000"/>
                  </a:prstClr>
                </a:glow>
              </a:effectLst>
              <a:cs typeface="AL-Mohanad Bold" pitchFamily="2" charset="-78"/>
            </a:endParaRPr>
          </a:p>
        </p:txBody>
      </p:sp>
      <p:sp>
        <p:nvSpPr>
          <p:cNvPr id="19" name="مربع نص 18"/>
          <p:cNvSpPr txBox="1"/>
          <p:nvPr/>
        </p:nvSpPr>
        <p:spPr>
          <a:xfrm>
            <a:off x="2077308" y="2044005"/>
            <a:ext cx="6535960" cy="1384995"/>
          </a:xfrm>
          <a:prstGeom prst="rect">
            <a:avLst/>
          </a:prstGeom>
          <a:noFill/>
        </p:spPr>
        <p:txBody>
          <a:bodyPr wrap="square" rtlCol="1">
            <a:spAutoFit/>
          </a:bodyPr>
          <a:lstStyle/>
          <a:p>
            <a:r>
              <a:rPr lang="ar-SA" sz="2800" dirty="0" smtClean="0">
                <a:solidFill>
                  <a:prstClr val="black"/>
                </a:solidFill>
                <a:cs typeface="AL-Mohanad Bold" pitchFamily="2" charset="-78"/>
              </a:rPr>
              <a:t>هي حوسبة سحابية من حيث المفهوم التقني ولكنها ليست مفتوحة للعامة وإنما مغلقة لعدد محدد من العملاء مثل : حوسبة سحابية لبنك أو لجامعة أو لحكومة. </a:t>
            </a:r>
            <a:endParaRPr lang="ar-SA" sz="2800" dirty="0">
              <a:solidFill>
                <a:prstClr val="black"/>
              </a:solidFill>
              <a:cs typeface="AL-Mohanad Bold" pitchFamily="2" charset="-78"/>
            </a:endParaRPr>
          </a:p>
        </p:txBody>
      </p:sp>
      <p:sp>
        <p:nvSpPr>
          <p:cNvPr id="20" name="مربع نص 19"/>
          <p:cNvSpPr txBox="1"/>
          <p:nvPr/>
        </p:nvSpPr>
        <p:spPr>
          <a:xfrm>
            <a:off x="994098" y="3492297"/>
            <a:ext cx="7826374" cy="584775"/>
          </a:xfrm>
          <a:prstGeom prst="rect">
            <a:avLst/>
          </a:prstGeom>
          <a:noFill/>
        </p:spPr>
        <p:txBody>
          <a:bodyPr wrap="none" rtlCol="1">
            <a:spAutoFit/>
          </a:bodyPr>
          <a:lstStyle/>
          <a:p>
            <a:r>
              <a:rPr lang="ar-SA" sz="3200" dirty="0">
                <a:solidFill>
                  <a:srgbClr val="FFC000"/>
                </a:solidFill>
                <a:effectLst>
                  <a:glow rad="101600">
                    <a:prstClr val="black">
                      <a:alpha val="60000"/>
                    </a:prstClr>
                  </a:glow>
                </a:effectLst>
                <a:cs typeface="AL-Mohanad Bold" pitchFamily="2" charset="-78"/>
              </a:rPr>
              <a:t>2) الحوسبة السحابية العامة </a:t>
            </a:r>
            <a:r>
              <a:rPr lang="ar-SA" sz="3200" dirty="0" smtClean="0">
                <a:solidFill>
                  <a:srgbClr val="FFC000"/>
                </a:solidFill>
                <a:effectLst>
                  <a:glow rad="101600">
                    <a:prstClr val="black">
                      <a:alpha val="60000"/>
                    </a:prstClr>
                  </a:glow>
                </a:effectLst>
                <a:cs typeface="AL-Mohanad Bold" pitchFamily="2" charset="-78"/>
              </a:rPr>
              <a:t> </a:t>
            </a:r>
            <a:r>
              <a:rPr lang="en-US" sz="3200" dirty="0" smtClean="0">
                <a:solidFill>
                  <a:srgbClr val="FFC000"/>
                </a:solidFill>
                <a:effectLst>
                  <a:glow rad="101600">
                    <a:prstClr val="black">
                      <a:alpha val="60000"/>
                    </a:prstClr>
                  </a:glow>
                </a:effectLst>
                <a:cs typeface="AL-Mohanad Bold" pitchFamily="2" charset="-78"/>
              </a:rPr>
              <a:t>: </a:t>
            </a:r>
            <a:r>
              <a:rPr lang="en-US" sz="3200" dirty="0">
                <a:solidFill>
                  <a:srgbClr val="FFC000"/>
                </a:solidFill>
                <a:effectLst>
                  <a:glow rad="101600">
                    <a:prstClr val="black">
                      <a:alpha val="60000"/>
                    </a:prstClr>
                  </a:glow>
                </a:effectLst>
                <a:cs typeface="AL-Mohanad Bold" pitchFamily="2" charset="-78"/>
              </a:rPr>
              <a:t>(</a:t>
            </a:r>
            <a:r>
              <a:rPr lang="en-US" sz="3200" dirty="0">
                <a:solidFill>
                  <a:srgbClr val="FFC000"/>
                </a:solidFill>
                <a:effectLst>
                  <a:glow rad="101600">
                    <a:prstClr val="black">
                      <a:alpha val="60000"/>
                    </a:prstClr>
                  </a:glow>
                  <a:outerShdw blurRad="38100" dist="38100" dir="2700000" algn="tl">
                    <a:srgbClr val="000000">
                      <a:alpha val="43137"/>
                    </a:srgbClr>
                  </a:outerShdw>
                </a:effectLst>
                <a:cs typeface="AL-Mohanad Bold" pitchFamily="2" charset="-78"/>
              </a:rPr>
              <a:t>Public Cloud Storage</a:t>
            </a:r>
            <a:r>
              <a:rPr lang="en-US" sz="3200" dirty="0">
                <a:solidFill>
                  <a:srgbClr val="FFC000"/>
                </a:solidFill>
                <a:effectLst>
                  <a:glow rad="101600">
                    <a:prstClr val="black">
                      <a:alpha val="60000"/>
                    </a:prstClr>
                  </a:glow>
                </a:effectLst>
                <a:cs typeface="AL-Mohanad Bold" pitchFamily="2" charset="-78"/>
              </a:rPr>
              <a:t>)</a:t>
            </a:r>
            <a:endParaRPr lang="ar-SA" sz="3200" dirty="0">
              <a:solidFill>
                <a:srgbClr val="FFC000"/>
              </a:solidFill>
              <a:effectLst>
                <a:glow rad="101600">
                  <a:prstClr val="black">
                    <a:alpha val="60000"/>
                  </a:prstClr>
                </a:glow>
              </a:effectLst>
              <a:cs typeface="AL-Mohanad Bold" pitchFamily="2" charset="-78"/>
            </a:endParaRPr>
          </a:p>
        </p:txBody>
      </p:sp>
      <p:sp>
        <p:nvSpPr>
          <p:cNvPr id="21" name="مربع نص 20"/>
          <p:cNvSpPr txBox="1"/>
          <p:nvPr/>
        </p:nvSpPr>
        <p:spPr>
          <a:xfrm>
            <a:off x="2339752" y="4149080"/>
            <a:ext cx="6256312" cy="1384995"/>
          </a:xfrm>
          <a:prstGeom prst="rect">
            <a:avLst/>
          </a:prstGeom>
          <a:noFill/>
        </p:spPr>
        <p:txBody>
          <a:bodyPr wrap="square" rtlCol="1">
            <a:spAutoFit/>
          </a:bodyPr>
          <a:lstStyle/>
          <a:p>
            <a:r>
              <a:rPr lang="ar-SA" sz="2800" dirty="0" smtClean="0">
                <a:solidFill>
                  <a:prstClr val="black"/>
                </a:solidFill>
                <a:cs typeface="AL-Mohanad Bold" pitchFamily="2" charset="-78"/>
              </a:rPr>
              <a:t>هي حوسبة سحابية متاحة لجميع من يريد الخدمة المقدمة على شبكة الانترنت وهي المنتشرة في وقتنا الحالي مثل : خدمات </a:t>
            </a:r>
            <a:r>
              <a:rPr lang="en-US" sz="2800" dirty="0" smtClean="0">
                <a:solidFill>
                  <a:prstClr val="black"/>
                </a:solidFill>
                <a:cs typeface="AL-Mohanad Bold" pitchFamily="2" charset="-78"/>
              </a:rPr>
              <a:t>(</a:t>
            </a:r>
            <a:r>
              <a:rPr lang="en-US" sz="2800" dirty="0" smtClean="0">
                <a:solidFill>
                  <a:srgbClr val="F7EF47"/>
                </a:solidFill>
                <a:effectLst>
                  <a:glow rad="228600">
                    <a:schemeClr val="accent1">
                      <a:satMod val="175000"/>
                      <a:alpha val="40000"/>
                    </a:schemeClr>
                  </a:glow>
                </a:effectLst>
                <a:cs typeface="AL-Mohanad Bold" pitchFamily="2" charset="-78"/>
              </a:rPr>
              <a:t>Google</a:t>
            </a:r>
            <a:r>
              <a:rPr lang="en-US" sz="2800" dirty="0" smtClean="0">
                <a:solidFill>
                  <a:prstClr val="black"/>
                </a:solidFill>
                <a:cs typeface="AL-Mohanad Bold" pitchFamily="2" charset="-78"/>
              </a:rPr>
              <a:t>)</a:t>
            </a:r>
            <a:r>
              <a:rPr lang="ar-SA" sz="2800" dirty="0" smtClean="0">
                <a:solidFill>
                  <a:prstClr val="black"/>
                </a:solidFill>
                <a:cs typeface="AL-Mohanad Bold" pitchFamily="2" charset="-78"/>
              </a:rPr>
              <a:t>.</a:t>
            </a:r>
            <a:endParaRPr lang="ar-SA" sz="2800" dirty="0">
              <a:solidFill>
                <a:prstClr val="black"/>
              </a:solidFill>
              <a:cs typeface="AL-Mohanad Bold" pitchFamily="2" charset="-78"/>
            </a:endParaRPr>
          </a:p>
        </p:txBody>
      </p:sp>
      <p:pic>
        <p:nvPicPr>
          <p:cNvPr id="26" name="صورة 2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932" y="2029988"/>
            <a:ext cx="2448272" cy="1399012"/>
          </a:xfrm>
          <a:prstGeom prst="rect">
            <a:avLst/>
          </a:prstGeom>
        </p:spPr>
      </p:pic>
      <p:pic>
        <p:nvPicPr>
          <p:cNvPr id="7" name="صورة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7914" y="4905384"/>
            <a:ext cx="1924126" cy="1980000"/>
          </a:xfrm>
          <a:prstGeom prst="rect">
            <a:avLst/>
          </a:prstGeom>
        </p:spPr>
      </p:pic>
      <p:grpSp>
        <p:nvGrpSpPr>
          <p:cNvPr id="6" name="مجموعة 5"/>
          <p:cNvGrpSpPr/>
          <p:nvPr/>
        </p:nvGrpSpPr>
        <p:grpSpPr>
          <a:xfrm>
            <a:off x="2018981" y="224752"/>
            <a:ext cx="5289323" cy="972000"/>
            <a:chOff x="2018981" y="152736"/>
            <a:chExt cx="5289323" cy="972000"/>
          </a:xfrm>
        </p:grpSpPr>
        <p:sp>
          <p:nvSpPr>
            <p:cNvPr id="2" name="مخطط انسيابي: إدخال يدوي 1"/>
            <p:cNvSpPr/>
            <p:nvPr/>
          </p:nvSpPr>
          <p:spPr>
            <a:xfrm>
              <a:off x="2018981" y="152736"/>
              <a:ext cx="5289323" cy="972000"/>
            </a:xfrm>
            <a:prstGeom prst="flowChartManualInpu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solidFill>
                  <a:prstClr val="white"/>
                </a:solidFill>
              </a:endParaRPr>
            </a:p>
          </p:txBody>
        </p:sp>
        <p:sp>
          <p:nvSpPr>
            <p:cNvPr id="4" name="مربع نص 3"/>
            <p:cNvSpPr txBox="1"/>
            <p:nvPr/>
          </p:nvSpPr>
          <p:spPr>
            <a:xfrm>
              <a:off x="2125602" y="188640"/>
              <a:ext cx="5110694" cy="892552"/>
            </a:xfrm>
            <a:prstGeom prst="rect">
              <a:avLst/>
            </a:prstGeom>
            <a:noFill/>
          </p:spPr>
          <p:txBody>
            <a:bodyPr wrap="none" rtlCol="1">
              <a:spAutoFit/>
            </a:bodyPr>
            <a:lstStyle/>
            <a:p>
              <a:r>
                <a:rPr lang="ar-SA" sz="5200" dirty="0">
                  <a:solidFill>
                    <a:prstClr val="white"/>
                  </a:solidFill>
                  <a:effectLst>
                    <a:glow rad="101600">
                      <a:srgbClr val="FF9933">
                        <a:alpha val="60000"/>
                      </a:srgbClr>
                    </a:glow>
                    <a:outerShdw blurRad="38100" dist="38100" dir="2700000" algn="tl">
                      <a:srgbClr val="000000">
                        <a:alpha val="43137"/>
                      </a:srgbClr>
                    </a:outerShdw>
                  </a:effectLst>
                  <a:ea typeface="+mj-ea"/>
                  <a:cs typeface="AL-Mohanad Bold" pitchFamily="2" charset="-78"/>
                </a:rPr>
                <a:t>انواع الحوسبة السحابية</a:t>
              </a:r>
              <a:endParaRPr lang="ar-SA" dirty="0"/>
            </a:p>
          </p:txBody>
        </p:sp>
      </p:grpSp>
    </p:spTree>
    <p:extLst>
      <p:ext uri="{BB962C8B-B14F-4D97-AF65-F5344CB8AC3E}">
        <p14:creationId xmlns:p14="http://schemas.microsoft.com/office/powerpoint/2010/main" val="57093375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900" decel="100000" fill="hold"/>
                                        <p:tgtEl>
                                          <p:spTgt spid="1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1" presetClass="entr" presetSubtype="1"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heel(1)">
                                      <p:cBhvr>
                                        <p:cTn id="28" dur="2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2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900" decel="100000" fill="hold"/>
                                        <p:tgtEl>
                                          <p:spTgt spid="21"/>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8" fill="hold">
                            <p:stCondLst>
                              <p:cond delay="1000"/>
                            </p:stCondLst>
                            <p:childTnLst>
                              <p:par>
                                <p:cTn id="49" presetID="23" presetClass="entr" presetSubtype="16"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7000"/>
            <a:lum/>
          </a:blip>
          <a:srcRect/>
          <a:stretch>
            <a:fillRect t="-3000" b="-3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429000"/>
            <a:ext cx="8784976" cy="2905701"/>
          </a:xfrm>
        </p:spPr>
        <p:txBody>
          <a:bodyPr>
            <a:noAutofit/>
          </a:bodyPr>
          <a:lstStyle/>
          <a:p>
            <a:pPr marL="64008" indent="0" algn="ctr">
              <a:buNone/>
            </a:pPr>
            <a:r>
              <a:rPr lang="ar-SA" sz="4400" dirty="0" smtClean="0">
                <a:solidFill>
                  <a:schemeClr val="accent5">
                    <a:lumMod val="75000"/>
                  </a:schemeClr>
                </a:solidFill>
                <a:cs typeface="AGA Battouta Regular" pitchFamily="2" charset="-78"/>
              </a:rPr>
              <a:t>تقنية تقوم بتحويل الموارد الحاسوبية (البرمجيات والعتاد) إلى خدمات على شبكة الإنترنت, وذلك عن طريق تقنية تعتمد على استبدال المعالجة ومساحة التخزين الخاصة بالحاسب إلى ما يسمى السحابة.</a:t>
            </a:r>
            <a:endParaRPr lang="ar-SA" sz="4400" dirty="0">
              <a:solidFill>
                <a:schemeClr val="accent5">
                  <a:lumMod val="75000"/>
                </a:schemeClr>
              </a:solidFill>
              <a:cs typeface="AGA Battouta Regular" pitchFamily="2" charset="-78"/>
            </a:endParaRPr>
          </a:p>
        </p:txBody>
      </p:sp>
      <p:sp>
        <p:nvSpPr>
          <p:cNvPr id="7" name="شبه منحرف 6"/>
          <p:cNvSpPr/>
          <p:nvPr/>
        </p:nvSpPr>
        <p:spPr>
          <a:xfrm>
            <a:off x="827584" y="332656"/>
            <a:ext cx="7416824" cy="1080000"/>
          </a:xfrm>
          <a:prstGeom prst="trapezoid">
            <a:avLst>
              <a:gd name="adj" fmla="val 48458"/>
            </a:avLst>
          </a:prstGeom>
          <a:solidFill>
            <a:schemeClr val="accent5">
              <a:lumMod val="40000"/>
              <a:lumOff val="60000"/>
              <a:alpha val="3000"/>
            </a:schemeClr>
          </a:solidFill>
          <a:ln>
            <a:noFill/>
          </a:ln>
          <a:effectLst>
            <a:glow rad="139700">
              <a:schemeClr val="accent5">
                <a:lumMod val="20000"/>
                <a:lumOff val="80000"/>
                <a:alpha val="40000"/>
              </a:scheme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SA" sz="6300" cap="all" dirty="0">
                <a:ln w="0"/>
                <a:solidFill>
                  <a:prstClr val="white"/>
                </a:solidFill>
                <a:effectLst>
                  <a:glow rad="63500">
                    <a:srgbClr val="33CCFF"/>
                  </a:glow>
                  <a:outerShdw blurRad="38100" dist="38100" dir="2700000" algn="tl">
                    <a:srgbClr val="000000">
                      <a:alpha val="43137"/>
                    </a:srgbClr>
                  </a:outerShdw>
                </a:effectLst>
                <a:cs typeface="AGA Battouta Regular" pitchFamily="2" charset="-78"/>
              </a:rPr>
              <a:t>مفهوم الحوسبة السحابية</a:t>
            </a:r>
          </a:p>
        </p:txBody>
      </p:sp>
      <p:pic>
        <p:nvPicPr>
          <p:cNvPr id="13" name="صورة 1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2011" b="29437"/>
          <a:stretch/>
        </p:blipFill>
        <p:spPr>
          <a:xfrm>
            <a:off x="1619672" y="1340768"/>
            <a:ext cx="5904656" cy="2150110"/>
          </a:xfrm>
          <a:prstGeom prst="rect">
            <a:avLst/>
          </a:prstGeom>
          <a:effectLst>
            <a:glow rad="101600">
              <a:schemeClr val="tx1">
                <a:alpha val="60000"/>
              </a:schemeClr>
            </a:glow>
          </a:effectLst>
        </p:spPr>
      </p:pic>
    </p:spTree>
    <p:extLst>
      <p:ext uri="{BB962C8B-B14F-4D97-AF65-F5344CB8AC3E}">
        <p14:creationId xmlns:p14="http://schemas.microsoft.com/office/powerpoint/2010/main" val="3125940526"/>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5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Scale>
                                      <p:cBhvr>
                                        <p:cTn id="1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3"/>
                                        </p:tgtEl>
                                        <p:attrNameLst>
                                          <p:attrName>ppt_x</p:attrName>
                                          <p:attrName>ppt_y</p:attrName>
                                        </p:attrNameLst>
                                      </p:cBhvr>
                                    </p:animMotion>
                                    <p:animEffect transition="in" filter="fade">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7000"/>
            <a:lum/>
          </a:blip>
          <a:srcRect/>
          <a:stretch>
            <a:fillRect l="-17000" r="-17000"/>
          </a:stretch>
        </a:blipFill>
        <a:effectLst/>
      </p:bgPr>
    </p:bg>
    <p:spTree>
      <p:nvGrpSpPr>
        <p:cNvPr id="1" name=""/>
        <p:cNvGrpSpPr/>
        <p:nvPr/>
      </p:nvGrpSpPr>
      <p:grpSpPr>
        <a:xfrm>
          <a:off x="0" y="0"/>
          <a:ext cx="0" cy="0"/>
          <a:chOff x="0" y="0"/>
          <a:chExt cx="0" cy="0"/>
        </a:xfrm>
      </p:grpSpPr>
      <p:sp>
        <p:nvSpPr>
          <p:cNvPr id="12" name="مربع نص 11"/>
          <p:cNvSpPr txBox="1"/>
          <p:nvPr/>
        </p:nvSpPr>
        <p:spPr>
          <a:xfrm>
            <a:off x="71604" y="332656"/>
            <a:ext cx="8892884" cy="569387"/>
          </a:xfrm>
          <a:prstGeom prst="rect">
            <a:avLst/>
          </a:prstGeom>
          <a:noFill/>
        </p:spPr>
        <p:txBody>
          <a:bodyPr wrap="none" rtlCol="1">
            <a:spAutoFit/>
          </a:bodyPr>
          <a:lstStyle/>
          <a:p>
            <a:r>
              <a:rPr lang="ar-SA" sz="3100" dirty="0">
                <a:solidFill>
                  <a:srgbClr val="FFC000"/>
                </a:solidFill>
                <a:effectLst>
                  <a:glow rad="101600">
                    <a:prstClr val="black">
                      <a:alpha val="60000"/>
                    </a:prstClr>
                  </a:glow>
                </a:effectLst>
                <a:cs typeface="AL-Mohanad Bold" pitchFamily="2" charset="-78"/>
              </a:rPr>
              <a:t>3) الحوسبة السحابية </a:t>
            </a:r>
            <a:r>
              <a:rPr lang="ar-SA" sz="3100" dirty="0" smtClean="0">
                <a:solidFill>
                  <a:srgbClr val="FFC000"/>
                </a:solidFill>
                <a:effectLst>
                  <a:glow rad="101600">
                    <a:prstClr val="black">
                      <a:alpha val="60000"/>
                    </a:prstClr>
                  </a:glow>
                </a:effectLst>
                <a:cs typeface="AL-Mohanad Bold" pitchFamily="2" charset="-78"/>
              </a:rPr>
              <a:t>المشتركة  </a:t>
            </a:r>
            <a:r>
              <a:rPr lang="en-US" sz="3100" dirty="0">
                <a:solidFill>
                  <a:srgbClr val="FFC000"/>
                </a:solidFill>
                <a:effectLst>
                  <a:glow rad="101600">
                    <a:prstClr val="black">
                      <a:alpha val="60000"/>
                    </a:prstClr>
                  </a:glow>
                </a:effectLst>
                <a:cs typeface="AL-Mohanad Bold" pitchFamily="2" charset="-78"/>
              </a:rPr>
              <a:t>: </a:t>
            </a:r>
            <a:r>
              <a:rPr lang="en-US" sz="3100" b="1" dirty="0">
                <a:solidFill>
                  <a:srgbClr val="FFC000"/>
                </a:solidFill>
                <a:effectLst>
                  <a:glow rad="101600">
                    <a:prstClr val="black">
                      <a:alpha val="60000"/>
                    </a:prstClr>
                  </a:glow>
                  <a:outerShdw blurRad="38100" dist="38100" dir="2700000" algn="tl">
                    <a:srgbClr val="000000">
                      <a:alpha val="43137"/>
                    </a:srgbClr>
                  </a:outerShdw>
                </a:effectLst>
                <a:cs typeface="AL-Mohanad Bold" pitchFamily="2" charset="-78"/>
              </a:rPr>
              <a:t>(</a:t>
            </a:r>
            <a:r>
              <a:rPr lang="en-US" sz="3000" b="1" dirty="0">
                <a:solidFill>
                  <a:srgbClr val="FFC000"/>
                </a:solidFill>
                <a:effectLst>
                  <a:glow rad="101600">
                    <a:prstClr val="black">
                      <a:alpha val="60000"/>
                    </a:prstClr>
                  </a:glow>
                  <a:outerShdw blurRad="38100" dist="38100" dir="2700000" algn="tl">
                    <a:srgbClr val="000000">
                      <a:alpha val="43137"/>
                    </a:srgbClr>
                  </a:outerShdw>
                </a:effectLst>
                <a:cs typeface="AL-Mohanad Bold" pitchFamily="2" charset="-78"/>
              </a:rPr>
              <a:t>Community Cloud Storage</a:t>
            </a:r>
            <a:r>
              <a:rPr lang="en-US" sz="3100" b="1" dirty="0">
                <a:solidFill>
                  <a:srgbClr val="FFC000"/>
                </a:solidFill>
                <a:effectLst>
                  <a:glow rad="101600">
                    <a:prstClr val="black">
                      <a:alpha val="60000"/>
                    </a:prstClr>
                  </a:glow>
                  <a:outerShdw blurRad="38100" dist="38100" dir="2700000" algn="tl">
                    <a:srgbClr val="000000">
                      <a:alpha val="43137"/>
                    </a:srgbClr>
                  </a:outerShdw>
                </a:effectLst>
                <a:cs typeface="AL-Mohanad Bold" pitchFamily="2" charset="-78"/>
              </a:rPr>
              <a:t>)</a:t>
            </a:r>
            <a:endParaRPr lang="ar-SA" sz="3100" b="1" dirty="0">
              <a:solidFill>
                <a:srgbClr val="FFC000"/>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13" name="مربع نص 12"/>
          <p:cNvSpPr txBox="1"/>
          <p:nvPr/>
        </p:nvSpPr>
        <p:spPr>
          <a:xfrm>
            <a:off x="251520" y="966207"/>
            <a:ext cx="8640960" cy="2246769"/>
          </a:xfrm>
          <a:prstGeom prst="rect">
            <a:avLst/>
          </a:prstGeom>
          <a:noFill/>
        </p:spPr>
        <p:txBody>
          <a:bodyPr wrap="square" rtlCol="1">
            <a:spAutoFit/>
          </a:bodyPr>
          <a:lstStyle/>
          <a:p>
            <a:r>
              <a:rPr lang="ar-SA" sz="2800" dirty="0" smtClean="0">
                <a:solidFill>
                  <a:prstClr val="black"/>
                </a:solidFill>
                <a:effectLst>
                  <a:outerShdw blurRad="38100" dist="38100" dir="2700000" algn="tl">
                    <a:srgbClr val="000000">
                      <a:alpha val="43137"/>
                    </a:srgbClr>
                  </a:outerShdw>
                </a:effectLst>
                <a:cs typeface="AL-Mohanad Bold" pitchFamily="2" charset="-78"/>
              </a:rPr>
              <a:t>هي حوسبة سحابية تكون الخدمات مقتصرة على مؤسسات أو شركات لها نفس الهدف من الخدمة, حيث تكون هناك مؤسستين أو أكثر لها نفس الهدف وتسعى لتحقيقه من خلال الحوسبة السحابية. وتشترك هذه الشركات في النفقات والمصروفات مقابل توفير أمن المعلومات بشكل كبير, مثل : </a:t>
            </a:r>
            <a:r>
              <a:rPr lang="ar-SA" sz="2800" dirty="0" smtClean="0">
                <a:solidFill>
                  <a:schemeClr val="bg1"/>
                </a:solidFill>
                <a:effectLst>
                  <a:glow rad="101600">
                    <a:schemeClr val="accent2">
                      <a:lumMod val="60000"/>
                      <a:lumOff val="40000"/>
                      <a:alpha val="60000"/>
                    </a:schemeClr>
                  </a:glow>
                  <a:outerShdw blurRad="38100" dist="38100" dir="2700000" algn="tl">
                    <a:srgbClr val="000000">
                      <a:alpha val="43137"/>
                    </a:srgbClr>
                  </a:outerShdw>
                </a:effectLst>
                <a:cs typeface="AL-Mohanad Bold" pitchFamily="2" charset="-78"/>
              </a:rPr>
              <a:t>الخدمات السحابية التي تقدمها شركات الاتصالات للمؤسسات والشركات</a:t>
            </a:r>
            <a:r>
              <a:rPr lang="ar-SA" sz="2800" dirty="0" smtClean="0">
                <a:solidFill>
                  <a:prstClr val="black"/>
                </a:solidFill>
                <a:effectLst>
                  <a:outerShdw blurRad="38100" dist="38100" dir="2700000" algn="tl">
                    <a:srgbClr val="000000">
                      <a:alpha val="43137"/>
                    </a:srgbClr>
                  </a:outerShdw>
                </a:effectLst>
                <a:cs typeface="AL-Mohanad Bold" pitchFamily="2" charset="-78"/>
              </a:rPr>
              <a:t>.</a:t>
            </a:r>
            <a:endParaRPr lang="ar-SA" sz="2800" dirty="0">
              <a:solidFill>
                <a:prstClr val="black"/>
              </a:solidFill>
              <a:effectLst>
                <a:outerShdw blurRad="38100" dist="38100" dir="2700000" algn="tl">
                  <a:srgbClr val="000000">
                    <a:alpha val="43137"/>
                  </a:srgbClr>
                </a:outerShdw>
              </a:effectLst>
              <a:cs typeface="AL-Mohanad Bold" pitchFamily="2" charset="-78"/>
            </a:endParaRPr>
          </a:p>
        </p:txBody>
      </p:sp>
      <p:pic>
        <p:nvPicPr>
          <p:cNvPr id="14" name="صورة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166" y="3289920"/>
            <a:ext cx="4382792" cy="3451448"/>
          </a:xfrm>
          <a:prstGeom prst="rect">
            <a:avLst/>
          </a:prstGeom>
          <a:effectLst>
            <a:softEdge rad="31750"/>
          </a:effectLst>
        </p:spPr>
      </p:pic>
    </p:spTree>
    <p:extLst>
      <p:ext uri="{BB962C8B-B14F-4D97-AF65-F5344CB8AC3E}">
        <p14:creationId xmlns:p14="http://schemas.microsoft.com/office/powerpoint/2010/main" val="247083342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6"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7000"/>
            <a:lum/>
          </a:blip>
          <a:srcRect/>
          <a:stretch>
            <a:fillRect l="-17000" r="-17000"/>
          </a:stretch>
        </a:blipFill>
        <a:effectLst/>
      </p:bgPr>
    </p:bg>
    <p:spTree>
      <p:nvGrpSpPr>
        <p:cNvPr id="1" name=""/>
        <p:cNvGrpSpPr/>
        <p:nvPr/>
      </p:nvGrpSpPr>
      <p:grpSpPr>
        <a:xfrm>
          <a:off x="0" y="0"/>
          <a:ext cx="0" cy="0"/>
          <a:chOff x="0" y="0"/>
          <a:chExt cx="0" cy="0"/>
        </a:xfrm>
      </p:grpSpPr>
      <p:sp>
        <p:nvSpPr>
          <p:cNvPr id="5" name="مربع نص 4"/>
          <p:cNvSpPr txBox="1"/>
          <p:nvPr/>
        </p:nvSpPr>
        <p:spPr>
          <a:xfrm>
            <a:off x="118796" y="404664"/>
            <a:ext cx="8773684" cy="646331"/>
          </a:xfrm>
          <a:prstGeom prst="rect">
            <a:avLst/>
          </a:prstGeom>
          <a:noFill/>
        </p:spPr>
        <p:txBody>
          <a:bodyPr wrap="none" rtlCol="1">
            <a:spAutoFit/>
          </a:bodyPr>
          <a:lstStyle/>
          <a:p>
            <a:r>
              <a:rPr lang="ar-SA" sz="3600" dirty="0">
                <a:solidFill>
                  <a:srgbClr val="FFC000"/>
                </a:solidFill>
                <a:effectLst>
                  <a:glow rad="101600">
                    <a:prstClr val="black">
                      <a:alpha val="60000"/>
                    </a:prstClr>
                  </a:glow>
                </a:effectLst>
                <a:cs typeface="AL-Mohanad Bold" pitchFamily="2" charset="-78"/>
              </a:rPr>
              <a:t>4) الحوسبة السحابية </a:t>
            </a:r>
            <a:r>
              <a:rPr lang="ar-SA" sz="3600" dirty="0" smtClean="0">
                <a:solidFill>
                  <a:srgbClr val="FFC000"/>
                </a:solidFill>
                <a:effectLst>
                  <a:glow rad="101600">
                    <a:prstClr val="black">
                      <a:alpha val="60000"/>
                    </a:prstClr>
                  </a:glow>
                </a:effectLst>
                <a:cs typeface="AL-Mohanad Bold" pitchFamily="2" charset="-78"/>
              </a:rPr>
              <a:t>الهجينة  </a:t>
            </a:r>
            <a:r>
              <a:rPr lang="en-US" sz="3600" b="1" dirty="0">
                <a:solidFill>
                  <a:srgbClr val="FFC000"/>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en-US" sz="3200" b="1" dirty="0">
                <a:solidFill>
                  <a:srgbClr val="FFC000"/>
                </a:solidFill>
                <a:effectLst>
                  <a:glow rad="101600">
                    <a:prstClr val="black">
                      <a:alpha val="60000"/>
                    </a:prstClr>
                  </a:glow>
                  <a:outerShdw blurRad="38100" dist="38100" dir="2700000" algn="tl">
                    <a:srgbClr val="000000">
                      <a:alpha val="43137"/>
                    </a:srgbClr>
                  </a:outerShdw>
                </a:effectLst>
                <a:cs typeface="AL-Mohanad Bold" pitchFamily="2" charset="-78"/>
              </a:rPr>
              <a:t>Hybrid Cloud Storage</a:t>
            </a:r>
            <a:r>
              <a:rPr lang="en-US" sz="3600" b="1" dirty="0">
                <a:solidFill>
                  <a:srgbClr val="FFC000"/>
                </a:solidFill>
                <a:effectLst>
                  <a:glow rad="101600">
                    <a:prstClr val="black">
                      <a:alpha val="60000"/>
                    </a:prstClr>
                  </a:glow>
                  <a:outerShdw blurRad="38100" dist="38100" dir="2700000" algn="tl">
                    <a:srgbClr val="000000">
                      <a:alpha val="43137"/>
                    </a:srgbClr>
                  </a:outerShdw>
                </a:effectLst>
                <a:cs typeface="AL-Mohanad Bold" pitchFamily="2" charset="-78"/>
              </a:rPr>
              <a:t>)</a:t>
            </a:r>
            <a:endParaRPr lang="ar-SA" sz="3600" b="1" dirty="0">
              <a:solidFill>
                <a:srgbClr val="FFC000"/>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6" name="مربع نص 5"/>
          <p:cNvSpPr txBox="1"/>
          <p:nvPr/>
        </p:nvSpPr>
        <p:spPr>
          <a:xfrm>
            <a:off x="179512" y="1124744"/>
            <a:ext cx="8629668" cy="2062103"/>
          </a:xfrm>
          <a:prstGeom prst="rect">
            <a:avLst/>
          </a:prstGeom>
          <a:noFill/>
        </p:spPr>
        <p:txBody>
          <a:bodyPr wrap="square" rtlCol="1">
            <a:spAutoFit/>
          </a:bodyPr>
          <a:lstStyle/>
          <a:p>
            <a:r>
              <a:rPr lang="ar-SA" sz="3200" dirty="0" smtClean="0">
                <a:solidFill>
                  <a:prstClr val="black"/>
                </a:solidFill>
                <a:cs typeface="AL-Mohanad Bold" pitchFamily="2" charset="-78"/>
              </a:rPr>
              <a:t>هي حوسبة سحابية تكون فيها الخدمات مقدمة من مزودي الخدمة وهي بين خصائص السحب العامة والخاصة, بحيث يستفيد العميل من خدمات </a:t>
            </a:r>
            <a:r>
              <a:rPr lang="ar-SA" sz="3200" dirty="0">
                <a:solidFill>
                  <a:prstClr val="black"/>
                </a:solidFill>
                <a:cs typeface="AL-Mohanad Bold" pitchFamily="2" charset="-78"/>
              </a:rPr>
              <a:t>س</a:t>
            </a:r>
            <a:r>
              <a:rPr lang="ar-SA" sz="3200" dirty="0" smtClean="0">
                <a:solidFill>
                  <a:prstClr val="black"/>
                </a:solidFill>
                <a:cs typeface="AL-Mohanad Bold" pitchFamily="2" charset="-78"/>
              </a:rPr>
              <a:t>حابة الخاصة وهي ضمن سحابة عامة, كمواقع التسوق الضخمة </a:t>
            </a:r>
            <a:r>
              <a:rPr lang="ar-SA" sz="3200" dirty="0" smtClean="0">
                <a:solidFill>
                  <a:prstClr val="black"/>
                </a:solidFill>
                <a:cs typeface="AL-Mohanad Bold" pitchFamily="2" charset="-78"/>
              </a:rPr>
              <a:t>مثل </a:t>
            </a:r>
            <a:r>
              <a:rPr lang="ar-SA" sz="3200" dirty="0" smtClean="0">
                <a:solidFill>
                  <a:schemeClr val="accent6">
                    <a:lumMod val="75000"/>
                  </a:schemeClr>
                </a:solidFill>
                <a:effectLst>
                  <a:glow rad="101600">
                    <a:schemeClr val="bg1">
                      <a:alpha val="60000"/>
                    </a:schemeClr>
                  </a:glow>
                </a:effectLst>
                <a:cs typeface="AL-Mohanad Bold" pitchFamily="2" charset="-78"/>
              </a:rPr>
              <a:t>سوق </a:t>
            </a:r>
            <a:r>
              <a:rPr lang="ar-SA" sz="3200" dirty="0" smtClean="0">
                <a:solidFill>
                  <a:schemeClr val="accent6">
                    <a:lumMod val="75000"/>
                  </a:schemeClr>
                </a:solidFill>
                <a:effectLst>
                  <a:glow rad="101600">
                    <a:schemeClr val="bg1">
                      <a:alpha val="60000"/>
                    </a:schemeClr>
                  </a:glow>
                </a:effectLst>
                <a:cs typeface="AL-Mohanad Bold" pitchFamily="2" charset="-78"/>
              </a:rPr>
              <a:t>أمازون الالكتروني</a:t>
            </a:r>
            <a:r>
              <a:rPr lang="ar-SA" sz="3200" dirty="0" smtClean="0">
                <a:solidFill>
                  <a:prstClr val="black"/>
                </a:solidFill>
                <a:cs typeface="AL-Mohanad Bold" pitchFamily="2" charset="-78"/>
              </a:rPr>
              <a:t>.</a:t>
            </a:r>
            <a:endParaRPr lang="ar-SA" sz="3200" dirty="0">
              <a:solidFill>
                <a:prstClr val="black"/>
              </a:solidFill>
              <a:cs typeface="AL-Mohanad Bold" pitchFamily="2" charset="-78"/>
            </a:endParaRPr>
          </a:p>
        </p:txBody>
      </p:sp>
      <p:pic>
        <p:nvPicPr>
          <p:cNvPr id="7" name="صورة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134" t="17284" r="6552" b="17802"/>
          <a:stretch/>
        </p:blipFill>
        <p:spPr>
          <a:xfrm>
            <a:off x="1259632" y="3117342"/>
            <a:ext cx="6552728" cy="3696033"/>
          </a:xfrm>
          <a:prstGeom prst="rect">
            <a:avLst/>
          </a:prstGeom>
        </p:spPr>
      </p:pic>
    </p:spTree>
    <p:extLst>
      <p:ext uri="{BB962C8B-B14F-4D97-AF65-F5344CB8AC3E}">
        <p14:creationId xmlns:p14="http://schemas.microsoft.com/office/powerpoint/2010/main" val="213159911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000" fill="hold"/>
                                        <p:tgtEl>
                                          <p:spTgt spid="7"/>
                                        </p:tgtEl>
                                        <p:attrNameLst>
                                          <p:attrName>ppt_x</p:attrName>
                                        </p:attrNameLst>
                                      </p:cBhvr>
                                      <p:tavLst>
                                        <p:tav tm="0">
                                          <p:val>
                                            <p:strVal val="0-#ppt_w/2"/>
                                          </p:val>
                                        </p:tav>
                                        <p:tav tm="100000">
                                          <p:val>
                                            <p:strVal val="#ppt_x"/>
                                          </p:val>
                                        </p:tav>
                                      </p:tavLst>
                                    </p:anim>
                                    <p:anim calcmode="lin" valueType="num">
                                      <p:cBhvr additive="base">
                                        <p:cTn id="22"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143000"/>
          </a:xfrm>
          <a:solidFill>
            <a:schemeClr val="accent5">
              <a:lumMod val="40000"/>
              <a:lumOff val="60000"/>
            </a:schemeClr>
          </a:solidFill>
          <a:effectLst>
            <a:softEdge rad="63500"/>
          </a:effectLst>
        </p:spPr>
        <p:txBody>
          <a:bodyPr>
            <a:noAutofit/>
          </a:bodyPr>
          <a:lstStyle/>
          <a:p>
            <a:pPr algn="ctr"/>
            <a:r>
              <a:rPr lang="ar-SA" sz="5400" b="1" dirty="0" smtClean="0">
                <a:solidFill>
                  <a:schemeClr val="bg1"/>
                </a:solidFill>
                <a:effectLst>
                  <a:glow rad="101600">
                    <a:schemeClr val="tx1">
                      <a:alpha val="60000"/>
                    </a:schemeClr>
                  </a:glow>
                  <a:outerShdw blurRad="38100" dist="38100" dir="2700000" algn="tl">
                    <a:srgbClr val="000000">
                      <a:alpha val="43137"/>
                    </a:srgbClr>
                  </a:outerShdw>
                </a:effectLst>
                <a:cs typeface="AGA Rasheeq Bold" pitchFamily="2" charset="-78"/>
              </a:rPr>
              <a:t>أمثلة على خدمات الحوسبة السحابية</a:t>
            </a:r>
            <a:endParaRPr lang="ar-SA" sz="5400" b="1" dirty="0">
              <a:solidFill>
                <a:schemeClr val="bg1"/>
              </a:solidFill>
              <a:effectLst>
                <a:glow rad="101600">
                  <a:schemeClr val="tx1">
                    <a:alpha val="60000"/>
                  </a:schemeClr>
                </a:glow>
                <a:outerShdw blurRad="38100" dist="38100" dir="2700000" algn="tl">
                  <a:srgbClr val="000000">
                    <a:alpha val="43137"/>
                  </a:srgbClr>
                </a:outerShdw>
              </a:effectLst>
              <a:cs typeface="AGA Rasheeq Bold"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228257564"/>
              </p:ext>
            </p:extLst>
          </p:nvPr>
        </p:nvGraphicFramePr>
        <p:xfrm>
          <a:off x="457200" y="1340768"/>
          <a:ext cx="82296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282883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graphicEl>
                                              <a:dgm id="{3F826CB3-AEFD-4258-875F-094CC74B9521}"/>
                                            </p:graphicEl>
                                          </p:spTgt>
                                        </p:tgtEl>
                                        <p:attrNameLst>
                                          <p:attrName>style.visibility</p:attrName>
                                        </p:attrNameLst>
                                      </p:cBhvr>
                                      <p:to>
                                        <p:strVal val="visible"/>
                                      </p:to>
                                    </p:set>
                                    <p:animEffect transition="in" filter="fade">
                                      <p:cBhvr>
                                        <p:cTn id="14" dur="1000"/>
                                        <p:tgtEl>
                                          <p:spTgt spid="4">
                                            <p:graphicEl>
                                              <a:dgm id="{3F826CB3-AEFD-4258-875F-094CC74B9521}"/>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graphicEl>
                                              <a:dgm id="{32CC1A5F-C135-4CD9-8070-AF0818EC7B30}"/>
                                            </p:graphicEl>
                                          </p:spTgt>
                                        </p:tgtEl>
                                        <p:attrNameLst>
                                          <p:attrName>style.visibility</p:attrName>
                                        </p:attrNameLst>
                                      </p:cBhvr>
                                      <p:to>
                                        <p:strVal val="visible"/>
                                      </p:to>
                                    </p:set>
                                    <p:animEffect transition="in" filter="fade">
                                      <p:cBhvr>
                                        <p:cTn id="19" dur="1000"/>
                                        <p:tgtEl>
                                          <p:spTgt spid="4">
                                            <p:graphicEl>
                                              <a:dgm id="{32CC1A5F-C135-4CD9-8070-AF0818EC7B30}"/>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535A5258-C1C8-4E03-A0E2-A67EA24EAE8F}"/>
                                            </p:graphicEl>
                                          </p:spTgt>
                                        </p:tgtEl>
                                        <p:attrNameLst>
                                          <p:attrName>style.visibility</p:attrName>
                                        </p:attrNameLst>
                                      </p:cBhvr>
                                      <p:to>
                                        <p:strVal val="visible"/>
                                      </p:to>
                                    </p:set>
                                    <p:animEffect transition="in" filter="fade">
                                      <p:cBhvr>
                                        <p:cTn id="22" dur="1000"/>
                                        <p:tgtEl>
                                          <p:spTgt spid="4">
                                            <p:graphicEl>
                                              <a:dgm id="{535A5258-C1C8-4E03-A0E2-A67EA24EAE8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ACEEB670-E170-4AF7-8F41-0E30870D5128}"/>
                                            </p:graphicEl>
                                          </p:spTgt>
                                        </p:tgtEl>
                                        <p:attrNameLst>
                                          <p:attrName>style.visibility</p:attrName>
                                        </p:attrNameLst>
                                      </p:cBhvr>
                                      <p:to>
                                        <p:strVal val="visible"/>
                                      </p:to>
                                    </p:set>
                                    <p:animEffect transition="in" filter="fade">
                                      <p:cBhvr>
                                        <p:cTn id="27" dur="1000"/>
                                        <p:tgtEl>
                                          <p:spTgt spid="4">
                                            <p:graphicEl>
                                              <a:dgm id="{ACEEB670-E170-4AF7-8F41-0E30870D512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A4A47EE2-814D-4F3D-A1B8-9F454A0357A4}"/>
                                            </p:graphicEl>
                                          </p:spTgt>
                                        </p:tgtEl>
                                        <p:attrNameLst>
                                          <p:attrName>style.visibility</p:attrName>
                                        </p:attrNameLst>
                                      </p:cBhvr>
                                      <p:to>
                                        <p:strVal val="visible"/>
                                      </p:to>
                                    </p:set>
                                    <p:animEffect transition="in" filter="fade">
                                      <p:cBhvr>
                                        <p:cTn id="32" dur="1000"/>
                                        <p:tgtEl>
                                          <p:spTgt spid="4">
                                            <p:graphicEl>
                                              <a:dgm id="{A4A47EE2-814D-4F3D-A1B8-9F454A0357A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C0D007DE-DF4F-4748-B7E1-CB702F125BD3}"/>
                                            </p:graphicEl>
                                          </p:spTgt>
                                        </p:tgtEl>
                                        <p:attrNameLst>
                                          <p:attrName>style.visibility</p:attrName>
                                        </p:attrNameLst>
                                      </p:cBhvr>
                                      <p:to>
                                        <p:strVal val="visible"/>
                                      </p:to>
                                    </p:set>
                                    <p:animEffect transition="in" filter="fade">
                                      <p:cBhvr>
                                        <p:cTn id="37" dur="1000"/>
                                        <p:tgtEl>
                                          <p:spTgt spid="4">
                                            <p:graphicEl>
                                              <a:dgm id="{C0D007DE-DF4F-4748-B7E1-CB702F125BD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15000" r="-15000"/>
          </a:stretch>
        </a:blipFill>
        <a:effectLst/>
      </p:bgPr>
    </p:bg>
    <p:spTree>
      <p:nvGrpSpPr>
        <p:cNvPr id="1" name=""/>
        <p:cNvGrpSpPr/>
        <p:nvPr/>
      </p:nvGrpSpPr>
      <p:grpSpPr>
        <a:xfrm>
          <a:off x="0" y="0"/>
          <a:ext cx="0" cy="0"/>
          <a:chOff x="0" y="0"/>
          <a:chExt cx="0" cy="0"/>
        </a:xfrm>
      </p:grpSpPr>
      <p:sp>
        <p:nvSpPr>
          <p:cNvPr id="3" name="مربع نص 10"/>
          <p:cNvSpPr txBox="1"/>
          <p:nvPr/>
        </p:nvSpPr>
        <p:spPr>
          <a:xfrm>
            <a:off x="-36512" y="1571612"/>
            <a:ext cx="8640452" cy="3785652"/>
          </a:xfrm>
          <a:prstGeom prst="rect">
            <a:avLst/>
          </a:prstGeom>
          <a:noFill/>
          <a:ln>
            <a:noFill/>
          </a:ln>
          <a:effectLst>
            <a:glow rad="228600">
              <a:schemeClr val="accent1">
                <a:satMod val="175000"/>
                <a:alpha val="40000"/>
              </a:schemeClr>
            </a:glow>
          </a:effectLst>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buSzPct val="120000"/>
            </a:pPr>
            <a:r>
              <a:rPr lang="ar-SA" sz="3600" b="1" dirty="0">
                <a:solidFill>
                  <a:prstClr val="black"/>
                </a:solidFill>
                <a:effectLst>
                  <a:outerShdw blurRad="38100" dist="38100" dir="2700000" algn="tl">
                    <a:srgbClr val="000000">
                      <a:alpha val="43137"/>
                    </a:srgbClr>
                  </a:outerShdw>
                </a:effectLst>
                <a:cs typeface="AGA Aladdin Regular" pitchFamily="2" charset="-78"/>
              </a:rPr>
              <a:t>يعد البريد الإلكتروني من أهم خدمات الحوسبة السحابية </a:t>
            </a:r>
          </a:p>
          <a:p>
            <a:pPr>
              <a:lnSpc>
                <a:spcPct val="150000"/>
              </a:lnSpc>
              <a:buSzPct val="120000"/>
            </a:pPr>
            <a:r>
              <a:rPr lang="ar-SA" sz="3600" b="1" u="sng" dirty="0">
                <a:solidFill>
                  <a:schemeClr val="accent1">
                    <a:lumMod val="60000"/>
                    <a:lumOff val="40000"/>
                  </a:schemeClr>
                </a:solidFill>
                <a:effectLst>
                  <a:glow rad="101600">
                    <a:schemeClr val="tx1">
                      <a:alpha val="60000"/>
                    </a:schemeClr>
                  </a:glow>
                  <a:outerShdw blurRad="38100" dist="38100" dir="2700000" algn="tl">
                    <a:srgbClr val="000000">
                      <a:alpha val="43137"/>
                    </a:srgbClr>
                  </a:outerShdw>
                </a:effectLst>
                <a:cs typeface="AGA Aladdin Regular" pitchFamily="2" charset="-78"/>
              </a:rPr>
              <a:t>من الأمثلة عليها الخدمات المقدمة من </a:t>
            </a:r>
            <a:r>
              <a:rPr lang="ar-SA" sz="3600" b="1" u="sng" dirty="0" smtClean="0">
                <a:solidFill>
                  <a:schemeClr val="accent1">
                    <a:lumMod val="60000"/>
                    <a:lumOff val="40000"/>
                  </a:schemeClr>
                </a:solidFill>
                <a:effectLst>
                  <a:glow rad="101600">
                    <a:schemeClr val="tx1">
                      <a:alpha val="60000"/>
                    </a:schemeClr>
                  </a:glow>
                  <a:outerShdw blurRad="38100" dist="38100" dir="2700000" algn="tl">
                    <a:srgbClr val="000000">
                      <a:alpha val="43137"/>
                    </a:srgbClr>
                  </a:outerShdw>
                </a:effectLst>
                <a:cs typeface="AGA Aladdin Regular" pitchFamily="2" charset="-78"/>
              </a:rPr>
              <a:t>:</a:t>
            </a:r>
            <a:endParaRPr lang="ar-SA" sz="3600" b="1" u="sng" dirty="0">
              <a:solidFill>
                <a:schemeClr val="accent1">
                  <a:lumMod val="60000"/>
                  <a:lumOff val="40000"/>
                </a:schemeClr>
              </a:solidFill>
              <a:effectLst>
                <a:glow rad="101600">
                  <a:schemeClr val="tx1">
                    <a:alpha val="60000"/>
                  </a:schemeClr>
                </a:glow>
                <a:outerShdw blurRad="38100" dist="38100" dir="2700000" algn="tl">
                  <a:srgbClr val="000000">
                    <a:alpha val="43137"/>
                  </a:srgbClr>
                </a:outerShdw>
              </a:effectLst>
              <a:cs typeface="AGA Aladdin Regular" pitchFamily="2" charset="-78"/>
            </a:endParaRPr>
          </a:p>
          <a:p>
            <a:pPr>
              <a:buSzPct val="120000"/>
            </a:pPr>
            <a:r>
              <a:rPr lang="en-US" sz="4400" b="1" dirty="0" smtClean="0">
                <a:solidFill>
                  <a:prstClr val="black"/>
                </a:solidFill>
                <a:effectLst>
                  <a:outerShdw blurRad="38100" dist="38100" dir="2700000" algn="tl">
                    <a:srgbClr val="000000">
                      <a:alpha val="43137"/>
                    </a:srgbClr>
                  </a:outerShdw>
                </a:effectLst>
                <a:latin typeface="Informal Roman" pitchFamily="66" charset="0"/>
                <a:cs typeface="AL-Mohanad Bold" pitchFamily="2" charset="-78"/>
              </a:rPr>
              <a:t>Gmail </a:t>
            </a:r>
          </a:p>
          <a:p>
            <a:pPr>
              <a:buSzPct val="120000"/>
            </a:pPr>
            <a:r>
              <a:rPr lang="en-US" sz="4400" b="1" dirty="0" smtClean="0">
                <a:solidFill>
                  <a:prstClr val="black"/>
                </a:solidFill>
                <a:effectLst>
                  <a:outerShdw blurRad="38100" dist="38100" dir="2700000" algn="tl">
                    <a:srgbClr val="000000">
                      <a:alpha val="43137"/>
                    </a:srgbClr>
                  </a:outerShdw>
                </a:effectLst>
                <a:latin typeface="Informal Roman" pitchFamily="66" charset="0"/>
                <a:cs typeface="AL-Mohanad Bold" pitchFamily="2" charset="-78"/>
              </a:rPr>
              <a:t>Yahoo</a:t>
            </a:r>
          </a:p>
          <a:p>
            <a:pPr>
              <a:buSzPct val="120000"/>
            </a:pPr>
            <a:r>
              <a:rPr lang="en-US" sz="4400" b="1" dirty="0" smtClean="0">
                <a:solidFill>
                  <a:prstClr val="black"/>
                </a:solidFill>
                <a:effectLst>
                  <a:outerShdw blurRad="38100" dist="38100" dir="2700000" algn="tl">
                    <a:srgbClr val="000000">
                      <a:alpha val="43137"/>
                    </a:srgbClr>
                  </a:outerShdw>
                </a:effectLst>
                <a:latin typeface="Informal Roman" pitchFamily="66" charset="0"/>
                <a:cs typeface="AL-Mohanad Bold" pitchFamily="2" charset="-78"/>
              </a:rPr>
              <a:t>Hotmail</a:t>
            </a:r>
            <a:endParaRPr lang="en-US" sz="4400" b="1" dirty="0">
              <a:solidFill>
                <a:prstClr val="black"/>
              </a:solidFill>
              <a:effectLst>
                <a:outerShdw blurRad="38100" dist="38100" dir="2700000" algn="tl">
                  <a:srgbClr val="000000">
                    <a:alpha val="43137"/>
                  </a:srgbClr>
                </a:outerShdw>
              </a:effectLst>
              <a:latin typeface="Informal Roman" pitchFamily="66" charset="0"/>
              <a:cs typeface="AL-Mohanad Bold" pitchFamily="2" charset="-78"/>
            </a:endParaRPr>
          </a:p>
        </p:txBody>
      </p:sp>
      <p:sp>
        <p:nvSpPr>
          <p:cNvPr id="5" name="مستطيل 4"/>
          <p:cNvSpPr/>
          <p:nvPr/>
        </p:nvSpPr>
        <p:spPr>
          <a:xfrm>
            <a:off x="179512" y="116632"/>
            <a:ext cx="8424936" cy="1310964"/>
          </a:xfrm>
          <a:prstGeom prst="rect">
            <a:avLst/>
          </a:prstGeom>
          <a:solidFill>
            <a:schemeClr val="accent1">
              <a:lumMod val="40000"/>
              <a:lumOff val="60000"/>
            </a:schemeClr>
          </a:solidFill>
          <a:ln/>
          <a:effectLst>
            <a:outerShdw blurRad="50800" dist="20000" dir="5400000" rotWithShape="0">
              <a:srgbClr val="000000">
                <a:alpha val="42000"/>
              </a:srgbClr>
            </a:outerShdw>
            <a:softEdge rad="127000"/>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tIns="0" rtlCol="1" anchor="ctr"/>
          <a:lstStyle/>
          <a:p>
            <a:pPr algn="ctr"/>
            <a:r>
              <a:rPr lang="ar-SA" sz="5400" dirty="0">
                <a:ln w="12700">
                  <a:solidFill>
                    <a:srgbClr val="E7DEC9">
                      <a:lumMod val="50000"/>
                    </a:srgbClr>
                  </a:solidFill>
                  <a:prstDash val="solid"/>
                </a:ln>
                <a:solidFill>
                  <a:srgbClr val="EDE6D7"/>
                </a:solidFill>
                <a:effectLst>
                  <a:glow rad="101600">
                    <a:schemeClr val="tx1">
                      <a:alpha val="60000"/>
                    </a:schemeClr>
                  </a:glow>
                  <a:outerShdw blurRad="41275" dist="20320" dir="1800000" algn="tl" rotWithShape="0">
                    <a:srgbClr val="000000">
                      <a:alpha val="40000"/>
                    </a:srgbClr>
                  </a:outerShdw>
                </a:effectLst>
                <a:cs typeface="AGA Dimnah Regular" pitchFamily="2" charset="-78"/>
              </a:rPr>
              <a:t>خدمات البريد </a:t>
            </a:r>
            <a:r>
              <a:rPr lang="ar-SA" sz="5400" dirty="0" smtClean="0">
                <a:ln w="12700">
                  <a:solidFill>
                    <a:srgbClr val="E7DEC9">
                      <a:lumMod val="50000"/>
                    </a:srgbClr>
                  </a:solidFill>
                  <a:prstDash val="solid"/>
                </a:ln>
                <a:solidFill>
                  <a:srgbClr val="EDE6D7"/>
                </a:solidFill>
                <a:effectLst>
                  <a:glow rad="101600">
                    <a:schemeClr val="tx1">
                      <a:alpha val="60000"/>
                    </a:schemeClr>
                  </a:glow>
                  <a:outerShdw blurRad="41275" dist="20320" dir="1800000" algn="tl" rotWithShape="0">
                    <a:srgbClr val="000000">
                      <a:alpha val="40000"/>
                    </a:srgbClr>
                  </a:outerShdw>
                </a:effectLst>
                <a:cs typeface="AGA Dimnah Regular" pitchFamily="2" charset="-78"/>
              </a:rPr>
              <a:t>الإلكتروني</a:t>
            </a:r>
          </a:p>
        </p:txBody>
      </p:sp>
      <p:pic>
        <p:nvPicPr>
          <p:cNvPr id="6" name="صورة 5" descr="sending_email_animation_10B.gif"/>
          <p:cNvPicPr>
            <a:picLocks noChangeAspect="1"/>
          </p:cNvPicPr>
          <p:nvPr/>
        </p:nvPicPr>
        <p:blipFill>
          <a:blip r:embed="rId3">
            <a:clrChange>
              <a:clrFrom>
                <a:srgbClr val="FEFEFE"/>
              </a:clrFrom>
              <a:clrTo>
                <a:srgbClr val="FEFEFE">
                  <a:alpha val="0"/>
                </a:srgbClr>
              </a:clrTo>
            </a:clrChange>
          </a:blip>
          <a:stretch>
            <a:fillRect/>
          </a:stretch>
        </p:blipFill>
        <p:spPr>
          <a:xfrm>
            <a:off x="-214346" y="3068960"/>
            <a:ext cx="4286280" cy="3506956"/>
          </a:xfrm>
          <a:prstGeom prst="rect">
            <a:avLst/>
          </a:prstGeom>
        </p:spPr>
      </p:pic>
      <p:sp>
        <p:nvSpPr>
          <p:cNvPr id="7" name="مستطيل 6"/>
          <p:cNvSpPr/>
          <p:nvPr/>
        </p:nvSpPr>
        <p:spPr>
          <a:xfrm>
            <a:off x="2357422" y="5733256"/>
            <a:ext cx="2286016" cy="5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4488" y="4293096"/>
            <a:ext cx="2857500" cy="2857500"/>
          </a:xfrm>
          <a:prstGeom prst="rect">
            <a:avLst/>
          </a:prstGeom>
        </p:spPr>
      </p:pic>
    </p:spTree>
    <p:extLst>
      <p:ext uri="{BB962C8B-B14F-4D97-AF65-F5344CB8AC3E}">
        <p14:creationId xmlns:p14="http://schemas.microsoft.com/office/powerpoint/2010/main" val="18443964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39" presetClass="entr" presetSubtype="0" accel="10000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39" presetClass="entr" presetSubtype="0" accel="100000"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39" presetClass="entr" presetSubtype="0" accel="10000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3" fill="hold">
                            <p:stCondLst>
                              <p:cond delay="5500"/>
                            </p:stCondLst>
                            <p:childTnLst>
                              <p:par>
                                <p:cTn id="34" presetID="39" presetClass="entr" presetSubtype="0" accel="100000" fill="hold"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40" fill="hold">
                            <p:stCondLst>
                              <p:cond delay="6000"/>
                            </p:stCondLst>
                            <p:childTnLst>
                              <p:par>
                                <p:cTn id="41" presetID="39" presetClass="entr" presetSubtype="0" accel="100000" fill="hold"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7" fill="hold">
                            <p:stCondLst>
                              <p:cond delay="6500"/>
                            </p:stCondLst>
                            <p:childTnLst>
                              <p:par>
                                <p:cTn id="48" presetID="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0" fill="hold"/>
                                        <p:tgtEl>
                                          <p:spTgt spid="2"/>
                                        </p:tgtEl>
                                        <p:attrNameLst>
                                          <p:attrName>ppt_x</p:attrName>
                                        </p:attrNameLst>
                                      </p:cBhvr>
                                      <p:tavLst>
                                        <p:tav tm="0">
                                          <p:val>
                                            <p:strVal val="0-#ppt_w/2"/>
                                          </p:val>
                                        </p:tav>
                                        <p:tav tm="100000">
                                          <p:val>
                                            <p:strVal val="#ppt_x"/>
                                          </p:val>
                                        </p:tav>
                                      </p:tavLst>
                                    </p:anim>
                                    <p:anim calcmode="lin" valueType="num">
                                      <p:cBhvr additive="base">
                                        <p:cTn id="51"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3000" b="-3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88640"/>
            <a:ext cx="8640960" cy="1228998"/>
          </a:xfrm>
          <a:prstGeom prst="rect">
            <a:avLst/>
          </a:prstGeom>
          <a:solidFill>
            <a:srgbClr val="0070C0"/>
          </a:solidFill>
          <a:effectLst>
            <a:outerShdw blurRad="40000" dist="23000" dir="5400000" rotWithShape="0">
              <a:srgbClr val="000000">
                <a:alpha val="35000"/>
              </a:srgbClr>
            </a:outerShdw>
            <a:softEdge rad="127000"/>
          </a:effectLst>
        </p:spPr>
        <p:style>
          <a:lnRef idx="1">
            <a:schemeClr val="accent3"/>
          </a:lnRef>
          <a:fillRef idx="3">
            <a:schemeClr val="accent3"/>
          </a:fillRef>
          <a:effectRef idx="2">
            <a:schemeClr val="accent3"/>
          </a:effectRef>
          <a:fontRef idx="minor">
            <a:schemeClr val="lt1"/>
          </a:fontRef>
        </p:style>
        <p:txBody>
          <a:bodyPr>
            <a:normAutofit/>
          </a:bodyPr>
          <a:lstStyle/>
          <a:p>
            <a:r>
              <a:rPr lang="ar-SA" sz="6000" dirty="0">
                <a:ln>
                  <a:solidFill>
                    <a:sysClr val="windowText" lastClr="000000"/>
                  </a:solidFill>
                </a:ln>
                <a:effectLst>
                  <a:glow rad="101600">
                    <a:schemeClr val="tx1">
                      <a:alpha val="60000"/>
                    </a:schemeClr>
                  </a:glow>
                </a:effectLst>
                <a:cs typeface="AGA Dimnah Regular" pitchFamily="2" charset="-78"/>
              </a:rPr>
              <a:t>خدمات التخزين </a:t>
            </a:r>
            <a:r>
              <a:rPr lang="ar-SA" sz="6000" dirty="0" err="1">
                <a:ln>
                  <a:solidFill>
                    <a:sysClr val="windowText" lastClr="000000"/>
                  </a:solidFill>
                </a:ln>
                <a:effectLst>
                  <a:glow rad="101600">
                    <a:schemeClr val="tx1">
                      <a:alpha val="60000"/>
                    </a:schemeClr>
                  </a:glow>
                </a:effectLst>
                <a:cs typeface="AGA Dimnah Regular" pitchFamily="2" charset="-78"/>
              </a:rPr>
              <a:t>السحابي</a:t>
            </a:r>
            <a:endParaRPr lang="ar-SA" sz="6000" dirty="0">
              <a:ln>
                <a:solidFill>
                  <a:sysClr val="windowText" lastClr="000000"/>
                </a:solidFill>
              </a:ln>
              <a:effectLst>
                <a:glow rad="101600">
                  <a:schemeClr val="tx1">
                    <a:alpha val="60000"/>
                  </a:schemeClr>
                </a:glow>
              </a:effectLst>
              <a:cs typeface="AGA Dimnah Regular" pitchFamily="2" charset="-78"/>
            </a:endParaRPr>
          </a:p>
        </p:txBody>
      </p:sp>
      <p:sp>
        <p:nvSpPr>
          <p:cNvPr id="3" name="عنصر نائب للمحتوى 2"/>
          <p:cNvSpPr>
            <a:spLocks noGrp="1"/>
          </p:cNvSpPr>
          <p:nvPr>
            <p:ph idx="1"/>
          </p:nvPr>
        </p:nvSpPr>
        <p:spPr>
          <a:xfrm>
            <a:off x="457200" y="1340768"/>
            <a:ext cx="8229600" cy="2880320"/>
          </a:xfrm>
        </p:spPr>
        <p:txBody>
          <a:bodyPr>
            <a:normAutofit/>
          </a:bodyPr>
          <a:lstStyle/>
          <a:p>
            <a:pPr marL="0" indent="0" algn="ctr">
              <a:buNone/>
            </a:pPr>
            <a:r>
              <a:rPr lang="ar-SA" sz="4800" b="1" u="sng" dirty="0">
                <a:solidFill>
                  <a:srgbClr val="0070C0"/>
                </a:solidFill>
                <a:effectLst>
                  <a:outerShdw blurRad="38100" dist="38100" dir="2700000" algn="tl">
                    <a:srgbClr val="000000">
                      <a:alpha val="43137"/>
                    </a:srgbClr>
                  </a:outerShdw>
                </a:effectLst>
                <a:cs typeface="AGA Aladdin Regular" pitchFamily="2" charset="-78"/>
              </a:rPr>
              <a:t>التخزين </a:t>
            </a:r>
            <a:r>
              <a:rPr lang="ar-SA" sz="4800" b="1" u="sng" dirty="0" err="1">
                <a:solidFill>
                  <a:srgbClr val="0070C0"/>
                </a:solidFill>
                <a:effectLst>
                  <a:outerShdw blurRad="38100" dist="38100" dir="2700000" algn="tl">
                    <a:srgbClr val="000000">
                      <a:alpha val="43137"/>
                    </a:srgbClr>
                  </a:outerShdw>
                </a:effectLst>
                <a:cs typeface="AGA Aladdin Regular" pitchFamily="2" charset="-78"/>
              </a:rPr>
              <a:t>السحابي</a:t>
            </a:r>
            <a:r>
              <a:rPr lang="ar-SA" sz="4800" b="1" u="sng" dirty="0">
                <a:solidFill>
                  <a:srgbClr val="0070C0"/>
                </a:solidFill>
                <a:effectLst>
                  <a:outerShdw blurRad="38100" dist="38100" dir="2700000" algn="tl">
                    <a:srgbClr val="000000">
                      <a:alpha val="43137"/>
                    </a:srgbClr>
                  </a:outerShdw>
                </a:effectLst>
                <a:cs typeface="AGA Aladdin Regular" pitchFamily="2" charset="-78"/>
              </a:rPr>
              <a:t> </a:t>
            </a:r>
          </a:p>
          <a:p>
            <a:pPr marL="0" indent="0">
              <a:buNone/>
            </a:pPr>
            <a:endParaRPr lang="ar-SA" sz="300" b="1" dirty="0">
              <a:effectLst>
                <a:outerShdw blurRad="38100" dist="38100" dir="2700000" algn="tl">
                  <a:srgbClr val="000000">
                    <a:alpha val="43137"/>
                  </a:srgbClr>
                </a:outerShdw>
              </a:effectLst>
              <a:cs typeface="AGA Aladdin Regular" pitchFamily="2" charset="-78"/>
            </a:endParaRPr>
          </a:p>
          <a:p>
            <a:pPr marL="0" indent="0" algn="ctr">
              <a:buNone/>
            </a:pPr>
            <a:r>
              <a:rPr lang="ar-SA" sz="3600" b="1" dirty="0">
                <a:effectLst>
                  <a:outerShdw blurRad="38100" dist="38100" dir="2700000" algn="tl">
                    <a:srgbClr val="000000">
                      <a:alpha val="43137"/>
                    </a:srgbClr>
                  </a:outerShdw>
                </a:effectLst>
                <a:cs typeface="AGA Aladdin Regular" pitchFamily="2" charset="-78"/>
              </a:rPr>
              <a:t>هو تقنية تستطيع من خلالها أن تحفظ ملفاتك على سيرفر مزود الخدمة عبر الإنترنت يدوياً أو إلكترونياً بمزامنتها </a:t>
            </a:r>
            <a:r>
              <a:rPr lang="ar-SA" sz="3600" b="1" dirty="0" smtClean="0">
                <a:effectLst>
                  <a:outerShdw blurRad="38100" dist="38100" dir="2700000" algn="tl">
                    <a:srgbClr val="000000">
                      <a:alpha val="43137"/>
                    </a:srgbClr>
                  </a:outerShdw>
                </a:effectLst>
                <a:cs typeface="AGA Aladdin Regular" pitchFamily="2" charset="-78"/>
              </a:rPr>
              <a:t>لتستطيع </a:t>
            </a:r>
            <a:r>
              <a:rPr lang="ar-SA" sz="3600" b="1" dirty="0">
                <a:effectLst>
                  <a:outerShdw blurRad="38100" dist="38100" dir="2700000" algn="tl">
                    <a:srgbClr val="000000">
                      <a:alpha val="43137"/>
                    </a:srgbClr>
                  </a:outerShdw>
                </a:effectLst>
                <a:cs typeface="AGA Aladdin Regular" pitchFamily="2" charset="-78"/>
              </a:rPr>
              <a:t>الوصول إليها في أي زمان </a:t>
            </a:r>
            <a:r>
              <a:rPr lang="ar-SA" sz="3600" b="1" dirty="0" smtClean="0">
                <a:effectLst>
                  <a:outerShdw blurRad="38100" dist="38100" dir="2700000" algn="tl">
                    <a:srgbClr val="000000">
                      <a:alpha val="43137"/>
                    </a:srgbClr>
                  </a:outerShdw>
                </a:effectLst>
                <a:cs typeface="AGA Aladdin Regular" pitchFamily="2" charset="-78"/>
              </a:rPr>
              <a:t>ومكان.</a:t>
            </a:r>
            <a:endParaRPr lang="ar-SA" sz="3600" b="1" dirty="0">
              <a:effectLst>
                <a:outerShdw blurRad="38100" dist="38100" dir="2700000" algn="tl">
                  <a:srgbClr val="000000">
                    <a:alpha val="43137"/>
                  </a:srgbClr>
                </a:outerShdw>
              </a:effectLst>
              <a:cs typeface="AGA Aladdin Regular" pitchFamily="2" charset="-78"/>
            </a:endParaRPr>
          </a:p>
        </p:txBody>
      </p:sp>
      <p:pic>
        <p:nvPicPr>
          <p:cNvPr id="5" name="صورة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4005064"/>
            <a:ext cx="4341862" cy="2853118"/>
          </a:xfrm>
          <a:prstGeom prst="rect">
            <a:avLst/>
          </a:prstGeom>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4077072"/>
            <a:ext cx="2952328" cy="2716142"/>
          </a:xfrm>
          <a:prstGeom prst="rect">
            <a:avLst/>
          </a:prstGeom>
        </p:spPr>
      </p:pic>
    </p:spTree>
    <p:extLst>
      <p:ext uri="{BB962C8B-B14F-4D97-AF65-F5344CB8AC3E}">
        <p14:creationId xmlns:p14="http://schemas.microsoft.com/office/powerpoint/2010/main" val="1628632818"/>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3000" b="-3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1228998"/>
          </a:xfrm>
          <a:prstGeom prst="rect">
            <a:avLst/>
          </a:prstGeom>
          <a:solidFill>
            <a:schemeClr val="accent6">
              <a:lumMod val="40000"/>
              <a:lumOff val="60000"/>
            </a:schemeClr>
          </a:solidFill>
          <a:effectLst>
            <a:outerShdw blurRad="40000" dist="23000" dir="5400000" rotWithShape="0">
              <a:srgbClr val="000000">
                <a:alpha val="35000"/>
              </a:srgbClr>
            </a:outerShdw>
            <a:softEdge rad="127000"/>
          </a:effectLst>
        </p:spPr>
        <p:style>
          <a:lnRef idx="1">
            <a:schemeClr val="accent3"/>
          </a:lnRef>
          <a:fillRef idx="3">
            <a:schemeClr val="accent3"/>
          </a:fillRef>
          <a:effectRef idx="2">
            <a:schemeClr val="accent3"/>
          </a:effectRef>
          <a:fontRef idx="minor">
            <a:schemeClr val="lt1"/>
          </a:fontRef>
        </p:style>
        <p:txBody>
          <a:bodyPr>
            <a:normAutofit/>
          </a:bodyPr>
          <a:lstStyle/>
          <a:p>
            <a:r>
              <a:rPr lang="ar-SA" sz="6000" dirty="0">
                <a:ln>
                  <a:solidFill>
                    <a:sysClr val="windowText" lastClr="000000"/>
                  </a:solidFill>
                </a:ln>
                <a:effectLst>
                  <a:glow rad="101600">
                    <a:schemeClr val="tx1">
                      <a:alpha val="60000"/>
                    </a:schemeClr>
                  </a:glow>
                </a:effectLst>
                <a:cs typeface="AGA Dimnah Regular" pitchFamily="2" charset="-78"/>
              </a:rPr>
              <a:t>فوائد التخزين </a:t>
            </a:r>
            <a:r>
              <a:rPr lang="ar-SA" sz="6000" dirty="0" err="1">
                <a:ln>
                  <a:solidFill>
                    <a:sysClr val="windowText" lastClr="000000"/>
                  </a:solidFill>
                </a:ln>
                <a:effectLst>
                  <a:glow rad="101600">
                    <a:schemeClr val="tx1">
                      <a:alpha val="60000"/>
                    </a:schemeClr>
                  </a:glow>
                </a:effectLst>
                <a:cs typeface="AGA Dimnah Regular" pitchFamily="2" charset="-78"/>
              </a:rPr>
              <a:t>السحابي</a:t>
            </a:r>
            <a:endParaRPr lang="ar-SA" sz="6000" dirty="0">
              <a:ln>
                <a:solidFill>
                  <a:sysClr val="windowText" lastClr="000000"/>
                </a:solidFill>
              </a:ln>
              <a:effectLst>
                <a:glow rad="101600">
                  <a:schemeClr val="tx1">
                    <a:alpha val="60000"/>
                  </a:schemeClr>
                </a:glow>
              </a:effectLst>
              <a:cs typeface="AGA Dimnah Regular" pitchFamily="2" charset="-78"/>
            </a:endParaRPr>
          </a:p>
        </p:txBody>
      </p:sp>
      <p:sp>
        <p:nvSpPr>
          <p:cNvPr id="3" name="عنصر نائب للمحتوى 2"/>
          <p:cNvSpPr>
            <a:spLocks noGrp="1"/>
          </p:cNvSpPr>
          <p:nvPr>
            <p:ph idx="1"/>
          </p:nvPr>
        </p:nvSpPr>
        <p:spPr>
          <a:xfrm>
            <a:off x="457200" y="1700808"/>
            <a:ext cx="8229600" cy="5157192"/>
          </a:xfrm>
        </p:spPr>
        <p:txBody>
          <a:bodyPr>
            <a:normAutofit fontScale="92500" lnSpcReduction="10000"/>
          </a:bodyPr>
          <a:lstStyle/>
          <a:p>
            <a:r>
              <a:rPr lang="ar-SA" dirty="0">
                <a:cs typeface="AGA Aladdin Regular" pitchFamily="2" charset="-78"/>
              </a:rPr>
              <a:t>حفظ الملفات من </a:t>
            </a:r>
            <a:r>
              <a:rPr lang="ar-SA" dirty="0" smtClean="0">
                <a:cs typeface="AGA Aladdin Regular" pitchFamily="2" charset="-78"/>
              </a:rPr>
              <a:t>الضياع.</a:t>
            </a:r>
            <a:endParaRPr lang="ar-SA" dirty="0">
              <a:cs typeface="AGA Aladdin Regular" pitchFamily="2" charset="-78"/>
            </a:endParaRPr>
          </a:p>
          <a:p>
            <a:r>
              <a:rPr lang="ar-SA" dirty="0">
                <a:cs typeface="AGA Aladdin Regular" pitchFamily="2" charset="-78"/>
              </a:rPr>
              <a:t>المرونة في الوصول إلى </a:t>
            </a:r>
            <a:r>
              <a:rPr lang="ar-SA" dirty="0" smtClean="0">
                <a:cs typeface="AGA Aladdin Regular" pitchFamily="2" charset="-78"/>
              </a:rPr>
              <a:t>الملفات. </a:t>
            </a:r>
            <a:endParaRPr lang="ar-SA" dirty="0">
              <a:cs typeface="AGA Aladdin Regular" pitchFamily="2" charset="-78"/>
            </a:endParaRPr>
          </a:p>
          <a:p>
            <a:r>
              <a:rPr lang="ar-SA" dirty="0">
                <a:cs typeface="AGA Aladdin Regular" pitchFamily="2" charset="-78"/>
              </a:rPr>
              <a:t>المزامنة الآلية أو </a:t>
            </a:r>
            <a:r>
              <a:rPr lang="ar-SA" dirty="0" smtClean="0">
                <a:cs typeface="AGA Aladdin Regular" pitchFamily="2" charset="-78"/>
              </a:rPr>
              <a:t>اليدوية.</a:t>
            </a:r>
          </a:p>
          <a:p>
            <a:pPr marL="0" indent="0">
              <a:buNone/>
            </a:pPr>
            <a:endParaRPr lang="ar-SA" sz="1300" dirty="0">
              <a:cs typeface="AGA Aladdin Regular" pitchFamily="2" charset="-78"/>
            </a:endParaRPr>
          </a:p>
          <a:p>
            <a:pPr marL="0" indent="0">
              <a:buNone/>
            </a:pPr>
            <a:r>
              <a:rPr lang="ar-SA" b="1" u="sng" dirty="0" smtClean="0">
                <a:solidFill>
                  <a:srgbClr val="FF9933"/>
                </a:solidFill>
                <a:effectLst>
                  <a:outerShdw blurRad="38100" dist="38100" dir="2700000" algn="tl">
                    <a:srgbClr val="000000">
                      <a:alpha val="43137"/>
                    </a:srgbClr>
                  </a:outerShdw>
                </a:effectLst>
                <a:cs typeface="AGA Aladdin Regular" pitchFamily="2" charset="-78"/>
              </a:rPr>
              <a:t>المقصود بالمزامنة الآلية :</a:t>
            </a:r>
            <a:endParaRPr lang="ar-SA" b="1" u="sng" dirty="0">
              <a:solidFill>
                <a:srgbClr val="FF9933"/>
              </a:solidFill>
              <a:effectLst>
                <a:outerShdw blurRad="38100" dist="38100" dir="2700000" algn="tl">
                  <a:srgbClr val="000000">
                    <a:alpha val="43137"/>
                  </a:srgbClr>
                </a:outerShdw>
              </a:effectLst>
              <a:cs typeface="AGA Aladdin Regular" pitchFamily="2" charset="-78"/>
            </a:endParaRPr>
          </a:p>
          <a:p>
            <a:pPr marL="0" indent="0">
              <a:buNone/>
            </a:pPr>
            <a:r>
              <a:rPr lang="ar-SA" dirty="0" smtClean="0">
                <a:cs typeface="AGA Aladdin Regular" pitchFamily="2" charset="-78"/>
              </a:rPr>
              <a:t>هي </a:t>
            </a:r>
            <a:r>
              <a:rPr lang="ar-SA" dirty="0">
                <a:cs typeface="AGA Aladdin Regular" pitchFamily="2" charset="-78"/>
              </a:rPr>
              <a:t>نقل الملفات بواسطة برنامج مساعد يقدم من قبل مزود الخدمة وفي حال توفر اتصال بالإنترنت يتم النقل </a:t>
            </a:r>
            <a:r>
              <a:rPr lang="ar-SA" dirty="0" smtClean="0">
                <a:cs typeface="AGA Aladdin Regular" pitchFamily="2" charset="-78"/>
              </a:rPr>
              <a:t>تلقائياَ.</a:t>
            </a:r>
          </a:p>
          <a:p>
            <a:pPr marL="0" indent="0">
              <a:buNone/>
            </a:pPr>
            <a:endParaRPr lang="ar-SA" sz="1200" dirty="0">
              <a:cs typeface="AGA Aladdin Regular" pitchFamily="2" charset="-78"/>
            </a:endParaRPr>
          </a:p>
          <a:p>
            <a:r>
              <a:rPr lang="ar-SA" dirty="0">
                <a:cs typeface="AGA Aladdin Regular" pitchFamily="2" charset="-78"/>
              </a:rPr>
              <a:t>مشاركة الملفات وإمكانية إرسالها عبر البريد الإلكتروني بسهولة</a:t>
            </a:r>
          </a:p>
          <a:p>
            <a:pPr marL="0" indent="0">
              <a:buNone/>
            </a:pPr>
            <a:r>
              <a:rPr lang="ar-SA" sz="3500" b="1" u="sng" dirty="0" smtClean="0">
                <a:solidFill>
                  <a:srgbClr val="FF9933"/>
                </a:solidFill>
                <a:effectLst>
                  <a:outerShdw blurRad="38100" dist="38100" dir="2700000" algn="tl">
                    <a:srgbClr val="000000">
                      <a:alpha val="43137"/>
                    </a:srgbClr>
                  </a:outerShdw>
                </a:effectLst>
                <a:cs typeface="AGA Aladdin Regular" pitchFamily="2" charset="-78"/>
              </a:rPr>
              <a:t>من أشهر </a:t>
            </a:r>
            <a:r>
              <a:rPr lang="ar-SA" sz="3500" b="1" u="sng" dirty="0">
                <a:solidFill>
                  <a:srgbClr val="FF9933"/>
                </a:solidFill>
                <a:effectLst>
                  <a:outerShdw blurRad="38100" dist="38100" dir="2700000" algn="tl">
                    <a:srgbClr val="000000">
                      <a:alpha val="43137"/>
                    </a:srgbClr>
                  </a:outerShdw>
                </a:effectLst>
                <a:cs typeface="AGA Aladdin Regular" pitchFamily="2" charset="-78"/>
              </a:rPr>
              <a:t>الأمثلة على التخزين </a:t>
            </a:r>
            <a:r>
              <a:rPr lang="ar-SA" sz="3500" b="1" u="sng" dirty="0" err="1">
                <a:solidFill>
                  <a:srgbClr val="FF9933"/>
                </a:solidFill>
                <a:effectLst>
                  <a:outerShdw blurRad="38100" dist="38100" dir="2700000" algn="tl">
                    <a:srgbClr val="000000">
                      <a:alpha val="43137"/>
                    </a:srgbClr>
                  </a:outerShdw>
                </a:effectLst>
                <a:cs typeface="AGA Aladdin Regular" pitchFamily="2" charset="-78"/>
              </a:rPr>
              <a:t>السحابي</a:t>
            </a:r>
            <a:r>
              <a:rPr lang="ar-SA" sz="3500" b="1" u="sng" dirty="0">
                <a:solidFill>
                  <a:srgbClr val="FF9933"/>
                </a:solidFill>
                <a:effectLst>
                  <a:outerShdw blurRad="38100" dist="38100" dir="2700000" algn="tl">
                    <a:srgbClr val="000000">
                      <a:alpha val="43137"/>
                    </a:srgbClr>
                  </a:outerShdw>
                </a:effectLst>
                <a:cs typeface="AGA Aladdin Regular" pitchFamily="2" charset="-78"/>
              </a:rPr>
              <a:t>:</a:t>
            </a:r>
          </a:p>
          <a:p>
            <a:pPr marL="0" indent="0">
              <a:buNone/>
            </a:pPr>
            <a:r>
              <a:rPr lang="en-US" sz="3500" b="1" dirty="0">
                <a:solidFill>
                  <a:schemeClr val="bg1"/>
                </a:solidFill>
                <a:effectLst>
                  <a:glow rad="101600">
                    <a:srgbClr val="00B050">
                      <a:alpha val="60000"/>
                    </a:srgbClr>
                  </a:glow>
                  <a:outerShdw blurRad="38100" dist="38100" dir="2700000" algn="tl">
                    <a:srgbClr val="000000">
                      <a:alpha val="43137"/>
                    </a:srgbClr>
                  </a:outerShdw>
                </a:effectLst>
                <a:latin typeface="Californian FB" pitchFamily="18" charset="0"/>
                <a:cs typeface="AGA Dimnah Regular" pitchFamily="2" charset="-78"/>
              </a:rPr>
              <a:t>Google</a:t>
            </a:r>
            <a:r>
              <a:rPr lang="en-US" sz="3500" b="1" dirty="0">
                <a:solidFill>
                  <a:schemeClr val="bg1"/>
                </a:solidFill>
                <a:effectLst>
                  <a:outerShdw blurRad="38100" dist="38100" dir="2700000" algn="tl">
                    <a:srgbClr val="000000">
                      <a:alpha val="43137"/>
                    </a:srgbClr>
                  </a:outerShdw>
                </a:effectLst>
                <a:latin typeface="Californian FB" pitchFamily="18" charset="0"/>
                <a:cs typeface="AGA Dimnah Regular" pitchFamily="2" charset="-78"/>
              </a:rPr>
              <a:t> </a:t>
            </a:r>
            <a:r>
              <a:rPr lang="en-US" sz="3500" b="1" dirty="0" smtClean="0">
                <a:solidFill>
                  <a:schemeClr val="bg1"/>
                </a:solidFill>
                <a:effectLst>
                  <a:glow rad="101600">
                    <a:srgbClr val="00B050">
                      <a:alpha val="60000"/>
                    </a:srgbClr>
                  </a:glow>
                  <a:outerShdw blurRad="38100" dist="38100" dir="2700000" algn="tl">
                    <a:srgbClr val="000000">
                      <a:alpha val="43137"/>
                    </a:srgbClr>
                  </a:outerShdw>
                </a:effectLst>
                <a:latin typeface="Californian FB" pitchFamily="18" charset="0"/>
                <a:cs typeface="AGA Dimnah Regular" pitchFamily="2" charset="-78"/>
              </a:rPr>
              <a:t>Drive </a:t>
            </a:r>
            <a:r>
              <a:rPr lang="en-US" sz="3500" b="1" dirty="0" smtClean="0">
                <a:effectLst>
                  <a:outerShdw blurRad="38100" dist="38100" dir="2700000" algn="tl">
                    <a:srgbClr val="000000">
                      <a:alpha val="43137"/>
                    </a:srgbClr>
                  </a:outerShdw>
                </a:effectLst>
                <a:latin typeface="Californian FB" pitchFamily="18" charset="0"/>
                <a:cs typeface="AGA Dimnah Regular" pitchFamily="2" charset="-78"/>
              </a:rPr>
              <a:t>,</a:t>
            </a:r>
            <a:r>
              <a:rPr lang="en-US" sz="3500" b="1" dirty="0" smtClean="0">
                <a:solidFill>
                  <a:schemeClr val="bg1"/>
                </a:solidFill>
                <a:effectLst>
                  <a:outerShdw blurRad="38100" dist="38100" dir="2700000" algn="tl">
                    <a:srgbClr val="000000">
                      <a:alpha val="43137"/>
                    </a:srgbClr>
                  </a:outerShdw>
                </a:effectLst>
                <a:latin typeface="Californian FB" pitchFamily="18" charset="0"/>
                <a:cs typeface="AGA Dimnah Regular" pitchFamily="2" charset="-78"/>
              </a:rPr>
              <a:t> </a:t>
            </a:r>
            <a:r>
              <a:rPr lang="en-US" sz="3500" b="1" dirty="0" err="1">
                <a:solidFill>
                  <a:schemeClr val="bg1"/>
                </a:solidFill>
                <a:effectLst>
                  <a:glow rad="101600">
                    <a:schemeClr val="tx2">
                      <a:alpha val="60000"/>
                    </a:schemeClr>
                  </a:glow>
                  <a:outerShdw blurRad="38100" dist="38100" dir="2700000" algn="tl">
                    <a:srgbClr val="000000">
                      <a:alpha val="43137"/>
                    </a:srgbClr>
                  </a:outerShdw>
                </a:effectLst>
                <a:latin typeface="Californian FB" pitchFamily="18" charset="0"/>
                <a:cs typeface="AGA Dimnah Regular" pitchFamily="2" charset="-78"/>
              </a:rPr>
              <a:t>Dropbox</a:t>
            </a:r>
            <a:r>
              <a:rPr lang="en-US" sz="3500" b="1" dirty="0">
                <a:solidFill>
                  <a:schemeClr val="bg1"/>
                </a:solidFill>
                <a:effectLst>
                  <a:glow rad="101600">
                    <a:schemeClr val="tx2">
                      <a:alpha val="60000"/>
                    </a:schemeClr>
                  </a:glow>
                  <a:outerShdw blurRad="38100" dist="38100" dir="2700000" algn="tl">
                    <a:srgbClr val="000000">
                      <a:alpha val="43137"/>
                    </a:srgbClr>
                  </a:outerShdw>
                </a:effectLst>
                <a:latin typeface="Californian FB" pitchFamily="18" charset="0"/>
                <a:cs typeface="AGA Dimnah Regular" pitchFamily="2" charset="-78"/>
              </a:rPr>
              <a:t> </a:t>
            </a:r>
            <a:r>
              <a:rPr lang="en-US" sz="3500" b="1" dirty="0" smtClean="0">
                <a:effectLst>
                  <a:outerShdw blurRad="38100" dist="38100" dir="2700000" algn="tl">
                    <a:srgbClr val="000000">
                      <a:alpha val="43137"/>
                    </a:srgbClr>
                  </a:outerShdw>
                </a:effectLst>
                <a:latin typeface="Californian FB" pitchFamily="18" charset="0"/>
                <a:cs typeface="AGA Dimnah Regular" pitchFamily="2" charset="-78"/>
              </a:rPr>
              <a:t>, </a:t>
            </a:r>
            <a:r>
              <a:rPr lang="en-US" sz="3500" b="1" dirty="0" smtClean="0">
                <a:solidFill>
                  <a:schemeClr val="bg1"/>
                </a:solidFill>
                <a:effectLst>
                  <a:glow rad="101600">
                    <a:srgbClr val="00B050">
                      <a:alpha val="60000"/>
                    </a:srgbClr>
                  </a:glow>
                  <a:outerShdw blurRad="38100" dist="38100" dir="2700000" algn="tl">
                    <a:srgbClr val="000000">
                      <a:alpha val="43137"/>
                    </a:srgbClr>
                  </a:outerShdw>
                </a:effectLst>
                <a:latin typeface="Californian FB" pitchFamily="18" charset="0"/>
                <a:cs typeface="AGA Dimnah Regular" pitchFamily="2" charset="-78"/>
              </a:rPr>
              <a:t>Box</a:t>
            </a:r>
            <a:r>
              <a:rPr lang="en-US" sz="3500" b="1" dirty="0" smtClean="0">
                <a:solidFill>
                  <a:schemeClr val="bg1"/>
                </a:solidFill>
                <a:effectLst>
                  <a:outerShdw blurRad="38100" dist="38100" dir="2700000" algn="tl">
                    <a:srgbClr val="000000">
                      <a:alpha val="43137"/>
                    </a:srgbClr>
                  </a:outerShdw>
                </a:effectLst>
                <a:latin typeface="Californian FB" pitchFamily="18" charset="0"/>
                <a:cs typeface="AGA Dimnah Regular" pitchFamily="2" charset="-78"/>
              </a:rPr>
              <a:t> </a:t>
            </a:r>
            <a:r>
              <a:rPr lang="en-US" sz="3500" b="1" dirty="0">
                <a:effectLst>
                  <a:outerShdw blurRad="38100" dist="38100" dir="2700000" algn="tl">
                    <a:srgbClr val="000000">
                      <a:alpha val="43137"/>
                    </a:srgbClr>
                  </a:outerShdw>
                </a:effectLst>
                <a:latin typeface="Californian FB" pitchFamily="18" charset="0"/>
                <a:cs typeface="AGA Dimnah Regular" pitchFamily="2" charset="-78"/>
              </a:rPr>
              <a:t>,</a:t>
            </a:r>
            <a:r>
              <a:rPr lang="en-US" sz="3500" b="1" dirty="0">
                <a:solidFill>
                  <a:schemeClr val="bg1"/>
                </a:solidFill>
                <a:effectLst>
                  <a:outerShdw blurRad="38100" dist="38100" dir="2700000" algn="tl">
                    <a:srgbClr val="000000">
                      <a:alpha val="43137"/>
                    </a:srgbClr>
                  </a:outerShdw>
                </a:effectLst>
                <a:latin typeface="Californian FB" pitchFamily="18" charset="0"/>
                <a:cs typeface="AGA Dimnah Regular" pitchFamily="2" charset="-78"/>
              </a:rPr>
              <a:t> </a:t>
            </a:r>
            <a:r>
              <a:rPr lang="en-US" sz="3500" b="1" dirty="0">
                <a:solidFill>
                  <a:schemeClr val="bg1"/>
                </a:solidFill>
                <a:effectLst>
                  <a:glow rad="101600">
                    <a:schemeClr val="tx2">
                      <a:alpha val="60000"/>
                    </a:schemeClr>
                  </a:glow>
                  <a:outerShdw blurRad="38100" dist="38100" dir="2700000" algn="tl">
                    <a:srgbClr val="000000">
                      <a:alpha val="43137"/>
                    </a:srgbClr>
                  </a:outerShdw>
                </a:effectLst>
                <a:latin typeface="Californian FB" pitchFamily="18" charset="0"/>
                <a:cs typeface="AGA Dimnah Regular" pitchFamily="2" charset="-78"/>
              </a:rPr>
              <a:t>SkyDrive</a:t>
            </a:r>
          </a:p>
        </p:txBody>
      </p:sp>
      <p:pic>
        <p:nvPicPr>
          <p:cNvPr id="4" name="صورة 3"/>
          <p:cNvPicPr>
            <a:picLocks noChangeAspect="1"/>
          </p:cNvPicPr>
          <p:nvPr/>
        </p:nvPicPr>
        <p:blipFill>
          <a:blip r:embed="rId3">
            <a:clrChange>
              <a:clrFrom>
                <a:srgbClr val="F2F1EF"/>
              </a:clrFrom>
              <a:clrTo>
                <a:srgbClr val="F2F1EF">
                  <a:alpha val="0"/>
                </a:srgbClr>
              </a:clrTo>
            </a:clrChange>
            <a:extLst>
              <a:ext uri="{28A0092B-C50C-407E-A947-70E740481C1C}">
                <a14:useLocalDpi xmlns:a14="http://schemas.microsoft.com/office/drawing/2010/main" val="0"/>
              </a:ext>
            </a:extLst>
          </a:blip>
          <a:stretch>
            <a:fillRect/>
          </a:stretch>
        </p:blipFill>
        <p:spPr>
          <a:xfrm>
            <a:off x="467544" y="1196752"/>
            <a:ext cx="3676650" cy="2962275"/>
          </a:xfrm>
          <a:prstGeom prst="rect">
            <a:avLst/>
          </a:prstGeom>
        </p:spPr>
      </p:pic>
    </p:spTree>
    <p:extLst>
      <p:ext uri="{BB962C8B-B14F-4D97-AF65-F5344CB8AC3E}">
        <p14:creationId xmlns:p14="http://schemas.microsoft.com/office/powerpoint/2010/main" val="211598151"/>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grpId="0" nodeType="after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prstGeom prst="rect">
            <a:avLst/>
          </a:prstGeom>
          <a:effectLst>
            <a:outerShdw blurRad="40000" dist="23000" dir="5400000" rotWithShape="0">
              <a:srgbClr val="000000">
                <a:alpha val="35000"/>
              </a:srgbClr>
            </a:outerShdw>
            <a:softEdge rad="127000"/>
          </a:effectLst>
        </p:spPr>
        <p:style>
          <a:lnRef idx="1">
            <a:schemeClr val="accent3"/>
          </a:lnRef>
          <a:fillRef idx="3">
            <a:schemeClr val="accent3"/>
          </a:fillRef>
          <a:effectRef idx="2">
            <a:schemeClr val="accent3"/>
          </a:effectRef>
          <a:fontRef idx="minor">
            <a:schemeClr val="lt1"/>
          </a:fontRef>
        </p:style>
        <p:txBody>
          <a:bodyPr>
            <a:normAutofit/>
          </a:bodyPr>
          <a:lstStyle/>
          <a:p>
            <a:r>
              <a:rPr lang="ar-SA" sz="6000" dirty="0">
                <a:ln>
                  <a:solidFill>
                    <a:sysClr val="windowText" lastClr="000000"/>
                  </a:solidFill>
                </a:ln>
                <a:effectLst>
                  <a:glow rad="101600">
                    <a:schemeClr val="tx1">
                      <a:alpha val="60000"/>
                    </a:schemeClr>
                  </a:glow>
                </a:effectLst>
                <a:cs typeface="AGA Dimnah Regular" pitchFamily="2" charset="-78"/>
              </a:rPr>
              <a:t>خدمات الصوتيات السحابية</a:t>
            </a:r>
          </a:p>
        </p:txBody>
      </p:sp>
      <p:sp>
        <p:nvSpPr>
          <p:cNvPr id="3" name="عنصر نائب للمحتوى 2"/>
          <p:cNvSpPr>
            <a:spLocks noGrp="1"/>
          </p:cNvSpPr>
          <p:nvPr>
            <p:ph idx="1"/>
          </p:nvPr>
        </p:nvSpPr>
        <p:spPr>
          <a:xfrm>
            <a:off x="457200" y="1700808"/>
            <a:ext cx="8229600" cy="4248472"/>
          </a:xfrm>
        </p:spPr>
        <p:txBody>
          <a:bodyPr>
            <a:normAutofit lnSpcReduction="10000"/>
          </a:bodyPr>
          <a:lstStyle/>
          <a:p>
            <a:r>
              <a:rPr lang="ar-SA" dirty="0">
                <a:cs typeface="AGA Aladdin Regular" pitchFamily="2" charset="-78"/>
              </a:rPr>
              <a:t>هي خدمة تتيح لك حفظ ورفع مكتبتك الصوتية إلى خوادم خاصة بمزود الخدمة ويمكنك من الاستماع لها والوصول إليها في أي زمان </a:t>
            </a:r>
            <a:r>
              <a:rPr lang="ar-SA" dirty="0" smtClean="0">
                <a:cs typeface="AGA Aladdin Regular" pitchFamily="2" charset="-78"/>
              </a:rPr>
              <a:t>ومكان.</a:t>
            </a:r>
            <a:endParaRPr lang="ar-SA" dirty="0">
              <a:cs typeface="AGA Aladdin Regular" pitchFamily="2" charset="-78"/>
            </a:endParaRPr>
          </a:p>
          <a:p>
            <a:r>
              <a:rPr lang="ar-SA" dirty="0">
                <a:cs typeface="AGA Aladdin Regular" pitchFamily="2" charset="-78"/>
              </a:rPr>
              <a:t>يقدم بعضها خدمة شراء المقاطع الصوتية والاحتفاظ </a:t>
            </a:r>
            <a:r>
              <a:rPr lang="ar-SA" dirty="0" smtClean="0">
                <a:cs typeface="AGA Aladdin Regular" pitchFamily="2" charset="-78"/>
              </a:rPr>
              <a:t>بها. </a:t>
            </a:r>
            <a:endParaRPr lang="ar-SA" dirty="0">
              <a:cs typeface="AGA Aladdin Regular" pitchFamily="2" charset="-78"/>
            </a:endParaRPr>
          </a:p>
          <a:p>
            <a:r>
              <a:rPr lang="ar-SA" b="1" u="sng" dirty="0">
                <a:solidFill>
                  <a:srgbClr val="0070C0"/>
                </a:solidFill>
                <a:effectLst>
                  <a:outerShdw blurRad="38100" dist="38100" dir="2700000" algn="tl">
                    <a:srgbClr val="000000">
                      <a:alpha val="43137"/>
                    </a:srgbClr>
                  </a:outerShdw>
                </a:effectLst>
                <a:cs typeface="AGA Rasheeq Bold" pitchFamily="2" charset="-78"/>
              </a:rPr>
              <a:t>من أشهر الأمثلة </a:t>
            </a:r>
            <a:r>
              <a:rPr lang="ar-SA" b="1" u="sng" dirty="0" smtClean="0">
                <a:solidFill>
                  <a:srgbClr val="0070C0"/>
                </a:solidFill>
                <a:effectLst>
                  <a:outerShdw blurRad="38100" dist="38100" dir="2700000" algn="tl">
                    <a:srgbClr val="000000">
                      <a:alpha val="43137"/>
                    </a:srgbClr>
                  </a:outerShdw>
                </a:effectLst>
                <a:cs typeface="AGA Rasheeq Bold" pitchFamily="2" charset="-78"/>
              </a:rPr>
              <a:t>:</a:t>
            </a:r>
            <a:endParaRPr lang="ar-SA" b="1" u="sng" dirty="0">
              <a:solidFill>
                <a:srgbClr val="0070C0"/>
              </a:solidFill>
              <a:effectLst>
                <a:outerShdw blurRad="38100" dist="38100" dir="2700000" algn="tl">
                  <a:srgbClr val="000000">
                    <a:alpha val="43137"/>
                  </a:srgbClr>
                </a:outerShdw>
              </a:effectLst>
              <a:cs typeface="AGA Rasheeq Bold" pitchFamily="2" charset="-78"/>
            </a:endParaRPr>
          </a:p>
          <a:p>
            <a:pPr marL="64008" indent="0">
              <a:lnSpc>
                <a:spcPct val="110000"/>
              </a:lnSpc>
              <a:buNone/>
            </a:pPr>
            <a:r>
              <a:rPr lang="ar-SA" b="1" dirty="0" smtClean="0">
                <a:solidFill>
                  <a:srgbClr val="FF0000"/>
                </a:solidFill>
                <a:effectLst>
                  <a:outerShdw blurRad="38100" dist="38100" dir="2700000" algn="tl">
                    <a:srgbClr val="000000">
                      <a:alpha val="43137"/>
                    </a:srgbClr>
                  </a:outerShdw>
                </a:effectLst>
                <a:latin typeface="Californian FB" pitchFamily="18" charset="0"/>
                <a:cs typeface="AGA Dimnah Regular" pitchFamily="2" charset="-78"/>
              </a:rPr>
              <a:t> </a:t>
            </a:r>
            <a:r>
              <a:rPr lang="en-US" b="1" dirty="0" err="1" smtClean="0">
                <a:solidFill>
                  <a:srgbClr val="92D050"/>
                </a:solidFill>
                <a:effectLst>
                  <a:glow rad="101600">
                    <a:schemeClr val="tx1">
                      <a:alpha val="60000"/>
                    </a:schemeClr>
                  </a:glow>
                  <a:outerShdw blurRad="38100" dist="38100" dir="2700000" algn="tl">
                    <a:srgbClr val="000000">
                      <a:alpha val="43137"/>
                    </a:srgbClr>
                  </a:outerShdw>
                </a:effectLst>
                <a:latin typeface="Californian FB" pitchFamily="18" charset="0"/>
                <a:cs typeface="AGA Dimnah Regular" pitchFamily="2" charset="-78"/>
              </a:rPr>
              <a:t>Soundcloud</a:t>
            </a:r>
            <a:endParaRPr lang="en-US" b="1" dirty="0">
              <a:solidFill>
                <a:srgbClr val="92D050"/>
              </a:solidFill>
              <a:effectLst>
                <a:glow rad="101600">
                  <a:schemeClr val="tx1">
                    <a:alpha val="60000"/>
                  </a:schemeClr>
                </a:glow>
                <a:outerShdw blurRad="38100" dist="38100" dir="2700000" algn="tl">
                  <a:srgbClr val="000000">
                    <a:alpha val="43137"/>
                  </a:srgbClr>
                </a:outerShdw>
              </a:effectLst>
              <a:latin typeface="Californian FB" pitchFamily="18" charset="0"/>
              <a:cs typeface="AGA Dimnah Regular" pitchFamily="2" charset="-78"/>
            </a:endParaRPr>
          </a:p>
          <a:p>
            <a:pPr marL="64008" indent="0">
              <a:lnSpc>
                <a:spcPct val="110000"/>
              </a:lnSpc>
              <a:buNone/>
            </a:pPr>
            <a:r>
              <a:rPr lang="en-US" b="1" dirty="0" err="1">
                <a:solidFill>
                  <a:srgbClr val="92D050"/>
                </a:solidFill>
                <a:effectLst>
                  <a:glow rad="101600">
                    <a:schemeClr val="tx1">
                      <a:alpha val="60000"/>
                    </a:schemeClr>
                  </a:glow>
                  <a:outerShdw blurRad="38100" dist="38100" dir="2700000" algn="tl">
                    <a:srgbClr val="000000">
                      <a:alpha val="43137"/>
                    </a:srgbClr>
                  </a:outerShdw>
                </a:effectLst>
                <a:latin typeface="Californian FB" pitchFamily="18" charset="0"/>
                <a:cs typeface="AGA Dimnah Regular" pitchFamily="2" charset="-78"/>
              </a:rPr>
              <a:t>iTune</a:t>
            </a:r>
            <a:r>
              <a:rPr lang="en-US" b="1" dirty="0">
                <a:solidFill>
                  <a:srgbClr val="92D050"/>
                </a:solidFill>
                <a:effectLst>
                  <a:glow rad="101600">
                    <a:schemeClr val="tx1">
                      <a:alpha val="60000"/>
                    </a:schemeClr>
                  </a:glow>
                  <a:outerShdw blurRad="38100" dist="38100" dir="2700000" algn="tl">
                    <a:srgbClr val="000000">
                      <a:alpha val="43137"/>
                    </a:srgbClr>
                  </a:outerShdw>
                </a:effectLst>
                <a:latin typeface="Californian FB" pitchFamily="18" charset="0"/>
                <a:cs typeface="AGA Dimnah Regular" pitchFamily="2" charset="-78"/>
              </a:rPr>
              <a:t>/</a:t>
            </a:r>
            <a:r>
              <a:rPr lang="en-US" b="1" dirty="0" err="1">
                <a:solidFill>
                  <a:srgbClr val="92D050"/>
                </a:solidFill>
                <a:effectLst>
                  <a:glow rad="101600">
                    <a:schemeClr val="tx1">
                      <a:alpha val="60000"/>
                    </a:schemeClr>
                  </a:glow>
                  <a:outerShdw blurRad="38100" dist="38100" dir="2700000" algn="tl">
                    <a:srgbClr val="000000">
                      <a:alpha val="43137"/>
                    </a:srgbClr>
                  </a:outerShdw>
                </a:effectLst>
                <a:latin typeface="Californian FB" pitchFamily="18" charset="0"/>
                <a:cs typeface="AGA Dimnah Regular" pitchFamily="2" charset="-78"/>
              </a:rPr>
              <a:t>iCloud</a:t>
            </a:r>
            <a:r>
              <a:rPr lang="en-US" b="1" dirty="0">
                <a:solidFill>
                  <a:srgbClr val="92D050"/>
                </a:solidFill>
                <a:effectLst>
                  <a:glow rad="101600">
                    <a:schemeClr val="tx1">
                      <a:alpha val="60000"/>
                    </a:schemeClr>
                  </a:glow>
                  <a:outerShdw blurRad="38100" dist="38100" dir="2700000" algn="tl">
                    <a:srgbClr val="000000">
                      <a:alpha val="43137"/>
                    </a:srgbClr>
                  </a:outerShdw>
                </a:effectLst>
                <a:latin typeface="Californian FB" pitchFamily="18" charset="0"/>
                <a:cs typeface="AGA Dimnah Regular" pitchFamily="2" charset="-78"/>
              </a:rPr>
              <a:t> </a:t>
            </a:r>
          </a:p>
          <a:p>
            <a:pPr marL="64008" indent="0">
              <a:lnSpc>
                <a:spcPct val="110000"/>
              </a:lnSpc>
              <a:buNone/>
            </a:pPr>
            <a:r>
              <a:rPr lang="en-US" b="1" dirty="0">
                <a:solidFill>
                  <a:srgbClr val="92D050"/>
                </a:solidFill>
                <a:effectLst>
                  <a:glow rad="101600">
                    <a:schemeClr val="tx1">
                      <a:alpha val="60000"/>
                    </a:schemeClr>
                  </a:glow>
                  <a:outerShdw blurRad="38100" dist="38100" dir="2700000" algn="tl">
                    <a:srgbClr val="000000">
                      <a:alpha val="43137"/>
                    </a:srgbClr>
                  </a:outerShdw>
                </a:effectLst>
                <a:latin typeface="Californian FB" pitchFamily="18" charset="0"/>
                <a:cs typeface="AGA Dimnah Regular" pitchFamily="2" charset="-78"/>
              </a:rPr>
              <a:t> Amazon Cloud </a:t>
            </a:r>
            <a:r>
              <a:rPr lang="en-US" b="1" dirty="0" err="1">
                <a:solidFill>
                  <a:srgbClr val="92D050"/>
                </a:solidFill>
                <a:effectLst>
                  <a:glow rad="101600">
                    <a:schemeClr val="tx1">
                      <a:alpha val="60000"/>
                    </a:schemeClr>
                  </a:glow>
                  <a:outerShdw blurRad="38100" dist="38100" dir="2700000" algn="tl">
                    <a:srgbClr val="000000">
                      <a:alpha val="43137"/>
                    </a:srgbClr>
                  </a:outerShdw>
                </a:effectLst>
                <a:latin typeface="Californian FB" pitchFamily="18" charset="0"/>
                <a:cs typeface="AGA Dimnah Regular" pitchFamily="2" charset="-78"/>
              </a:rPr>
              <a:t>Soundcloud</a:t>
            </a:r>
            <a:r>
              <a:rPr lang="en-US" b="1" dirty="0">
                <a:solidFill>
                  <a:srgbClr val="92D050"/>
                </a:solidFill>
                <a:effectLst>
                  <a:glow rad="101600">
                    <a:schemeClr val="tx1">
                      <a:alpha val="60000"/>
                    </a:schemeClr>
                  </a:glow>
                  <a:outerShdw blurRad="38100" dist="38100" dir="2700000" algn="tl">
                    <a:srgbClr val="000000">
                      <a:alpha val="43137"/>
                    </a:srgbClr>
                  </a:outerShdw>
                </a:effectLst>
                <a:latin typeface="Californian FB" pitchFamily="18" charset="0"/>
                <a:cs typeface="AGA Dimnah Regular" pitchFamily="2" charset="-78"/>
              </a:rPr>
              <a:t> </a:t>
            </a:r>
            <a:endParaRPr lang="ar-SA" b="1" dirty="0">
              <a:solidFill>
                <a:srgbClr val="92D050"/>
              </a:solidFill>
              <a:effectLst>
                <a:glow rad="101600">
                  <a:schemeClr val="tx1">
                    <a:alpha val="60000"/>
                  </a:schemeClr>
                </a:glow>
                <a:outerShdw blurRad="38100" dist="38100" dir="2700000" algn="tl">
                  <a:srgbClr val="000000">
                    <a:alpha val="43137"/>
                  </a:srgbClr>
                </a:outerShdw>
              </a:effectLst>
              <a:latin typeface="Californian FB" pitchFamily="18" charset="0"/>
              <a:cs typeface="AGA Dimnah Regular" pitchFamily="2" charset="-78"/>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76" y="3645024"/>
            <a:ext cx="4464496" cy="3415276"/>
          </a:xfrm>
          <a:prstGeom prst="rect">
            <a:avLst/>
          </a:prstGeom>
        </p:spPr>
      </p:pic>
    </p:spTree>
    <p:extLst>
      <p:ext uri="{BB962C8B-B14F-4D97-AF65-F5344CB8AC3E}">
        <p14:creationId xmlns:p14="http://schemas.microsoft.com/office/powerpoint/2010/main" val="2612990700"/>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prstGeom prst="rect">
            <a:avLst/>
          </a:prstGeom>
          <a:effectLst>
            <a:outerShdw blurRad="40000" dist="23000" dir="5400000" rotWithShape="0">
              <a:srgbClr val="000000">
                <a:alpha val="35000"/>
              </a:srgbClr>
            </a:outerShdw>
            <a:softEdge rad="127000"/>
          </a:effectLst>
        </p:spPr>
        <p:style>
          <a:lnRef idx="1">
            <a:schemeClr val="accent3"/>
          </a:lnRef>
          <a:fillRef idx="3">
            <a:schemeClr val="accent3"/>
          </a:fillRef>
          <a:effectRef idx="2">
            <a:schemeClr val="accent3"/>
          </a:effectRef>
          <a:fontRef idx="minor">
            <a:schemeClr val="lt1"/>
          </a:fontRef>
        </p:style>
        <p:txBody>
          <a:bodyPr>
            <a:normAutofit/>
          </a:bodyPr>
          <a:lstStyle/>
          <a:p>
            <a:r>
              <a:rPr lang="ar-SA" sz="6000" dirty="0">
                <a:ln>
                  <a:solidFill>
                    <a:sysClr val="windowText" lastClr="000000"/>
                  </a:solidFill>
                </a:ln>
                <a:effectLst>
                  <a:glow rad="101600">
                    <a:schemeClr val="tx1">
                      <a:alpha val="60000"/>
                    </a:schemeClr>
                  </a:glow>
                </a:effectLst>
                <a:cs typeface="AGA Dimnah Regular" pitchFamily="2" charset="-78"/>
              </a:rPr>
              <a:t>التطبيقات السحابية</a:t>
            </a:r>
          </a:p>
        </p:txBody>
      </p:sp>
      <p:sp>
        <p:nvSpPr>
          <p:cNvPr id="3" name="عنصر نائب للمحتوى 2"/>
          <p:cNvSpPr>
            <a:spLocks noGrp="1"/>
          </p:cNvSpPr>
          <p:nvPr>
            <p:ph idx="1"/>
          </p:nvPr>
        </p:nvSpPr>
        <p:spPr>
          <a:xfrm>
            <a:off x="457200" y="1556792"/>
            <a:ext cx="8229600" cy="3528392"/>
          </a:xfrm>
        </p:spPr>
        <p:txBody>
          <a:bodyPr>
            <a:normAutofit/>
          </a:bodyPr>
          <a:lstStyle/>
          <a:p>
            <a:pPr marL="0" indent="0">
              <a:lnSpc>
                <a:spcPct val="120000"/>
              </a:lnSpc>
              <a:buNone/>
            </a:pPr>
            <a:r>
              <a:rPr lang="ar-SA" dirty="0">
                <a:ln>
                  <a:solidFill>
                    <a:sysClr val="windowText" lastClr="000000"/>
                  </a:solidFill>
                </a:ln>
                <a:cs typeface="AGA Aladdin Regular" pitchFamily="2" charset="-78"/>
              </a:rPr>
              <a:t>تتمثل في التطبيقات السحابية المتوفرة على الشبكة والتي تقل نسبة مخاطر الأعطال فيها وتتميز بالتطوير المستمر وذلك لوجودها على الانترنت ومن الأمثلة عليها:</a:t>
            </a:r>
          </a:p>
          <a:p>
            <a:pPr marL="0" indent="0">
              <a:lnSpc>
                <a:spcPct val="120000"/>
              </a:lnSpc>
              <a:buNone/>
            </a:pPr>
            <a:r>
              <a:rPr lang="en-US" b="1" dirty="0">
                <a:solidFill>
                  <a:srgbClr val="0070C0"/>
                </a:solidFill>
                <a:effectLst>
                  <a:outerShdw blurRad="38100" dist="38100" dir="2700000" algn="tl">
                    <a:srgbClr val="000000">
                      <a:alpha val="43137"/>
                    </a:srgbClr>
                  </a:outerShdw>
                </a:effectLst>
                <a:latin typeface="Californian FB" pitchFamily="18" charset="0"/>
                <a:cs typeface="AGA Dimnah Regular" pitchFamily="2" charset="-78"/>
              </a:rPr>
              <a:t>Google Docs </a:t>
            </a:r>
            <a:r>
              <a:rPr lang="en-US" b="1" dirty="0">
                <a:effectLst>
                  <a:outerShdw blurRad="38100" dist="38100" dir="2700000" algn="tl">
                    <a:srgbClr val="000000">
                      <a:alpha val="43137"/>
                    </a:srgbClr>
                  </a:outerShdw>
                </a:effectLst>
                <a:latin typeface="Californian FB" pitchFamily="18" charset="0"/>
                <a:cs typeface="AGA Dimnah Regular" pitchFamily="2" charset="-78"/>
              </a:rPr>
              <a:t>, </a:t>
            </a:r>
            <a:r>
              <a:rPr lang="en-US" b="1" dirty="0">
                <a:solidFill>
                  <a:srgbClr val="FF0000"/>
                </a:solidFill>
                <a:effectLst>
                  <a:outerShdw blurRad="38100" dist="38100" dir="2700000" algn="tl">
                    <a:srgbClr val="000000">
                      <a:alpha val="43137"/>
                    </a:srgbClr>
                  </a:outerShdw>
                </a:effectLst>
                <a:latin typeface="Californian FB" pitchFamily="18" charset="0"/>
                <a:cs typeface="AGA Dimnah Regular" pitchFamily="2" charset="-78"/>
              </a:rPr>
              <a:t>Photoshop Express</a:t>
            </a:r>
          </a:p>
          <a:p>
            <a:pPr marL="0" indent="0">
              <a:lnSpc>
                <a:spcPct val="120000"/>
              </a:lnSpc>
              <a:buNone/>
            </a:pPr>
            <a:r>
              <a:rPr lang="ar-SA" dirty="0">
                <a:ln>
                  <a:solidFill>
                    <a:schemeClr val="tx1"/>
                  </a:solidFill>
                </a:ln>
                <a:cs typeface="AGA Aladdin Regular" pitchFamily="2" charset="-78"/>
              </a:rPr>
              <a:t>و مواقع تحويل الصيغ </a:t>
            </a:r>
            <a:r>
              <a:rPr lang="ar-SA" dirty="0" smtClean="0">
                <a:ln>
                  <a:solidFill>
                    <a:schemeClr val="tx1"/>
                  </a:solidFill>
                </a:ln>
                <a:cs typeface="AGA Aladdin Regular" pitchFamily="2" charset="-78"/>
              </a:rPr>
              <a:t>المختلفة.</a:t>
            </a:r>
            <a:endParaRPr lang="ar-SA" dirty="0">
              <a:ln>
                <a:solidFill>
                  <a:schemeClr val="tx1"/>
                </a:solidFill>
              </a:ln>
              <a:cs typeface="AGA Aladdin Regular" pitchFamily="2" charset="-78"/>
            </a:endParaRPr>
          </a:p>
        </p:txBody>
      </p:sp>
      <p:pic>
        <p:nvPicPr>
          <p:cNvPr id="8" name="صورة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170" t="10207" r="18196" b="8092"/>
          <a:stretch/>
        </p:blipFill>
        <p:spPr>
          <a:xfrm>
            <a:off x="400089" y="4001871"/>
            <a:ext cx="4603959" cy="2825710"/>
          </a:xfrm>
          <a:prstGeom prst="rect">
            <a:avLst/>
          </a:prstGeom>
        </p:spPr>
      </p:pic>
    </p:spTree>
    <p:extLst>
      <p:ext uri="{BB962C8B-B14F-4D97-AF65-F5344CB8AC3E}">
        <p14:creationId xmlns:p14="http://schemas.microsoft.com/office/powerpoint/2010/main" val="1935559141"/>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r="-1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1228998"/>
          </a:xfrm>
          <a:prstGeom prst="rect">
            <a:avLst/>
          </a:prstGeom>
          <a:solidFill>
            <a:srgbClr val="00B0F0"/>
          </a:solidFill>
          <a:effectLst>
            <a:outerShdw blurRad="40000" dist="23000" dir="5400000" rotWithShape="0">
              <a:srgbClr val="000000">
                <a:alpha val="35000"/>
              </a:srgbClr>
            </a:outerShdw>
            <a:softEdge rad="127000"/>
          </a:effectLst>
        </p:spPr>
        <p:style>
          <a:lnRef idx="1">
            <a:schemeClr val="accent3"/>
          </a:lnRef>
          <a:fillRef idx="3">
            <a:schemeClr val="accent3"/>
          </a:fillRef>
          <a:effectRef idx="2">
            <a:schemeClr val="accent3"/>
          </a:effectRef>
          <a:fontRef idx="minor">
            <a:schemeClr val="lt1"/>
          </a:fontRef>
        </p:style>
        <p:txBody>
          <a:bodyPr>
            <a:normAutofit/>
          </a:bodyPr>
          <a:lstStyle/>
          <a:p>
            <a:r>
              <a:rPr lang="ar-SA" sz="6000" dirty="0" smtClean="0">
                <a:ln>
                  <a:solidFill>
                    <a:sysClr val="windowText" lastClr="000000"/>
                  </a:solidFill>
                </a:ln>
                <a:effectLst>
                  <a:glow rad="101600">
                    <a:schemeClr val="tx1">
                      <a:alpha val="60000"/>
                    </a:schemeClr>
                  </a:glow>
                </a:effectLst>
                <a:cs typeface="AGA Dimnah Regular" pitchFamily="2" charset="-78"/>
              </a:rPr>
              <a:t>أنظمة التشغيل السحابية</a:t>
            </a:r>
            <a:endParaRPr lang="ar-SA" sz="6000" dirty="0">
              <a:ln>
                <a:solidFill>
                  <a:sysClr val="windowText" lastClr="000000"/>
                </a:solidFill>
              </a:ln>
              <a:effectLst>
                <a:glow rad="101600">
                  <a:schemeClr val="tx1">
                    <a:alpha val="60000"/>
                  </a:schemeClr>
                </a:glow>
              </a:effectLst>
              <a:cs typeface="AGA Dimnah Regular" pitchFamily="2" charset="-78"/>
            </a:endParaRPr>
          </a:p>
        </p:txBody>
      </p:sp>
      <p:sp>
        <p:nvSpPr>
          <p:cNvPr id="3" name="عنصر نائب للمحتوى 2"/>
          <p:cNvSpPr>
            <a:spLocks noGrp="1"/>
          </p:cNvSpPr>
          <p:nvPr>
            <p:ph idx="1"/>
          </p:nvPr>
        </p:nvSpPr>
        <p:spPr>
          <a:xfrm>
            <a:off x="457200" y="1600201"/>
            <a:ext cx="8229600" cy="1252736"/>
          </a:xfrm>
        </p:spPr>
        <p:txBody>
          <a:bodyPr>
            <a:normAutofit/>
          </a:bodyPr>
          <a:lstStyle/>
          <a:p>
            <a:pPr marL="0" indent="0">
              <a:buNone/>
            </a:pPr>
            <a:r>
              <a:rPr lang="ar-SA" dirty="0">
                <a:cs typeface="AGA Aladdin Regular" pitchFamily="2" charset="-78"/>
              </a:rPr>
              <a:t>لو مللت من استخدام نظام التشغيل لديك أو تعطل نظام التشغيل يمكنك الانتقال لنظام التشغيل </a:t>
            </a:r>
            <a:r>
              <a:rPr lang="ar-SA" dirty="0" err="1" smtClean="0">
                <a:cs typeface="AGA Aladdin Regular" pitchFamily="2" charset="-78"/>
              </a:rPr>
              <a:t>السحابي</a:t>
            </a:r>
            <a:r>
              <a:rPr lang="ar-SA" dirty="0" smtClean="0">
                <a:cs typeface="AGA Aladdin Regular" pitchFamily="2" charset="-78"/>
              </a:rPr>
              <a:t>.</a:t>
            </a:r>
            <a:endParaRPr lang="ar-SA" dirty="0">
              <a:cs typeface="AGA Aladdin Regular" pitchFamily="2" charset="-78"/>
            </a:endParaRPr>
          </a:p>
        </p:txBody>
      </p:sp>
      <p:sp>
        <p:nvSpPr>
          <p:cNvPr id="4" name="عنصر نائب للمحتوى 2"/>
          <p:cNvSpPr txBox="1">
            <a:spLocks/>
          </p:cNvSpPr>
          <p:nvPr/>
        </p:nvSpPr>
        <p:spPr>
          <a:xfrm>
            <a:off x="590872" y="2852936"/>
            <a:ext cx="8229600" cy="3096344"/>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008" indent="0">
              <a:buFont typeface="Arial" pitchFamily="34" charset="0"/>
              <a:buNone/>
            </a:pPr>
            <a:r>
              <a:rPr lang="ar-SA" b="1" u="sng" dirty="0">
                <a:solidFill>
                  <a:srgbClr val="C00000"/>
                </a:solidFill>
                <a:effectLst>
                  <a:outerShdw blurRad="38100" dist="38100" dir="2700000" algn="tl">
                    <a:srgbClr val="000000">
                      <a:alpha val="43137"/>
                    </a:srgbClr>
                  </a:outerShdw>
                </a:effectLst>
                <a:cs typeface="AGA Aladdin Regular" pitchFamily="2" charset="-78"/>
              </a:rPr>
              <a:t>نظام التشغيل </a:t>
            </a:r>
            <a:r>
              <a:rPr lang="ar-SA" b="1" u="sng" dirty="0" err="1">
                <a:solidFill>
                  <a:srgbClr val="C00000"/>
                </a:solidFill>
                <a:effectLst>
                  <a:outerShdw blurRad="38100" dist="38100" dir="2700000" algn="tl">
                    <a:srgbClr val="000000">
                      <a:alpha val="43137"/>
                    </a:srgbClr>
                  </a:outerShdw>
                </a:effectLst>
                <a:cs typeface="AGA Aladdin Regular" pitchFamily="2" charset="-78"/>
              </a:rPr>
              <a:t>السحابي</a:t>
            </a:r>
            <a:r>
              <a:rPr lang="ar-SA" b="1" u="sng" dirty="0">
                <a:solidFill>
                  <a:srgbClr val="C00000"/>
                </a:solidFill>
                <a:effectLst>
                  <a:outerShdw blurRad="38100" dist="38100" dir="2700000" algn="tl">
                    <a:srgbClr val="000000">
                      <a:alpha val="43137"/>
                    </a:srgbClr>
                  </a:outerShdw>
                </a:effectLst>
                <a:cs typeface="AGA Aladdin Regular" pitchFamily="2" charset="-78"/>
              </a:rPr>
              <a:t> :</a:t>
            </a:r>
          </a:p>
          <a:p>
            <a:pPr marL="64008" indent="0">
              <a:buFont typeface="Arial" pitchFamily="34" charset="0"/>
              <a:buNone/>
            </a:pPr>
            <a:r>
              <a:rPr lang="ar-SA" dirty="0">
                <a:cs typeface="AGA Aladdin Regular" pitchFamily="2" charset="-78"/>
              </a:rPr>
              <a:t>يعرف بأنه نظام تشغيل يمكنك من الاستفادة من جميع تطبيقات النظام على </a:t>
            </a:r>
            <a:r>
              <a:rPr lang="ar-SA" dirty="0" smtClean="0">
                <a:cs typeface="AGA Aladdin Regular" pitchFamily="2" charset="-78"/>
              </a:rPr>
              <a:t>الإنترنت.</a:t>
            </a:r>
          </a:p>
          <a:p>
            <a:pPr marL="64008" indent="0">
              <a:buFont typeface="Arial" pitchFamily="34" charset="0"/>
              <a:buNone/>
            </a:pPr>
            <a:r>
              <a:rPr lang="ar-SA" u="sng" dirty="0" smtClean="0">
                <a:ln w="19050">
                  <a:solidFill>
                    <a:srgbClr val="FFC000"/>
                  </a:solidFill>
                </a:ln>
                <a:solidFill>
                  <a:srgbClr val="FFFF99"/>
                </a:solidFill>
                <a:effectLst>
                  <a:outerShdw blurRad="38100" dist="38100" dir="2700000" algn="tl">
                    <a:srgbClr val="000000">
                      <a:alpha val="43137"/>
                    </a:srgbClr>
                  </a:outerShdw>
                </a:effectLst>
                <a:cs typeface="AGA Aladdin Regular" pitchFamily="2" charset="-78"/>
              </a:rPr>
              <a:t>من </a:t>
            </a:r>
            <a:r>
              <a:rPr lang="ar-SA" u="sng" dirty="0">
                <a:ln w="19050">
                  <a:solidFill>
                    <a:srgbClr val="FFC000"/>
                  </a:solidFill>
                </a:ln>
                <a:solidFill>
                  <a:srgbClr val="FFFF99"/>
                </a:solidFill>
                <a:effectLst>
                  <a:outerShdw blurRad="38100" dist="38100" dir="2700000" algn="tl">
                    <a:srgbClr val="000000">
                      <a:alpha val="43137"/>
                    </a:srgbClr>
                  </a:outerShdw>
                </a:effectLst>
                <a:cs typeface="AGA Aladdin Regular" pitchFamily="2" charset="-78"/>
              </a:rPr>
              <a:t>الأمثلة عليه :</a:t>
            </a:r>
          </a:p>
          <a:p>
            <a:pPr marL="64008" indent="0">
              <a:buFont typeface="Arial" pitchFamily="34" charset="0"/>
              <a:buNone/>
            </a:pPr>
            <a:r>
              <a:rPr lang="ar-SA" dirty="0" smtClean="0">
                <a:cs typeface="AL-Mohanad Bold" pitchFamily="2" charset="-78"/>
              </a:rPr>
              <a:t>(</a:t>
            </a:r>
            <a:r>
              <a:rPr lang="en-US" b="1" dirty="0" smtClean="0">
                <a:ln>
                  <a:solidFill>
                    <a:srgbClr val="00B0F0"/>
                  </a:solidFill>
                </a:ln>
                <a:solidFill>
                  <a:srgbClr val="00B0F0"/>
                </a:solidFill>
                <a:effectLst>
                  <a:outerShdw blurRad="38100" dist="38100" dir="2700000" algn="tl">
                    <a:srgbClr val="000000">
                      <a:alpha val="43137"/>
                    </a:srgbClr>
                  </a:outerShdw>
                </a:effectLst>
                <a:latin typeface="Californian FB" pitchFamily="18" charset="0"/>
                <a:cs typeface="AL-Mohanad Bold" pitchFamily="2" charset="-78"/>
              </a:rPr>
              <a:t>Google</a:t>
            </a:r>
            <a:r>
              <a:rPr lang="en-US" dirty="0" smtClean="0">
                <a:ln>
                  <a:solidFill>
                    <a:srgbClr val="00B0F0"/>
                  </a:solidFill>
                </a:ln>
                <a:solidFill>
                  <a:srgbClr val="00B0F0"/>
                </a:solidFill>
                <a:cs typeface="AL-Mohanad Bold" pitchFamily="2" charset="-78"/>
              </a:rPr>
              <a:t> </a:t>
            </a:r>
            <a:r>
              <a:rPr lang="en-US" b="1" dirty="0" err="1" smtClean="0">
                <a:ln>
                  <a:solidFill>
                    <a:srgbClr val="00B0F0"/>
                  </a:solidFill>
                </a:ln>
                <a:solidFill>
                  <a:srgbClr val="00B0F0"/>
                </a:solidFill>
                <a:effectLst>
                  <a:outerShdw blurRad="38100" dist="38100" dir="2700000" algn="tl">
                    <a:srgbClr val="000000">
                      <a:alpha val="43137"/>
                    </a:srgbClr>
                  </a:outerShdw>
                </a:effectLst>
                <a:latin typeface="Californian FB" pitchFamily="18" charset="0"/>
                <a:cs typeface="AL-Mohanad Bold" pitchFamily="2" charset="-78"/>
              </a:rPr>
              <a:t>Chromr</a:t>
            </a:r>
            <a:r>
              <a:rPr lang="en-US" dirty="0" smtClean="0">
                <a:ln>
                  <a:solidFill>
                    <a:srgbClr val="00B0F0"/>
                  </a:solidFill>
                </a:ln>
                <a:solidFill>
                  <a:srgbClr val="00B0F0"/>
                </a:solidFill>
                <a:effectLst>
                  <a:outerShdw blurRad="38100" dist="38100" dir="2700000" algn="tl">
                    <a:srgbClr val="000000">
                      <a:alpha val="43137"/>
                    </a:srgbClr>
                  </a:outerShdw>
                </a:effectLst>
                <a:cs typeface="AL-Mohanad Bold" pitchFamily="2" charset="-78"/>
              </a:rPr>
              <a:t> </a:t>
            </a:r>
            <a:r>
              <a:rPr lang="en-US" b="1" dirty="0" smtClean="0">
                <a:ln>
                  <a:solidFill>
                    <a:srgbClr val="00B0F0"/>
                  </a:solidFill>
                </a:ln>
                <a:solidFill>
                  <a:srgbClr val="00B0F0"/>
                </a:solidFill>
                <a:effectLst>
                  <a:outerShdw blurRad="38100" dist="38100" dir="2700000" algn="tl">
                    <a:srgbClr val="000000">
                      <a:alpha val="43137"/>
                    </a:srgbClr>
                  </a:outerShdw>
                </a:effectLst>
                <a:latin typeface="Californian FB" pitchFamily="18" charset="0"/>
                <a:cs typeface="AL-Mohanad Bold" pitchFamily="2" charset="-78"/>
              </a:rPr>
              <a:t>OS</a:t>
            </a:r>
            <a:r>
              <a:rPr lang="ar-SA" dirty="0" smtClean="0">
                <a:cs typeface="AL-Mohanad Bold" pitchFamily="2" charset="-78"/>
              </a:rPr>
              <a:t>) </a:t>
            </a:r>
            <a:r>
              <a:rPr lang="ar-SA" dirty="0">
                <a:cs typeface="AGA Aladdin Regular" pitchFamily="2" charset="-78"/>
              </a:rPr>
              <a:t>ونظام</a:t>
            </a:r>
            <a:r>
              <a:rPr lang="ar-SA" dirty="0" smtClean="0">
                <a:cs typeface="AL-Mohanad Bold" pitchFamily="2" charset="-78"/>
              </a:rPr>
              <a:t> (</a:t>
            </a:r>
            <a:r>
              <a:rPr lang="en-US" b="1" dirty="0" err="1" smtClean="0">
                <a:ln>
                  <a:solidFill>
                    <a:srgbClr val="00B0F0"/>
                  </a:solidFill>
                </a:ln>
                <a:solidFill>
                  <a:srgbClr val="00B0F0"/>
                </a:solidFill>
                <a:effectLst>
                  <a:outerShdw blurRad="38100" dist="38100" dir="2700000" algn="tl">
                    <a:srgbClr val="000000">
                      <a:alpha val="43137"/>
                    </a:srgbClr>
                  </a:outerShdw>
                </a:effectLst>
                <a:latin typeface="Californian FB" pitchFamily="18" charset="0"/>
                <a:cs typeface="AL-Mohanad Bold" pitchFamily="2" charset="-78"/>
              </a:rPr>
              <a:t>Jolicloud</a:t>
            </a:r>
            <a:r>
              <a:rPr lang="ar-SA" dirty="0" smtClean="0">
                <a:cs typeface="AL-Mohanad Bold" pitchFamily="2" charset="-78"/>
              </a:rPr>
              <a:t>)</a:t>
            </a:r>
            <a:endParaRPr lang="ar-SA" dirty="0">
              <a:cs typeface="AL-Mohanad Bold" pitchFamily="2" charset="-78"/>
            </a:endParaRPr>
          </a:p>
        </p:txBody>
      </p:sp>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17232"/>
            <a:ext cx="1340768" cy="1340768"/>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437" y="4509120"/>
            <a:ext cx="1117307" cy="1122356"/>
          </a:xfrm>
          <a:prstGeom prst="rect">
            <a:avLst/>
          </a:prstGeom>
        </p:spPr>
      </p:pic>
    </p:spTree>
    <p:extLst>
      <p:ext uri="{BB962C8B-B14F-4D97-AF65-F5344CB8AC3E}">
        <p14:creationId xmlns:p14="http://schemas.microsoft.com/office/powerpoint/2010/main" val="765411415"/>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nodeType="after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1000"/>
                                        <p:tgtEl>
                                          <p:spTgt spid="4">
                                            <p:txEl>
                                              <p:pRg st="3" end="3"/>
                                            </p:txEl>
                                          </p:spTgt>
                                        </p:tgtEl>
                                      </p:cBhvr>
                                    </p:animEffect>
                                    <p:anim calcmode="lin" valueType="num">
                                      <p:cBhvr>
                                        <p:cTn id="4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2000" b="-12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64000" cy="1399032"/>
          </a:xfrm>
          <a:prstGeom prst="rect">
            <a:avLst/>
          </a:prstGeom>
          <a:solidFill>
            <a:schemeClr val="tx2">
              <a:lumMod val="40000"/>
              <a:lumOff val="60000"/>
            </a:schemeClr>
          </a:solidFill>
        </p:spPr>
        <p:style>
          <a:lnRef idx="0">
            <a:schemeClr val="accent5"/>
          </a:lnRef>
          <a:fillRef idx="3">
            <a:schemeClr val="accent5"/>
          </a:fillRef>
          <a:effectRef idx="3">
            <a:schemeClr val="accent5"/>
          </a:effectRef>
          <a:fontRef idx="minor">
            <a:schemeClr val="lt1"/>
          </a:fontRef>
        </p:style>
        <p:txBody>
          <a:bodyPr>
            <a:noAutofit/>
          </a:bodyPr>
          <a:lstStyle/>
          <a:p>
            <a:pPr algn="ctr">
              <a:lnSpc>
                <a:spcPct val="80000"/>
              </a:lnSpc>
            </a:pPr>
            <a:r>
              <a:rPr lang="ar-SA" sz="4800" b="1" dirty="0" smtClean="0">
                <a:effectLst>
                  <a:glow rad="101600">
                    <a:schemeClr val="tx1">
                      <a:alpha val="60000"/>
                    </a:schemeClr>
                  </a:glow>
                </a:effectLst>
                <a:cs typeface="AL-Mohanad Bold" pitchFamily="2" charset="-78"/>
              </a:rPr>
              <a:t>تطبيقات الحوسبة السحابية واستخداماتها   في الأجهزة الذكية</a:t>
            </a:r>
            <a:endParaRPr lang="ar-SA" sz="4800" b="1" dirty="0">
              <a:effectLst>
                <a:glow rad="101600">
                  <a:schemeClr val="tx1">
                    <a:alpha val="60000"/>
                  </a:schemeClr>
                </a:glow>
              </a:effectLst>
              <a:cs typeface="AL-Mohanad Bold" pitchFamily="2" charset="-78"/>
            </a:endParaRPr>
          </a:p>
        </p:txBody>
      </p:sp>
      <p:sp>
        <p:nvSpPr>
          <p:cNvPr id="3" name="عنصر نائب للمحتوى 2"/>
          <p:cNvSpPr>
            <a:spLocks noGrp="1"/>
          </p:cNvSpPr>
          <p:nvPr>
            <p:ph idx="1"/>
          </p:nvPr>
        </p:nvSpPr>
        <p:spPr>
          <a:xfrm>
            <a:off x="97160" y="1628800"/>
            <a:ext cx="8795320" cy="4968552"/>
          </a:xfrm>
        </p:spPr>
        <p:txBody>
          <a:bodyPr>
            <a:noAutofit/>
          </a:bodyPr>
          <a:lstStyle/>
          <a:p>
            <a:pPr marL="64008" indent="0">
              <a:buNone/>
            </a:pPr>
            <a:r>
              <a:rPr lang="ar-SA" sz="4000" b="1" u="sng" dirty="0" smtClean="0">
                <a:solidFill>
                  <a:srgbClr val="0070C0"/>
                </a:solidFill>
                <a:effectLst>
                  <a:glow rad="101600">
                    <a:schemeClr val="bg1">
                      <a:alpha val="60000"/>
                    </a:schemeClr>
                  </a:glow>
                  <a:outerShdw blurRad="38100" dist="38100" dir="2700000" algn="tl">
                    <a:srgbClr val="000000">
                      <a:alpha val="43137"/>
                    </a:srgbClr>
                  </a:outerShdw>
                </a:effectLst>
                <a:cs typeface="AGA Dimnah Regular" pitchFamily="2" charset="-78"/>
              </a:rPr>
              <a:t>مزايا تطبيقات الحوسبة السحابية في الأجهزة الذكية :</a:t>
            </a:r>
            <a:endParaRPr lang="ar-SA" b="1" u="sng" dirty="0" smtClean="0">
              <a:solidFill>
                <a:srgbClr val="0070C0"/>
              </a:solidFill>
              <a:effectLst>
                <a:glow rad="101600">
                  <a:schemeClr val="bg1">
                    <a:alpha val="60000"/>
                  </a:schemeClr>
                </a:glow>
                <a:outerShdw blurRad="38100" dist="38100" dir="2700000" algn="tl">
                  <a:srgbClr val="000000">
                    <a:alpha val="43137"/>
                  </a:srgbClr>
                </a:outerShdw>
              </a:effectLst>
              <a:cs typeface="AGA Dimnah Regular" pitchFamily="2" charset="-78"/>
            </a:endParaRPr>
          </a:p>
          <a:p>
            <a:r>
              <a:rPr lang="ar-SA" sz="3000" dirty="0">
                <a:cs typeface="AGA Aladdin Regular" pitchFamily="2" charset="-78"/>
              </a:rPr>
              <a:t>واجهات يسهل التعامل معها.</a:t>
            </a:r>
          </a:p>
          <a:p>
            <a:r>
              <a:rPr lang="ar-SA" sz="3000" dirty="0">
                <a:cs typeface="AGA Aladdin Regular" pitchFamily="2" charset="-78"/>
              </a:rPr>
              <a:t>توفرها على أنظمة التشغيل المختلفة مثل </a:t>
            </a:r>
            <a:r>
              <a:rPr lang="ar-SA" sz="2900" dirty="0" smtClean="0">
                <a:cs typeface="AGA Dimnah Regular" pitchFamily="2" charset="-78"/>
              </a:rPr>
              <a:t>(</a:t>
            </a:r>
            <a:r>
              <a:rPr lang="en-US" sz="2900" b="1" dirty="0" smtClean="0">
                <a:solidFill>
                  <a:srgbClr val="C00000"/>
                </a:solidFill>
                <a:effectLst>
                  <a:outerShdw blurRad="38100" dist="38100" dir="2700000" algn="tl">
                    <a:srgbClr val="000000">
                      <a:alpha val="43137"/>
                    </a:srgbClr>
                  </a:outerShdw>
                </a:effectLst>
                <a:latin typeface="Berlin Sans FB Demi" pitchFamily="34" charset="0"/>
                <a:cs typeface="AGA Dimnah Regular" pitchFamily="2" charset="-78"/>
              </a:rPr>
              <a:t>Windows Phone </a:t>
            </a:r>
            <a:r>
              <a:rPr lang="en-US" sz="2900" b="1" dirty="0">
                <a:solidFill>
                  <a:srgbClr val="C00000"/>
                </a:solidFill>
                <a:effectLst>
                  <a:outerShdw blurRad="38100" dist="38100" dir="2700000" algn="tl">
                    <a:srgbClr val="000000">
                      <a:alpha val="43137"/>
                    </a:srgbClr>
                  </a:outerShdw>
                </a:effectLst>
                <a:latin typeface="Berlin Sans FB Demi" pitchFamily="34" charset="0"/>
                <a:cs typeface="AGA Dimnah Regular" pitchFamily="2" charset="-78"/>
              </a:rPr>
              <a:t>Android</a:t>
            </a:r>
            <a:r>
              <a:rPr lang="en-US" sz="2900" dirty="0" smtClean="0">
                <a:solidFill>
                  <a:srgbClr val="C00000"/>
                </a:solidFill>
                <a:effectLst>
                  <a:outerShdw blurRad="38100" dist="38100" dir="2700000" algn="tl">
                    <a:srgbClr val="000000">
                      <a:alpha val="43137"/>
                    </a:srgbClr>
                  </a:outerShdw>
                </a:effectLst>
                <a:cs typeface="AGA Dimnah Regular" pitchFamily="2" charset="-78"/>
              </a:rPr>
              <a:t> </a:t>
            </a:r>
            <a:r>
              <a:rPr lang="en-US" sz="2900" dirty="0" smtClean="0">
                <a:cs typeface="AGA Dimnah Regular" pitchFamily="2" charset="-78"/>
              </a:rPr>
              <a:t>, </a:t>
            </a:r>
            <a:r>
              <a:rPr lang="en-US" sz="2900" b="1" dirty="0" err="1">
                <a:solidFill>
                  <a:srgbClr val="C00000"/>
                </a:solidFill>
                <a:effectLst>
                  <a:outerShdw blurRad="38100" dist="38100" dir="2700000" algn="tl">
                    <a:srgbClr val="000000">
                      <a:alpha val="43137"/>
                    </a:srgbClr>
                  </a:outerShdw>
                </a:effectLst>
                <a:latin typeface="Berlin Sans FB Demi" pitchFamily="34" charset="0"/>
                <a:cs typeface="AGA Dimnah Regular" pitchFamily="2" charset="-78"/>
              </a:rPr>
              <a:t>iOS</a:t>
            </a:r>
            <a:r>
              <a:rPr lang="ar-SA" sz="2900" dirty="0" smtClean="0">
                <a:cs typeface="AGA Dimnah Regular" pitchFamily="2" charset="-78"/>
              </a:rPr>
              <a:t>).</a:t>
            </a:r>
          </a:p>
          <a:p>
            <a:r>
              <a:rPr lang="ar-SA" sz="3000" dirty="0">
                <a:cs typeface="AGA Aladdin Regular" pitchFamily="2" charset="-78"/>
              </a:rPr>
              <a:t>موائمتها لأنظمة وتطبيقات الأجهزة الذكية.</a:t>
            </a:r>
          </a:p>
          <a:p>
            <a:r>
              <a:rPr lang="ar-SA" sz="3000" dirty="0">
                <a:cs typeface="AGA Aladdin Regular" pitchFamily="2" charset="-78"/>
              </a:rPr>
              <a:t>المزامنة الفورية لخدماتها.</a:t>
            </a:r>
          </a:p>
          <a:p>
            <a:r>
              <a:rPr lang="ar-SA" sz="3000" dirty="0">
                <a:cs typeface="AGA Aladdin Regular" pitchFamily="2" charset="-78"/>
              </a:rPr>
              <a:t>سهولة مشاركة الملفات.</a:t>
            </a:r>
          </a:p>
          <a:p>
            <a:r>
              <a:rPr lang="ar-SA" sz="3000" dirty="0">
                <a:cs typeface="AGA Aladdin Regular" pitchFamily="2" charset="-78"/>
              </a:rPr>
              <a:t>النسخ الاحتياطي للمعلومات والبيانات الخاصة.</a:t>
            </a:r>
          </a:p>
          <a:p>
            <a:pPr marL="64008" indent="0">
              <a:buNone/>
            </a:pPr>
            <a:r>
              <a:rPr lang="ar-SA" sz="2900" u="sng" dirty="0" smtClean="0">
                <a:solidFill>
                  <a:srgbClr val="0070C0"/>
                </a:solidFill>
                <a:effectLst>
                  <a:outerShdw blurRad="38100" dist="38100" dir="2700000" algn="tl">
                    <a:srgbClr val="000000">
                      <a:alpha val="43137"/>
                    </a:srgbClr>
                  </a:outerShdw>
                </a:effectLst>
                <a:cs typeface="AGA Dimnah Regular" pitchFamily="2" charset="-78"/>
              </a:rPr>
              <a:t>من الأمثلة عليها </a:t>
            </a:r>
            <a:r>
              <a:rPr lang="ar-SA" sz="2900" dirty="0" smtClean="0">
                <a:cs typeface="AGA Dimnah Regular" pitchFamily="2" charset="-78"/>
              </a:rPr>
              <a:t>(</a:t>
            </a:r>
            <a:r>
              <a:rPr lang="en-US" sz="2900" b="1" dirty="0" err="1">
                <a:solidFill>
                  <a:srgbClr val="C00000"/>
                </a:solidFill>
                <a:effectLst>
                  <a:outerShdw blurRad="38100" dist="38100" dir="2700000" algn="tl">
                    <a:srgbClr val="000000">
                      <a:alpha val="43137"/>
                    </a:srgbClr>
                  </a:outerShdw>
                </a:effectLst>
                <a:latin typeface="Berlin Sans FB Demi" pitchFamily="34" charset="0"/>
                <a:cs typeface="AGA Dimnah Regular" pitchFamily="2" charset="-78"/>
              </a:rPr>
              <a:t>OneDrive</a:t>
            </a:r>
            <a:r>
              <a:rPr lang="en-US" sz="2900" dirty="0" smtClean="0">
                <a:solidFill>
                  <a:srgbClr val="C00000"/>
                </a:solidFill>
                <a:effectLst>
                  <a:outerShdw blurRad="38100" dist="38100" dir="2700000" algn="tl">
                    <a:srgbClr val="000000">
                      <a:alpha val="43137"/>
                    </a:srgbClr>
                  </a:outerShdw>
                </a:effectLst>
                <a:cs typeface="AGA Dimnah Regular" pitchFamily="2" charset="-78"/>
              </a:rPr>
              <a:t> </a:t>
            </a:r>
            <a:r>
              <a:rPr lang="en-US" sz="2900" dirty="0" smtClean="0">
                <a:cs typeface="AGA Dimnah Regular" pitchFamily="2" charset="-78"/>
              </a:rPr>
              <a:t>,</a:t>
            </a:r>
            <a:r>
              <a:rPr lang="en-US" sz="2900" b="1" dirty="0">
                <a:solidFill>
                  <a:srgbClr val="C00000"/>
                </a:solidFill>
                <a:effectLst>
                  <a:outerShdw blurRad="38100" dist="38100" dir="2700000" algn="tl">
                    <a:srgbClr val="000000">
                      <a:alpha val="43137"/>
                    </a:srgbClr>
                  </a:outerShdw>
                </a:effectLst>
                <a:latin typeface="Berlin Sans FB Demi" pitchFamily="34" charset="0"/>
                <a:cs typeface="AGA Dimnah Regular" pitchFamily="2" charset="-78"/>
              </a:rPr>
              <a:t>Box</a:t>
            </a:r>
            <a:r>
              <a:rPr lang="en-US" sz="2900" dirty="0" smtClean="0">
                <a:solidFill>
                  <a:srgbClr val="C00000"/>
                </a:solidFill>
                <a:effectLst>
                  <a:outerShdw blurRad="38100" dist="38100" dir="2700000" algn="tl">
                    <a:srgbClr val="000000">
                      <a:alpha val="43137"/>
                    </a:srgbClr>
                  </a:outerShdw>
                </a:effectLst>
                <a:cs typeface="AGA Dimnah Regular" pitchFamily="2" charset="-78"/>
              </a:rPr>
              <a:t> </a:t>
            </a:r>
            <a:r>
              <a:rPr lang="en-US" sz="2900" dirty="0" smtClean="0">
                <a:cs typeface="AGA Dimnah Regular" pitchFamily="2" charset="-78"/>
              </a:rPr>
              <a:t>, </a:t>
            </a:r>
            <a:r>
              <a:rPr lang="en-US" sz="2900" b="1" dirty="0" err="1">
                <a:solidFill>
                  <a:srgbClr val="C00000"/>
                </a:solidFill>
                <a:effectLst>
                  <a:outerShdw blurRad="38100" dist="38100" dir="2700000" algn="tl">
                    <a:srgbClr val="000000">
                      <a:alpha val="43137"/>
                    </a:srgbClr>
                  </a:outerShdw>
                </a:effectLst>
                <a:latin typeface="Berlin Sans FB Demi" pitchFamily="34" charset="0"/>
                <a:cs typeface="AGA Dimnah Regular" pitchFamily="2" charset="-78"/>
              </a:rPr>
              <a:t>Dropbox</a:t>
            </a:r>
            <a:r>
              <a:rPr lang="en-US" sz="2900" dirty="0" smtClean="0">
                <a:solidFill>
                  <a:srgbClr val="C00000"/>
                </a:solidFill>
                <a:effectLst>
                  <a:outerShdw blurRad="38100" dist="38100" dir="2700000" algn="tl">
                    <a:srgbClr val="000000">
                      <a:alpha val="43137"/>
                    </a:srgbClr>
                  </a:outerShdw>
                </a:effectLst>
                <a:cs typeface="AGA Dimnah Regular" pitchFamily="2" charset="-78"/>
              </a:rPr>
              <a:t> </a:t>
            </a:r>
            <a:r>
              <a:rPr lang="en-US" sz="2900" dirty="0" smtClean="0">
                <a:cs typeface="AGA Dimnah Regular" pitchFamily="2" charset="-78"/>
              </a:rPr>
              <a:t>, </a:t>
            </a:r>
            <a:r>
              <a:rPr lang="en-US" sz="2900" b="1" dirty="0">
                <a:solidFill>
                  <a:srgbClr val="C00000"/>
                </a:solidFill>
                <a:effectLst>
                  <a:outerShdw blurRad="38100" dist="38100" dir="2700000" algn="tl">
                    <a:srgbClr val="000000">
                      <a:alpha val="43137"/>
                    </a:srgbClr>
                  </a:outerShdw>
                </a:effectLst>
                <a:latin typeface="Berlin Sans FB Demi" pitchFamily="34" charset="0"/>
                <a:cs typeface="AGA Dimnah Regular" pitchFamily="2" charset="-78"/>
              </a:rPr>
              <a:t>Google Drive</a:t>
            </a:r>
            <a:r>
              <a:rPr lang="ar-SA" sz="2900" dirty="0" smtClean="0">
                <a:cs typeface="AGA Dimnah Regular" pitchFamily="2" charset="-78"/>
              </a:rPr>
              <a:t>).</a:t>
            </a:r>
          </a:p>
          <a:p>
            <a:pPr marL="64008" indent="0">
              <a:buNone/>
            </a:pPr>
            <a:endParaRPr lang="ar-SA" sz="2900" dirty="0">
              <a:cs typeface="AGA Dimnah Regular" pitchFamily="2" charset="-78"/>
            </a:endParaRPr>
          </a:p>
        </p:txBody>
      </p:sp>
      <p:pic>
        <p:nvPicPr>
          <p:cNvPr id="4" name="صورة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560" y="3403077"/>
            <a:ext cx="1440160" cy="2690219"/>
          </a:xfrm>
          <a:prstGeom prst="rect">
            <a:avLst/>
          </a:prstGeom>
        </p:spPr>
      </p:pic>
    </p:spTree>
    <p:extLst>
      <p:ext uri="{BB962C8B-B14F-4D97-AF65-F5344CB8AC3E}">
        <p14:creationId xmlns:p14="http://schemas.microsoft.com/office/powerpoint/2010/main" val="308124837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par>
                          <p:cTn id="12" fill="hold">
                            <p:stCondLst>
                              <p:cond delay="1550"/>
                            </p:stCondLst>
                            <p:childTnLst>
                              <p:par>
                                <p:cTn id="13" presetID="45"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nodeType="clickEffect">
                                  <p:stCondLst>
                                    <p:cond delay="0"/>
                                  </p:stCondLst>
                                  <p:iterate type="lt">
                                    <p:tmPct val="10000"/>
                                  </p:iterate>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2"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nodeType="clickEffect">
                                  <p:stCondLst>
                                    <p:cond delay="0"/>
                                  </p:stCondLst>
                                  <p:iterate type="lt">
                                    <p:tmPct val="10000"/>
                                  </p:iterate>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1"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nodeType="clickEffect">
                                  <p:stCondLst>
                                    <p:cond delay="0"/>
                                  </p:stCondLst>
                                  <p:iterate type="lt">
                                    <p:tmPct val="10000"/>
                                  </p:iterate>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0"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3">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nodeType="clickEffect">
                                  <p:stCondLst>
                                    <p:cond delay="0"/>
                                  </p:stCondLst>
                                  <p:iterate type="lt">
                                    <p:tmPct val="10000"/>
                                  </p:iterate>
                                  <p:childTnLst>
                                    <p:set>
                                      <p:cBhvr>
                                        <p:cTn id="66" dur="1" fill="hold">
                                          <p:stCondLst>
                                            <p:cond delay="0"/>
                                          </p:stCondLst>
                                        </p:cTn>
                                        <p:tgtEl>
                                          <p:spTgt spid="3">
                                            <p:txEl>
                                              <p:pRg st="7" end="7"/>
                                            </p:txEl>
                                          </p:spTgt>
                                        </p:tgtEl>
                                        <p:attrNameLst>
                                          <p:attrName>style.visibility</p:attrName>
                                        </p:attrNameLst>
                                      </p:cBhvr>
                                      <p:to>
                                        <p:strVal val="visible"/>
                                      </p:to>
                                    </p:set>
                                    <p:anim calcmode="lin" valueType="num">
                                      <p:cBhvr>
                                        <p:cTn id="67"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69"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0000"/>
            <a:lum/>
          </a:blip>
          <a:srcRect/>
          <a:stretch>
            <a:fillRect t="-5000" b="-5000"/>
          </a:stretch>
        </a:blipFill>
        <a:effectLst/>
      </p:bgPr>
    </p:bg>
    <p:spTree>
      <p:nvGrpSpPr>
        <p:cNvPr id="1" name=""/>
        <p:cNvGrpSpPr/>
        <p:nvPr/>
      </p:nvGrpSpPr>
      <p:grpSpPr>
        <a:xfrm>
          <a:off x="0" y="0"/>
          <a:ext cx="0" cy="0"/>
          <a:chOff x="0" y="0"/>
          <a:chExt cx="0" cy="0"/>
        </a:xfrm>
      </p:grpSpPr>
      <p:sp>
        <p:nvSpPr>
          <p:cNvPr id="14" name="مربع نص 13"/>
          <p:cNvSpPr txBox="1"/>
          <p:nvPr/>
        </p:nvSpPr>
        <p:spPr>
          <a:xfrm>
            <a:off x="216480" y="260648"/>
            <a:ext cx="8676000" cy="923330"/>
          </a:xfrm>
          <a:prstGeom prst="rect">
            <a:avLst/>
          </a:prstGeom>
          <a:gradFill>
            <a:gsLst>
              <a:gs pos="0">
                <a:srgbClr val="000000">
                  <a:alpha val="57000"/>
                </a:srgbClr>
              </a:gs>
              <a:gs pos="39999">
                <a:srgbClr val="0A128C">
                  <a:alpha val="50000"/>
                </a:srgbClr>
              </a:gs>
              <a:gs pos="70000">
                <a:srgbClr val="181CC7">
                  <a:alpha val="64000"/>
                </a:srgbClr>
              </a:gs>
              <a:gs pos="88000">
                <a:srgbClr val="7005D4">
                  <a:alpha val="51000"/>
                </a:srgbClr>
              </a:gs>
              <a:gs pos="100000">
                <a:srgbClr val="8C3D91">
                  <a:alpha val="49000"/>
                </a:srgbClr>
              </a:gs>
            </a:gsLst>
            <a:lin ang="16200000" scaled="0"/>
          </a:gradFill>
        </p:spPr>
        <p:txBody>
          <a:bodyPr wrap="square" rtlCol="1">
            <a:spAutoFit/>
          </a:bodyPr>
          <a:lstStyle/>
          <a:p>
            <a:pPr algn="ctr" rtl="0"/>
            <a:r>
              <a:rPr lang="ar-SA" sz="2700" b="1" dirty="0" smtClean="0">
                <a:solidFill>
                  <a:prstClr val="white"/>
                </a:solidFill>
                <a:effectLst>
                  <a:outerShdw blurRad="38100" dist="38100" dir="2700000" algn="tl">
                    <a:srgbClr val="000000">
                      <a:alpha val="43137"/>
                    </a:srgbClr>
                  </a:outerShdw>
                </a:effectLst>
                <a:cs typeface="AdvertisingMedium" pitchFamily="2" charset="-78"/>
              </a:rPr>
              <a:t>توجد العديد من الأسباب التي تجعل الحوسبة السحابية ضرورية للمؤسسات والأفراد والتي تعتبر بدورها مزايا للحوسبة السحابية وهي :</a:t>
            </a:r>
            <a:endParaRPr lang="ar-SA" sz="2700" b="1" dirty="0">
              <a:solidFill>
                <a:prstClr val="white"/>
              </a:solidFill>
              <a:effectLst>
                <a:outerShdw blurRad="38100" dist="38100" dir="2700000" algn="tl">
                  <a:srgbClr val="000000">
                    <a:alpha val="43137"/>
                  </a:srgbClr>
                </a:outerShdw>
              </a:effectLst>
              <a:cs typeface="AdvertisingMedium" pitchFamily="2" charset="-78"/>
            </a:endParaRPr>
          </a:p>
        </p:txBody>
      </p:sp>
      <p:sp>
        <p:nvSpPr>
          <p:cNvPr id="15" name="مربع نص 14"/>
          <p:cNvSpPr txBox="1"/>
          <p:nvPr/>
        </p:nvSpPr>
        <p:spPr>
          <a:xfrm>
            <a:off x="611096" y="1412776"/>
            <a:ext cx="8209376" cy="5262979"/>
          </a:xfrm>
          <a:prstGeom prst="rect">
            <a:avLst/>
          </a:prstGeom>
          <a:noFill/>
        </p:spPr>
        <p:txBody>
          <a:bodyPr wrap="square" rtlCol="1">
            <a:spAutoFit/>
          </a:bodyPr>
          <a:lstStyle/>
          <a:p>
            <a:pPr rtl="0">
              <a:lnSpc>
                <a:spcPct val="120000"/>
              </a:lnSpc>
            </a:pPr>
            <a:r>
              <a:rPr lang="ar-SA" sz="2800" dirty="0" smtClean="0">
                <a:solidFill>
                  <a:prstClr val="black"/>
                </a:solidFill>
                <a:effectLst>
                  <a:outerShdw blurRad="38100" dist="38100" dir="2700000" algn="tl">
                    <a:srgbClr val="000000">
                      <a:alpha val="43137"/>
                    </a:srgbClr>
                  </a:outerShdw>
                </a:effectLst>
                <a:cs typeface="AL-Mohanad Bold" pitchFamily="2" charset="-78"/>
              </a:rPr>
              <a:t>1) انخفاض التكاليف وسهولة الحصول عليها.</a:t>
            </a:r>
          </a:p>
          <a:p>
            <a:pPr rtl="0">
              <a:lnSpc>
                <a:spcPct val="120000"/>
              </a:lnSpc>
            </a:pPr>
            <a:r>
              <a:rPr lang="ar-SA" sz="2800" dirty="0" smtClean="0">
                <a:solidFill>
                  <a:prstClr val="black"/>
                </a:solidFill>
                <a:effectLst>
                  <a:outerShdw blurRad="38100" dist="38100" dir="2700000" algn="tl">
                    <a:srgbClr val="000000">
                      <a:alpha val="43137"/>
                    </a:srgbClr>
                  </a:outerShdw>
                </a:effectLst>
                <a:cs typeface="AL-Mohanad Bold" pitchFamily="2" charset="-78"/>
              </a:rPr>
              <a:t>2) السرعة الفائقة في معالجة البيانات.</a:t>
            </a:r>
          </a:p>
          <a:p>
            <a:pPr rtl="0">
              <a:lnSpc>
                <a:spcPct val="120000"/>
              </a:lnSpc>
            </a:pPr>
            <a:r>
              <a:rPr lang="ar-SA" sz="2800" dirty="0" smtClean="0">
                <a:solidFill>
                  <a:prstClr val="black"/>
                </a:solidFill>
                <a:effectLst>
                  <a:outerShdw blurRad="38100" dist="38100" dir="2700000" algn="tl">
                    <a:srgbClr val="000000">
                      <a:alpha val="43137"/>
                    </a:srgbClr>
                  </a:outerShdw>
                </a:effectLst>
                <a:cs typeface="AL-Mohanad Bold" pitchFamily="2" charset="-78"/>
              </a:rPr>
              <a:t>3) مرونة الوصول من أي مكان وزمان إلى مكان الخدمة أو المعالجة.</a:t>
            </a:r>
          </a:p>
          <a:p>
            <a:pPr>
              <a:lnSpc>
                <a:spcPct val="120000"/>
              </a:lnSpc>
            </a:pPr>
            <a:r>
              <a:rPr lang="ar-SA" sz="2800" dirty="0" smtClean="0">
                <a:solidFill>
                  <a:prstClr val="black"/>
                </a:solidFill>
                <a:effectLst>
                  <a:outerShdw blurRad="38100" dist="38100" dir="2700000" algn="tl">
                    <a:srgbClr val="000000">
                      <a:alpha val="43137"/>
                    </a:srgbClr>
                  </a:outerShdw>
                </a:effectLst>
                <a:cs typeface="AL-Mohanad Bold" pitchFamily="2" charset="-78"/>
              </a:rPr>
              <a:t>4) مرونة الاختيار والانتقال من خدمة مزود إلى خدمة مزود آخر.</a:t>
            </a:r>
          </a:p>
          <a:p>
            <a:pPr>
              <a:lnSpc>
                <a:spcPct val="120000"/>
              </a:lnSpc>
            </a:pPr>
            <a:r>
              <a:rPr lang="ar-SA" sz="2800" dirty="0" smtClean="0">
                <a:solidFill>
                  <a:prstClr val="black"/>
                </a:solidFill>
                <a:effectLst>
                  <a:outerShdw blurRad="38100" dist="38100" dir="2700000" algn="tl">
                    <a:srgbClr val="000000">
                      <a:alpha val="43137"/>
                    </a:srgbClr>
                  </a:outerShdw>
                </a:effectLst>
                <a:cs typeface="AL-Mohanad Bold" pitchFamily="2" charset="-78"/>
              </a:rPr>
              <a:t>5) توفر البرمجيات والأجهزة اللازمة مقابل كلفة بسيطة ودون الحاجة</a:t>
            </a:r>
          </a:p>
          <a:p>
            <a:pPr>
              <a:lnSpc>
                <a:spcPct val="120000"/>
              </a:lnSpc>
            </a:pPr>
            <a:r>
              <a:rPr lang="ar-SA" sz="2800" dirty="0">
                <a:solidFill>
                  <a:prstClr val="black"/>
                </a:solidFill>
                <a:effectLst>
                  <a:outerShdw blurRad="38100" dist="38100" dir="2700000" algn="tl">
                    <a:srgbClr val="000000">
                      <a:alpha val="43137"/>
                    </a:srgbClr>
                  </a:outerShdw>
                </a:effectLst>
                <a:cs typeface="AL-Mohanad Bold" pitchFamily="2" charset="-78"/>
              </a:rPr>
              <a:t> </a:t>
            </a:r>
            <a:r>
              <a:rPr lang="ar-SA" sz="2800" dirty="0" smtClean="0">
                <a:solidFill>
                  <a:prstClr val="black"/>
                </a:solidFill>
                <a:effectLst>
                  <a:outerShdw blurRad="38100" dist="38100" dir="2700000" algn="tl">
                    <a:srgbClr val="000000">
                      <a:alpha val="43137"/>
                    </a:srgbClr>
                  </a:outerShdw>
                </a:effectLst>
                <a:cs typeface="AL-Mohanad Bold" pitchFamily="2" charset="-78"/>
              </a:rPr>
              <a:t>   إلى صيانة النظام والبرامج.</a:t>
            </a:r>
          </a:p>
          <a:p>
            <a:pPr>
              <a:lnSpc>
                <a:spcPct val="120000"/>
              </a:lnSpc>
            </a:pPr>
            <a:r>
              <a:rPr lang="ar-SA" sz="2800" dirty="0" smtClean="0">
                <a:solidFill>
                  <a:prstClr val="black"/>
                </a:solidFill>
                <a:effectLst>
                  <a:outerShdw blurRad="38100" dist="38100" dir="2700000" algn="tl">
                    <a:srgbClr val="000000">
                      <a:alpha val="43137"/>
                    </a:srgbClr>
                  </a:outerShdw>
                </a:effectLst>
                <a:cs typeface="AL-Mohanad Bold" pitchFamily="2" charset="-78"/>
              </a:rPr>
              <a:t>6) الطاقة التخزينية غير المحدودة كلما زادت حاجتك للتخزين.</a:t>
            </a:r>
          </a:p>
          <a:p>
            <a:pPr>
              <a:lnSpc>
                <a:spcPct val="120000"/>
              </a:lnSpc>
            </a:pPr>
            <a:r>
              <a:rPr lang="ar-SA" sz="2800" dirty="0" smtClean="0">
                <a:solidFill>
                  <a:prstClr val="black"/>
                </a:solidFill>
                <a:effectLst>
                  <a:outerShdw blurRad="38100" dist="38100" dir="2700000" algn="tl">
                    <a:srgbClr val="000000">
                      <a:alpha val="43137"/>
                    </a:srgbClr>
                  </a:outerShdw>
                </a:effectLst>
                <a:cs typeface="AL-Mohanad Bold" pitchFamily="2" charset="-78"/>
              </a:rPr>
              <a:t>7) ضمان الدعم الفني والصيانة, للتأكد من عمل الخدمة بشكل دائم.</a:t>
            </a:r>
          </a:p>
          <a:p>
            <a:pPr>
              <a:lnSpc>
                <a:spcPct val="120000"/>
              </a:lnSpc>
            </a:pPr>
            <a:r>
              <a:rPr lang="ar-SA" sz="2800" dirty="0" smtClean="0">
                <a:solidFill>
                  <a:prstClr val="black"/>
                </a:solidFill>
                <a:effectLst>
                  <a:outerShdw blurRad="38100" dist="38100" dir="2700000" algn="tl">
                    <a:srgbClr val="000000">
                      <a:alpha val="43137"/>
                    </a:srgbClr>
                  </a:outerShdw>
                </a:effectLst>
                <a:cs typeface="AL-Mohanad Bold" pitchFamily="2" charset="-78"/>
              </a:rPr>
              <a:t>8) التطوير والتحديث التقني المستمر للخدمة بواسطة مزود الخدمة.</a:t>
            </a:r>
          </a:p>
          <a:p>
            <a:pPr>
              <a:lnSpc>
                <a:spcPct val="120000"/>
              </a:lnSpc>
            </a:pPr>
            <a:r>
              <a:rPr lang="ar-SA" sz="2800" dirty="0" smtClean="0">
                <a:solidFill>
                  <a:prstClr val="black"/>
                </a:solidFill>
                <a:effectLst>
                  <a:outerShdw blurRad="38100" dist="38100" dir="2700000" algn="tl">
                    <a:srgbClr val="000000">
                      <a:alpha val="43137"/>
                    </a:srgbClr>
                  </a:outerShdw>
                </a:effectLst>
                <a:cs typeface="AL-Mohanad Bold" pitchFamily="2" charset="-78"/>
              </a:rPr>
              <a:t>9) القدرة على تبادل المعلومات ونشرها على الفور. </a:t>
            </a:r>
            <a:endParaRPr lang="ar-SA" sz="2800" dirty="0">
              <a:solidFill>
                <a:prstClr val="black"/>
              </a:solidFill>
              <a:effectLst>
                <a:outerShdw blurRad="38100" dist="38100" dir="2700000" algn="tl">
                  <a:srgbClr val="000000">
                    <a:alpha val="43137"/>
                  </a:srgbClr>
                </a:outerShdw>
              </a:effectLst>
              <a:cs typeface="AL-Mohanad Bold" pitchFamily="2" charset="-78"/>
            </a:endParaRPr>
          </a:p>
        </p:txBody>
      </p:sp>
      <p:pic>
        <p:nvPicPr>
          <p:cNvPr id="18" name="صورة 1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980728"/>
            <a:ext cx="2232248" cy="2232248"/>
          </a:xfrm>
          <a:prstGeom prst="rect">
            <a:avLst/>
          </a:prstGeom>
        </p:spPr>
      </p:pic>
    </p:spTree>
    <p:extLst>
      <p:ext uri="{BB962C8B-B14F-4D97-AF65-F5344CB8AC3E}">
        <p14:creationId xmlns:p14="http://schemas.microsoft.com/office/powerpoint/2010/main" val="305540174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5650"/>
                            </p:stCondLst>
                            <p:childTnLst>
                              <p:par>
                                <p:cTn id="13" presetID="49" presetClass="entr" presetSubtype="0" decel="10000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2000" fill="hold"/>
                                        <p:tgtEl>
                                          <p:spTgt spid="18"/>
                                        </p:tgtEl>
                                        <p:attrNameLst>
                                          <p:attrName>ppt_w</p:attrName>
                                        </p:attrNameLst>
                                      </p:cBhvr>
                                      <p:tavLst>
                                        <p:tav tm="0">
                                          <p:val>
                                            <p:fltVal val="0"/>
                                          </p:val>
                                        </p:tav>
                                        <p:tav tm="100000">
                                          <p:val>
                                            <p:strVal val="#ppt_w"/>
                                          </p:val>
                                        </p:tav>
                                      </p:tavLst>
                                    </p:anim>
                                    <p:anim calcmode="lin" valueType="num">
                                      <p:cBhvr>
                                        <p:cTn id="16" dur="2000" fill="hold"/>
                                        <p:tgtEl>
                                          <p:spTgt spid="18"/>
                                        </p:tgtEl>
                                        <p:attrNameLst>
                                          <p:attrName>ppt_h</p:attrName>
                                        </p:attrNameLst>
                                      </p:cBhvr>
                                      <p:tavLst>
                                        <p:tav tm="0">
                                          <p:val>
                                            <p:fltVal val="0"/>
                                          </p:val>
                                        </p:tav>
                                        <p:tav tm="100000">
                                          <p:val>
                                            <p:strVal val="#ppt_h"/>
                                          </p:val>
                                        </p:tav>
                                      </p:tavLst>
                                    </p:anim>
                                    <p:anim calcmode="lin" valueType="num">
                                      <p:cBhvr>
                                        <p:cTn id="17" dur="2000" fill="hold"/>
                                        <p:tgtEl>
                                          <p:spTgt spid="18"/>
                                        </p:tgtEl>
                                        <p:attrNameLst>
                                          <p:attrName>style.rotation</p:attrName>
                                        </p:attrNameLst>
                                      </p:cBhvr>
                                      <p:tavLst>
                                        <p:tav tm="0">
                                          <p:val>
                                            <p:fltVal val="360"/>
                                          </p:val>
                                        </p:tav>
                                        <p:tav tm="100000">
                                          <p:val>
                                            <p:fltVal val="0"/>
                                          </p:val>
                                        </p:tav>
                                      </p:tavLst>
                                    </p:anim>
                                    <p:animEffect transition="in" filter="fade">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right)">
                                      <p:cBhvr>
                                        <p:cTn id="23" dur="20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wipe(right)">
                                      <p:cBhvr>
                                        <p:cTn id="28" dur="2000"/>
                                        <p:tgtEl>
                                          <p:spTgt spid="1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5">
                                            <p:txEl>
                                              <p:pRg st="2" end="2"/>
                                            </p:txEl>
                                          </p:spTgt>
                                        </p:tgtEl>
                                        <p:attrNameLst>
                                          <p:attrName>style.visibility</p:attrName>
                                        </p:attrNameLst>
                                      </p:cBhvr>
                                      <p:to>
                                        <p:strVal val="visible"/>
                                      </p:to>
                                    </p:set>
                                    <p:animEffect transition="in" filter="wipe(right)">
                                      <p:cBhvr>
                                        <p:cTn id="33" dur="2000"/>
                                        <p:tgtEl>
                                          <p:spTgt spid="1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5">
                                            <p:txEl>
                                              <p:pRg st="3" end="3"/>
                                            </p:txEl>
                                          </p:spTgt>
                                        </p:tgtEl>
                                        <p:attrNameLst>
                                          <p:attrName>style.visibility</p:attrName>
                                        </p:attrNameLst>
                                      </p:cBhvr>
                                      <p:to>
                                        <p:strVal val="visible"/>
                                      </p:to>
                                    </p:set>
                                    <p:animEffect transition="in" filter="wipe(right)">
                                      <p:cBhvr>
                                        <p:cTn id="38" dur="2000"/>
                                        <p:tgtEl>
                                          <p:spTgt spid="1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5">
                                            <p:txEl>
                                              <p:pRg st="4" end="4"/>
                                            </p:txEl>
                                          </p:spTgt>
                                        </p:tgtEl>
                                        <p:attrNameLst>
                                          <p:attrName>style.visibility</p:attrName>
                                        </p:attrNameLst>
                                      </p:cBhvr>
                                      <p:to>
                                        <p:strVal val="visible"/>
                                      </p:to>
                                    </p:set>
                                    <p:animEffect transition="in" filter="wipe(right)">
                                      <p:cBhvr>
                                        <p:cTn id="43" dur="2000"/>
                                        <p:tgtEl>
                                          <p:spTgt spid="15">
                                            <p:txEl>
                                              <p:pRg st="4" end="4"/>
                                            </p:txEl>
                                          </p:spTgt>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15">
                                            <p:txEl>
                                              <p:pRg st="5" end="5"/>
                                            </p:txEl>
                                          </p:spTgt>
                                        </p:tgtEl>
                                        <p:attrNameLst>
                                          <p:attrName>style.visibility</p:attrName>
                                        </p:attrNameLst>
                                      </p:cBhvr>
                                      <p:to>
                                        <p:strVal val="visible"/>
                                      </p:to>
                                    </p:set>
                                    <p:animEffect transition="in" filter="wipe(right)">
                                      <p:cBhvr>
                                        <p:cTn id="47" dur="2000"/>
                                        <p:tgtEl>
                                          <p:spTgt spid="1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5">
                                            <p:txEl>
                                              <p:pRg st="6" end="6"/>
                                            </p:txEl>
                                          </p:spTgt>
                                        </p:tgtEl>
                                        <p:attrNameLst>
                                          <p:attrName>style.visibility</p:attrName>
                                        </p:attrNameLst>
                                      </p:cBhvr>
                                      <p:to>
                                        <p:strVal val="visible"/>
                                      </p:to>
                                    </p:set>
                                    <p:animEffect transition="in" filter="wipe(right)">
                                      <p:cBhvr>
                                        <p:cTn id="52" dur="2000"/>
                                        <p:tgtEl>
                                          <p:spTgt spid="15">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15">
                                            <p:txEl>
                                              <p:pRg st="7" end="7"/>
                                            </p:txEl>
                                          </p:spTgt>
                                        </p:tgtEl>
                                        <p:attrNameLst>
                                          <p:attrName>style.visibility</p:attrName>
                                        </p:attrNameLst>
                                      </p:cBhvr>
                                      <p:to>
                                        <p:strVal val="visible"/>
                                      </p:to>
                                    </p:set>
                                    <p:animEffect transition="in" filter="wipe(right)">
                                      <p:cBhvr>
                                        <p:cTn id="57" dur="2000"/>
                                        <p:tgtEl>
                                          <p:spTgt spid="15">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5">
                                            <p:txEl>
                                              <p:pRg st="8" end="8"/>
                                            </p:txEl>
                                          </p:spTgt>
                                        </p:tgtEl>
                                        <p:attrNameLst>
                                          <p:attrName>style.visibility</p:attrName>
                                        </p:attrNameLst>
                                      </p:cBhvr>
                                      <p:to>
                                        <p:strVal val="visible"/>
                                      </p:to>
                                    </p:set>
                                    <p:animEffect transition="in" filter="wipe(right)">
                                      <p:cBhvr>
                                        <p:cTn id="62" dur="2000"/>
                                        <p:tgtEl>
                                          <p:spTgt spid="15">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15">
                                            <p:txEl>
                                              <p:pRg st="9" end="9"/>
                                            </p:txEl>
                                          </p:spTgt>
                                        </p:tgtEl>
                                        <p:attrNameLst>
                                          <p:attrName>style.visibility</p:attrName>
                                        </p:attrNameLst>
                                      </p:cBhvr>
                                      <p:to>
                                        <p:strVal val="visible"/>
                                      </p:to>
                                    </p:set>
                                    <p:animEffect transition="in" filter="wipe(right)">
                                      <p:cBhvr>
                                        <p:cTn id="67" dur="20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5733256"/>
            <a:ext cx="8712968" cy="548640"/>
          </a:xfrm>
        </p:spPr>
        <p:txBody>
          <a:bodyPr/>
          <a:lstStyle/>
          <a:p>
            <a:pPr algn="ctr"/>
            <a:r>
              <a:rPr lang="ar-SA" sz="9200" dirty="0" smtClean="0">
                <a:ln>
                  <a:solidFill>
                    <a:sysClr val="windowText" lastClr="000000"/>
                  </a:solidFill>
                </a:ln>
                <a:solidFill>
                  <a:schemeClr val="bg1"/>
                </a:solidFill>
                <a:effectLst>
                  <a:glow rad="101600">
                    <a:schemeClr val="tx1">
                      <a:lumMod val="95000"/>
                      <a:lumOff val="5000"/>
                      <a:alpha val="60000"/>
                    </a:schemeClr>
                  </a:glow>
                </a:effectLst>
                <a:cs typeface="AGA Dimnah Regular" pitchFamily="2" charset="-78"/>
              </a:rPr>
              <a:t>تحديات الحوسبة السحابية</a:t>
            </a:r>
            <a:endParaRPr lang="ar-SA" sz="9200" dirty="0">
              <a:ln>
                <a:solidFill>
                  <a:sysClr val="windowText" lastClr="000000"/>
                </a:solidFill>
              </a:ln>
              <a:solidFill>
                <a:schemeClr val="bg1"/>
              </a:solidFill>
              <a:effectLst>
                <a:glow rad="101600">
                  <a:schemeClr val="tx1">
                    <a:lumMod val="95000"/>
                    <a:lumOff val="5000"/>
                    <a:alpha val="60000"/>
                  </a:schemeClr>
                </a:glow>
              </a:effectLst>
              <a:cs typeface="AGA Dimnah Regular" pitchFamily="2" charset="-78"/>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83" y="116632"/>
            <a:ext cx="7381662" cy="4896000"/>
          </a:xfrm>
          <a:prstGeom prst="rect">
            <a:avLst/>
          </a:prstGeom>
          <a:effectLst>
            <a:softEdge rad="127000"/>
          </a:effectLst>
        </p:spPr>
      </p:pic>
    </p:spTree>
    <p:extLst>
      <p:ext uri="{BB962C8B-B14F-4D97-AF65-F5344CB8AC3E}">
        <p14:creationId xmlns:p14="http://schemas.microsoft.com/office/powerpoint/2010/main" val="2300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6" presetClass="entr" presetSubtype="3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out)">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8520" y="188640"/>
            <a:ext cx="7128792" cy="2736304"/>
          </a:xfrm>
        </p:spPr>
        <p:txBody>
          <a:bodyPr>
            <a:noAutofit/>
          </a:bodyPr>
          <a:lstStyle/>
          <a:p>
            <a:pPr marL="0" indent="0">
              <a:buNone/>
            </a:pPr>
            <a:r>
              <a:rPr lang="ar-SA" sz="4400" u="sng" dirty="0" smtClean="0">
                <a:solidFill>
                  <a:schemeClr val="accent5">
                    <a:lumMod val="60000"/>
                    <a:lumOff val="40000"/>
                  </a:schemeClr>
                </a:solidFill>
                <a:effectLst>
                  <a:glow rad="101600">
                    <a:schemeClr val="tx2">
                      <a:lumMod val="75000"/>
                      <a:alpha val="40000"/>
                    </a:schemeClr>
                  </a:glow>
                  <a:outerShdw blurRad="38100" dist="38100" dir="2700000" algn="tl">
                    <a:srgbClr val="000000">
                      <a:alpha val="43137"/>
                    </a:srgbClr>
                  </a:outerShdw>
                </a:effectLst>
                <a:cs typeface="AGA Dimnah Regular" pitchFamily="2" charset="-78"/>
              </a:rPr>
              <a:t>الحاجة إلى اتصال دائم بالإنترنت </a:t>
            </a:r>
            <a:r>
              <a:rPr lang="ar-SA" sz="4400" u="sng" dirty="0" smtClean="0">
                <a:solidFill>
                  <a:schemeClr val="accent5">
                    <a:lumMod val="60000"/>
                    <a:lumOff val="40000"/>
                  </a:schemeClr>
                </a:solidFill>
                <a:effectLst>
                  <a:glow rad="101600">
                    <a:schemeClr val="tx2">
                      <a:lumMod val="75000"/>
                      <a:alpha val="40000"/>
                    </a:schemeClr>
                  </a:glow>
                  <a:outerShdw blurRad="38100" dist="38100" dir="2700000" algn="tl">
                    <a:srgbClr val="000000">
                      <a:alpha val="43137"/>
                    </a:srgbClr>
                  </a:outerShdw>
                </a:effectLst>
                <a:cs typeface="AGA Dimnah Regular" pitchFamily="2" charset="-78"/>
              </a:rPr>
              <a:t>:</a:t>
            </a:r>
          </a:p>
          <a:p>
            <a:pPr marL="0" indent="0">
              <a:buNone/>
            </a:pPr>
            <a:endParaRPr lang="ar-SA" sz="500" u="sng" dirty="0" smtClean="0">
              <a:solidFill>
                <a:schemeClr val="accent5">
                  <a:lumMod val="60000"/>
                  <a:lumOff val="40000"/>
                </a:schemeClr>
              </a:solidFill>
              <a:effectLst>
                <a:glow rad="101600">
                  <a:schemeClr val="tx2">
                    <a:lumMod val="75000"/>
                    <a:alpha val="40000"/>
                  </a:schemeClr>
                </a:glow>
                <a:outerShdw blurRad="38100" dist="38100" dir="2700000" algn="tl">
                  <a:srgbClr val="000000">
                    <a:alpha val="43137"/>
                  </a:srgbClr>
                </a:outerShdw>
              </a:effectLst>
              <a:cs typeface="AGA Dimnah Regular" pitchFamily="2" charset="-78"/>
            </a:endParaRPr>
          </a:p>
          <a:p>
            <a:pPr marL="64008" indent="0">
              <a:buNone/>
            </a:pPr>
            <a:r>
              <a:rPr lang="ar-SA" sz="4000" dirty="0" smtClean="0">
                <a:cs typeface="AGA Dimnah Regular" pitchFamily="2" charset="-78"/>
              </a:rPr>
              <a:t>نحتاج عند استخدام الحوسبة السحابية إلى الإنترنت إلا إنه عند انقطاع الاتصال تنعدم الفائدة من خدماتها إلا في البرمجيات التي تتيح خدمة </a:t>
            </a:r>
            <a:r>
              <a:rPr lang="ar-SA" sz="4000" dirty="0" smtClean="0">
                <a:cs typeface="AGA Dimnah Regular" pitchFamily="2" charset="-78"/>
              </a:rPr>
              <a:t>المزامنة.</a:t>
            </a:r>
            <a:endParaRPr lang="ar-SA" sz="4000" dirty="0" smtClean="0">
              <a:cs typeface="AGA Dimnah Regular" pitchFamily="2" charset="-78"/>
            </a:endParaRPr>
          </a:p>
        </p:txBody>
      </p:sp>
      <p:sp>
        <p:nvSpPr>
          <p:cNvPr id="5" name="مستطيل 4"/>
          <p:cNvSpPr/>
          <p:nvPr/>
        </p:nvSpPr>
        <p:spPr>
          <a:xfrm>
            <a:off x="7380312" y="-27384"/>
            <a:ext cx="1763688" cy="6876000"/>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552" y="3269774"/>
            <a:ext cx="6336704" cy="3471594"/>
          </a:xfrm>
          <a:prstGeom prst="rect">
            <a:avLst/>
          </a:prstGeom>
        </p:spPr>
      </p:pic>
    </p:spTree>
    <p:extLst>
      <p:ext uri="{BB962C8B-B14F-4D97-AF65-F5344CB8AC3E}">
        <p14:creationId xmlns:p14="http://schemas.microsoft.com/office/powerpoint/2010/main" val="213429311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7128792" cy="3672408"/>
          </a:xfrm>
        </p:spPr>
        <p:txBody>
          <a:bodyPr>
            <a:noAutofit/>
          </a:bodyPr>
          <a:lstStyle/>
          <a:p>
            <a:pPr marL="0" indent="0">
              <a:buNone/>
            </a:pPr>
            <a:r>
              <a:rPr lang="ar-SA" sz="4400" b="1" u="sng" dirty="0" smtClean="0">
                <a:solidFill>
                  <a:srgbClr val="0070C0"/>
                </a:solidFill>
                <a:effectLst>
                  <a:glow rad="101600">
                    <a:schemeClr val="bg1">
                      <a:alpha val="60000"/>
                    </a:schemeClr>
                  </a:glow>
                  <a:outerShdw blurRad="38100" dist="38100" dir="2700000" algn="tl">
                    <a:srgbClr val="000000">
                      <a:alpha val="43137"/>
                    </a:srgbClr>
                  </a:outerShdw>
                </a:effectLst>
                <a:cs typeface="AGA Dimnah Regular" pitchFamily="2" charset="-78"/>
              </a:rPr>
              <a:t>المخاوف </a:t>
            </a:r>
            <a:r>
              <a:rPr lang="ar-SA" sz="4400" b="1" u="sng" dirty="0">
                <a:solidFill>
                  <a:srgbClr val="0070C0"/>
                </a:solidFill>
                <a:effectLst>
                  <a:glow rad="101600">
                    <a:schemeClr val="bg1">
                      <a:alpha val="60000"/>
                    </a:schemeClr>
                  </a:glow>
                  <a:outerShdw blurRad="38100" dist="38100" dir="2700000" algn="tl">
                    <a:srgbClr val="000000">
                      <a:alpha val="43137"/>
                    </a:srgbClr>
                  </a:outerShdw>
                </a:effectLst>
                <a:cs typeface="AGA Dimnah Regular" pitchFamily="2" charset="-78"/>
              </a:rPr>
              <a:t>الأمنية</a:t>
            </a:r>
            <a:r>
              <a:rPr lang="ar-SA" sz="4400" b="1" u="sng" dirty="0" smtClean="0">
                <a:solidFill>
                  <a:srgbClr val="0070C0"/>
                </a:solidFill>
                <a:effectLst>
                  <a:glow rad="101600">
                    <a:schemeClr val="bg1">
                      <a:alpha val="60000"/>
                    </a:schemeClr>
                  </a:glow>
                  <a:outerShdw blurRad="38100" dist="38100" dir="2700000" algn="tl">
                    <a:srgbClr val="000000">
                      <a:alpha val="43137"/>
                    </a:srgbClr>
                  </a:outerShdw>
                </a:effectLst>
                <a:cs typeface="AGA Dimnah Regular" pitchFamily="2" charset="-78"/>
              </a:rPr>
              <a:t>:</a:t>
            </a:r>
          </a:p>
          <a:p>
            <a:pPr marL="0" indent="0">
              <a:buNone/>
            </a:pPr>
            <a:endParaRPr lang="ar-SA" sz="200" b="1" u="sng" dirty="0">
              <a:solidFill>
                <a:srgbClr val="0070C0"/>
              </a:solidFill>
              <a:effectLst>
                <a:outerShdw blurRad="38100" dist="38100" dir="2700000" algn="tl">
                  <a:srgbClr val="000000">
                    <a:alpha val="43137"/>
                  </a:srgbClr>
                </a:outerShdw>
              </a:effectLst>
              <a:cs typeface="AGA Dimnah Regular" pitchFamily="2" charset="-78"/>
            </a:endParaRPr>
          </a:p>
          <a:p>
            <a:pPr marL="64008" indent="0">
              <a:buNone/>
            </a:pPr>
            <a:r>
              <a:rPr lang="ar-SA" sz="4000" dirty="0" smtClean="0">
                <a:cs typeface="AGA Dimnah Regular" pitchFamily="2" charset="-78"/>
              </a:rPr>
              <a:t>يتم حفظ المفلات على خادم مزود الخدمة لذا عند اختراق هذا الخادم قد يحصل المخترق على الملفات وهذا يؤدي إلى زرع المخاوف بين </a:t>
            </a:r>
            <a:r>
              <a:rPr lang="ar-SA" sz="4000" dirty="0" smtClean="0">
                <a:cs typeface="AGA Dimnah Regular" pitchFamily="2" charset="-78"/>
              </a:rPr>
              <a:t>المستخدمين.</a:t>
            </a:r>
            <a:endParaRPr lang="ar-SA" sz="4000" dirty="0" smtClean="0">
              <a:cs typeface="AGA Dimnah Regular" pitchFamily="2" charset="-78"/>
            </a:endParaRPr>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2331" t="3010" r="2142"/>
          <a:stretch/>
        </p:blipFill>
        <p:spPr>
          <a:xfrm>
            <a:off x="107504" y="2941544"/>
            <a:ext cx="5328592" cy="3871832"/>
          </a:xfrm>
          <a:prstGeom prst="rect">
            <a:avLst/>
          </a:prstGeom>
        </p:spPr>
      </p:pic>
      <p:sp>
        <p:nvSpPr>
          <p:cNvPr id="6" name="مستطيل 5"/>
          <p:cNvSpPr/>
          <p:nvPr/>
        </p:nvSpPr>
        <p:spPr>
          <a:xfrm>
            <a:off x="7380312" y="-27384"/>
            <a:ext cx="1763688" cy="68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1342931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780928"/>
            <a:ext cx="5328592" cy="3959282"/>
          </a:xfrm>
          <a:prstGeom prst="rect">
            <a:avLst/>
          </a:prstGeom>
        </p:spPr>
      </p:pic>
      <p:sp>
        <p:nvSpPr>
          <p:cNvPr id="3" name="عنصر نائب للمحتوى 2"/>
          <p:cNvSpPr>
            <a:spLocks noGrp="1"/>
          </p:cNvSpPr>
          <p:nvPr>
            <p:ph idx="1"/>
          </p:nvPr>
        </p:nvSpPr>
        <p:spPr>
          <a:xfrm>
            <a:off x="395536" y="116632"/>
            <a:ext cx="6552728" cy="3293984"/>
          </a:xfrm>
        </p:spPr>
        <p:txBody>
          <a:bodyPr>
            <a:noAutofit/>
          </a:bodyPr>
          <a:lstStyle/>
          <a:p>
            <a:pPr marL="0" indent="0" algn="ctr">
              <a:buNone/>
            </a:pPr>
            <a:r>
              <a:rPr lang="ar-SA" sz="4000" u="sng" dirty="0" smtClean="0">
                <a:solidFill>
                  <a:schemeClr val="accent5">
                    <a:lumMod val="60000"/>
                    <a:lumOff val="40000"/>
                  </a:schemeClr>
                </a:solidFill>
                <a:effectLst>
                  <a:outerShdw blurRad="38100" dist="38100" dir="2700000" algn="tl">
                    <a:srgbClr val="000000">
                      <a:alpha val="43137"/>
                    </a:srgbClr>
                  </a:outerShdw>
                </a:effectLst>
                <a:cs typeface="AGA Dimnah Regular" pitchFamily="2" charset="-78"/>
              </a:rPr>
              <a:t>بعض </a:t>
            </a:r>
            <a:r>
              <a:rPr lang="ar-SA" sz="4000" u="sng" dirty="0">
                <a:solidFill>
                  <a:schemeClr val="accent5">
                    <a:lumMod val="60000"/>
                    <a:lumOff val="40000"/>
                  </a:schemeClr>
                </a:solidFill>
                <a:effectLst>
                  <a:outerShdw blurRad="38100" dist="38100" dir="2700000" algn="tl">
                    <a:srgbClr val="000000">
                      <a:alpha val="43137"/>
                    </a:srgbClr>
                  </a:outerShdw>
                </a:effectLst>
                <a:cs typeface="AGA Dimnah Regular" pitchFamily="2" charset="-78"/>
              </a:rPr>
              <a:t>التطبيقات السحابية لم تصل لمستوى التطبيقات الفعلية :</a:t>
            </a:r>
          </a:p>
          <a:p>
            <a:pPr marL="64008" indent="0">
              <a:buNone/>
            </a:pPr>
            <a:r>
              <a:rPr lang="ar-SA" sz="3600" dirty="0" smtClean="0">
                <a:cs typeface="AGA Dimnah Regular" pitchFamily="2" charset="-78"/>
              </a:rPr>
              <a:t>مثل برنامج معالج النصوص عند استخدامه على الإنترنت لا يضاهي مزايا معالج النصوص على الحاسب الشخصي.</a:t>
            </a:r>
          </a:p>
        </p:txBody>
      </p:sp>
      <p:pic>
        <p:nvPicPr>
          <p:cNvPr id="5" name="صورة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0393" y="3670799"/>
            <a:ext cx="1010766" cy="1010766"/>
          </a:xfrm>
          <a:prstGeom prst="rect">
            <a:avLst/>
          </a:prstGeom>
        </p:spPr>
      </p:pic>
      <p:sp>
        <p:nvSpPr>
          <p:cNvPr id="8" name="مستطيل 7"/>
          <p:cNvSpPr/>
          <p:nvPr/>
        </p:nvSpPr>
        <p:spPr>
          <a:xfrm>
            <a:off x="7380312" y="-27384"/>
            <a:ext cx="1763688" cy="6876000"/>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1342931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123728" y="188640"/>
            <a:ext cx="6696744" cy="792088"/>
          </a:xfrm>
        </p:spPr>
        <p:txBody>
          <a:bodyPr>
            <a:noAutofit/>
          </a:bodyPr>
          <a:lstStyle/>
          <a:p>
            <a:r>
              <a:rPr lang="ar-SA" sz="4800" dirty="0">
                <a:ln w="12700">
                  <a:solidFill>
                    <a:srgbClr val="E7DEC9">
                      <a:lumMod val="50000"/>
                    </a:srgbClr>
                  </a:solidFill>
                  <a:prstDash val="solid"/>
                </a:ln>
                <a:solidFill>
                  <a:srgbClr val="EDE6D7"/>
                </a:solidFill>
                <a:effectLst>
                  <a:glow rad="101600">
                    <a:schemeClr val="tx1">
                      <a:alpha val="60000"/>
                    </a:schemeClr>
                  </a:glow>
                </a:effectLst>
                <a:latin typeface="+mn-lt"/>
                <a:ea typeface="+mn-ea"/>
                <a:cs typeface="AGA Dimnah Regular" pitchFamily="2" charset="-78"/>
              </a:rPr>
              <a:t>المكونات اللازمة للحوسبة السحابية </a:t>
            </a:r>
            <a:endParaRPr lang="en-US" sz="4800" dirty="0">
              <a:ln w="12700">
                <a:solidFill>
                  <a:srgbClr val="E7DEC9">
                    <a:lumMod val="50000"/>
                  </a:srgbClr>
                </a:solidFill>
                <a:prstDash val="solid"/>
              </a:ln>
              <a:solidFill>
                <a:srgbClr val="EDE6D7"/>
              </a:solidFill>
              <a:effectLst>
                <a:glow rad="101600">
                  <a:schemeClr val="tx1">
                    <a:alpha val="60000"/>
                  </a:schemeClr>
                </a:glow>
              </a:effectLst>
              <a:latin typeface="+mn-lt"/>
              <a:ea typeface="+mn-ea"/>
              <a:cs typeface="AGA Dimnah Regular" pitchFamily="2" charset="-78"/>
            </a:endParaRPr>
          </a:p>
        </p:txBody>
      </p:sp>
      <p:graphicFrame>
        <p:nvGraphicFramePr>
          <p:cNvPr id="10" name="رسم تخطيطي 9"/>
          <p:cNvGraphicFramePr/>
          <p:nvPr>
            <p:extLst>
              <p:ext uri="{D42A27DB-BD31-4B8C-83A1-F6EECF244321}">
                <p14:modId xmlns:p14="http://schemas.microsoft.com/office/powerpoint/2010/main" val="74446968"/>
              </p:ext>
            </p:extLst>
          </p:nvPr>
        </p:nvGraphicFramePr>
        <p:xfrm>
          <a:off x="1115616" y="1124744"/>
          <a:ext cx="9793088" cy="5544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صورة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72" y="-623"/>
            <a:ext cx="3429936" cy="3384376"/>
          </a:xfrm>
          <a:prstGeom prst="rect">
            <a:avLst/>
          </a:prstGeom>
        </p:spPr>
      </p:pic>
    </p:spTree>
    <p:extLst>
      <p:ext uri="{BB962C8B-B14F-4D97-AF65-F5344CB8AC3E}">
        <p14:creationId xmlns:p14="http://schemas.microsoft.com/office/powerpoint/2010/main" val="37440102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52F0A809-7951-462B-A4AC-515C5298E240}"/>
                                            </p:graphicEl>
                                          </p:spTgt>
                                        </p:tgtEl>
                                        <p:attrNameLst>
                                          <p:attrName>style.visibility</p:attrName>
                                        </p:attrNameLst>
                                      </p:cBhvr>
                                      <p:to>
                                        <p:strVal val="visible"/>
                                      </p:to>
                                    </p:set>
                                    <p:animEffect transition="in" filter="fade">
                                      <p:cBhvr>
                                        <p:cTn id="7" dur="1000"/>
                                        <p:tgtEl>
                                          <p:spTgt spid="10">
                                            <p:graphicEl>
                                              <a:dgm id="{52F0A809-7951-462B-A4AC-515C5298E2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4A7F22A6-7579-4F66-B705-AEF4E311BE2F}"/>
                                            </p:graphicEl>
                                          </p:spTgt>
                                        </p:tgtEl>
                                        <p:attrNameLst>
                                          <p:attrName>style.visibility</p:attrName>
                                        </p:attrNameLst>
                                      </p:cBhvr>
                                      <p:to>
                                        <p:strVal val="visible"/>
                                      </p:to>
                                    </p:set>
                                    <p:animEffect transition="in" filter="fade">
                                      <p:cBhvr>
                                        <p:cTn id="12" dur="1000"/>
                                        <p:tgtEl>
                                          <p:spTgt spid="10">
                                            <p:graphicEl>
                                              <a:dgm id="{4A7F22A6-7579-4F66-B705-AEF4E311BE2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graphicEl>
                                              <a:dgm id="{77F0EE01-8621-48A0-96B3-CD4280A90864}"/>
                                            </p:graphicEl>
                                          </p:spTgt>
                                        </p:tgtEl>
                                        <p:attrNameLst>
                                          <p:attrName>style.visibility</p:attrName>
                                        </p:attrNameLst>
                                      </p:cBhvr>
                                      <p:to>
                                        <p:strVal val="visible"/>
                                      </p:to>
                                    </p:set>
                                    <p:animEffect transition="in" filter="fade">
                                      <p:cBhvr>
                                        <p:cTn id="15" dur="1000"/>
                                        <p:tgtEl>
                                          <p:spTgt spid="10">
                                            <p:graphicEl>
                                              <a:dgm id="{77F0EE01-8621-48A0-96B3-CD4280A9086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graphicEl>
                                              <a:dgm id="{754A46CC-C9DD-489E-9434-B29080C4B094}"/>
                                            </p:graphicEl>
                                          </p:spTgt>
                                        </p:tgtEl>
                                        <p:attrNameLst>
                                          <p:attrName>style.visibility</p:attrName>
                                        </p:attrNameLst>
                                      </p:cBhvr>
                                      <p:to>
                                        <p:strVal val="visible"/>
                                      </p:to>
                                    </p:set>
                                    <p:animEffect transition="in" filter="fade">
                                      <p:cBhvr>
                                        <p:cTn id="20" dur="1000"/>
                                        <p:tgtEl>
                                          <p:spTgt spid="10">
                                            <p:graphicEl>
                                              <a:dgm id="{754A46CC-C9DD-489E-9434-B29080C4B09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graphicEl>
                                              <a:dgm id="{0A219F70-2DE3-4A7B-BDCD-39C8236AD425}"/>
                                            </p:graphicEl>
                                          </p:spTgt>
                                        </p:tgtEl>
                                        <p:attrNameLst>
                                          <p:attrName>style.visibility</p:attrName>
                                        </p:attrNameLst>
                                      </p:cBhvr>
                                      <p:to>
                                        <p:strVal val="visible"/>
                                      </p:to>
                                    </p:set>
                                    <p:animEffect transition="in" filter="fade">
                                      <p:cBhvr>
                                        <p:cTn id="23" dur="1000"/>
                                        <p:tgtEl>
                                          <p:spTgt spid="10">
                                            <p:graphicEl>
                                              <a:dgm id="{0A219F70-2DE3-4A7B-BDCD-39C8236AD42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graphicEl>
                                              <a:dgm id="{593CB8B5-56A9-4AD3-A50E-A39F0D8AB8F9}"/>
                                            </p:graphicEl>
                                          </p:spTgt>
                                        </p:tgtEl>
                                        <p:attrNameLst>
                                          <p:attrName>style.visibility</p:attrName>
                                        </p:attrNameLst>
                                      </p:cBhvr>
                                      <p:to>
                                        <p:strVal val="visible"/>
                                      </p:to>
                                    </p:set>
                                    <p:animEffect transition="in" filter="fade">
                                      <p:cBhvr>
                                        <p:cTn id="28" dur="1000"/>
                                        <p:tgtEl>
                                          <p:spTgt spid="10">
                                            <p:graphicEl>
                                              <a:dgm id="{593CB8B5-56A9-4AD3-A50E-A39F0D8AB8F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graphicEl>
                                              <a:dgm id="{80396DBA-3E0C-4DF1-A6B5-C27F5AE46997}"/>
                                            </p:graphicEl>
                                          </p:spTgt>
                                        </p:tgtEl>
                                        <p:attrNameLst>
                                          <p:attrName>style.visibility</p:attrName>
                                        </p:attrNameLst>
                                      </p:cBhvr>
                                      <p:to>
                                        <p:strVal val="visible"/>
                                      </p:to>
                                    </p:set>
                                    <p:animEffect transition="in" filter="fade">
                                      <p:cBhvr>
                                        <p:cTn id="31" dur="1000"/>
                                        <p:tgtEl>
                                          <p:spTgt spid="10">
                                            <p:graphicEl>
                                              <a:dgm id="{80396DBA-3E0C-4DF1-A6B5-C27F5AE4699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graphicEl>
                                              <a:dgm id="{4ED6A58F-9174-47F6-AE23-060CB790D7E1}"/>
                                            </p:graphicEl>
                                          </p:spTgt>
                                        </p:tgtEl>
                                        <p:attrNameLst>
                                          <p:attrName>style.visibility</p:attrName>
                                        </p:attrNameLst>
                                      </p:cBhvr>
                                      <p:to>
                                        <p:strVal val="visible"/>
                                      </p:to>
                                    </p:set>
                                    <p:animEffect transition="in" filter="fade">
                                      <p:cBhvr>
                                        <p:cTn id="36" dur="1000"/>
                                        <p:tgtEl>
                                          <p:spTgt spid="10">
                                            <p:graphicEl>
                                              <a:dgm id="{4ED6A58F-9174-47F6-AE23-060CB790D7E1}"/>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graphicEl>
                                              <a:dgm id="{0FD126AB-F342-425B-9ECB-5D42372D2D60}"/>
                                            </p:graphicEl>
                                          </p:spTgt>
                                        </p:tgtEl>
                                        <p:attrNameLst>
                                          <p:attrName>style.visibility</p:attrName>
                                        </p:attrNameLst>
                                      </p:cBhvr>
                                      <p:to>
                                        <p:strVal val="visible"/>
                                      </p:to>
                                    </p:set>
                                    <p:animEffect transition="in" filter="fade">
                                      <p:cBhvr>
                                        <p:cTn id="39" dur="1000"/>
                                        <p:tgtEl>
                                          <p:spTgt spid="10">
                                            <p:graphicEl>
                                              <a:dgm id="{0FD126AB-F342-425B-9ECB-5D42372D2D6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graphicEl>
                                              <a:dgm id="{274A5A72-DEA5-4C3B-89DA-F937660F68D6}"/>
                                            </p:graphicEl>
                                          </p:spTgt>
                                        </p:tgtEl>
                                        <p:attrNameLst>
                                          <p:attrName>style.visibility</p:attrName>
                                        </p:attrNameLst>
                                      </p:cBhvr>
                                      <p:to>
                                        <p:strVal val="visible"/>
                                      </p:to>
                                    </p:set>
                                    <p:animEffect transition="in" filter="fade">
                                      <p:cBhvr>
                                        <p:cTn id="44" dur="1000"/>
                                        <p:tgtEl>
                                          <p:spTgt spid="10">
                                            <p:graphicEl>
                                              <a:dgm id="{274A5A72-DEA5-4C3B-89DA-F937660F68D6}"/>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graphicEl>
                                              <a:dgm id="{B4B4B0A9-E009-4092-A967-8FE9F73419DC}"/>
                                            </p:graphicEl>
                                          </p:spTgt>
                                        </p:tgtEl>
                                        <p:attrNameLst>
                                          <p:attrName>style.visibility</p:attrName>
                                        </p:attrNameLst>
                                      </p:cBhvr>
                                      <p:to>
                                        <p:strVal val="visible"/>
                                      </p:to>
                                    </p:set>
                                    <p:animEffect transition="in" filter="fade">
                                      <p:cBhvr>
                                        <p:cTn id="47" dur="1000"/>
                                        <p:tgtEl>
                                          <p:spTgt spid="10">
                                            <p:graphicEl>
                                              <a:dgm id="{B4B4B0A9-E009-4092-A967-8FE9F73419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26000" b="-2000"/>
          </a:stretch>
        </a:blipFill>
        <a:effectLst/>
      </p:bgPr>
    </p:bg>
    <p:spTree>
      <p:nvGrpSpPr>
        <p:cNvPr id="1" name=""/>
        <p:cNvGrpSpPr/>
        <p:nvPr/>
      </p:nvGrpSpPr>
      <p:grpSpPr>
        <a:xfrm>
          <a:off x="0" y="0"/>
          <a:ext cx="0" cy="0"/>
          <a:chOff x="0" y="0"/>
          <a:chExt cx="0" cy="0"/>
        </a:xfrm>
      </p:grpSpPr>
      <p:sp>
        <p:nvSpPr>
          <p:cNvPr id="7" name="مستطيل 6"/>
          <p:cNvSpPr/>
          <p:nvPr/>
        </p:nvSpPr>
        <p:spPr>
          <a:xfrm>
            <a:off x="0" y="0"/>
            <a:ext cx="9144000" cy="1196752"/>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67544" y="1340768"/>
            <a:ext cx="8229600" cy="3096344"/>
          </a:xfrm>
        </p:spPr>
        <p:txBody>
          <a:bodyPr>
            <a:normAutofit/>
          </a:bodyPr>
          <a:lstStyle/>
          <a:p>
            <a:pPr marL="0" indent="0">
              <a:buNone/>
            </a:pPr>
            <a:r>
              <a:rPr lang="ar-SA" sz="4000" b="1" u="sng" dirty="0" smtClean="0">
                <a:solidFill>
                  <a:srgbClr val="0070C0"/>
                </a:solidFill>
                <a:effectLst>
                  <a:outerShdw blurRad="38100" dist="38100" dir="2700000" algn="tl">
                    <a:srgbClr val="000000">
                      <a:alpha val="43137"/>
                    </a:srgbClr>
                  </a:outerShdw>
                </a:effectLst>
                <a:cs typeface="AGA Aladdin Regular" pitchFamily="2" charset="-78"/>
              </a:rPr>
              <a:t>العميل ( المستخدم ) </a:t>
            </a:r>
            <a:r>
              <a:rPr lang="ar-SA" sz="4000" b="1" dirty="0" smtClean="0">
                <a:solidFill>
                  <a:srgbClr val="0070C0"/>
                </a:solidFill>
                <a:effectLst>
                  <a:outerShdw blurRad="38100" dist="38100" dir="2700000" algn="tl">
                    <a:srgbClr val="000000">
                      <a:alpha val="43137"/>
                    </a:srgbClr>
                  </a:outerShdw>
                </a:effectLst>
                <a:cs typeface="AGA Aladdin Regular" pitchFamily="2" charset="-78"/>
              </a:rPr>
              <a:t>:</a:t>
            </a:r>
            <a:endParaRPr lang="ar-SA" sz="4000" b="1" dirty="0">
              <a:solidFill>
                <a:srgbClr val="0070C0"/>
              </a:solidFill>
              <a:effectLst>
                <a:outerShdw blurRad="38100" dist="38100" dir="2700000" algn="tl">
                  <a:srgbClr val="000000">
                    <a:alpha val="43137"/>
                  </a:srgbClr>
                </a:outerShdw>
              </a:effectLst>
              <a:cs typeface="AGA Aladdin Regular" pitchFamily="2" charset="-78"/>
            </a:endParaRPr>
          </a:p>
          <a:p>
            <a:pPr marL="64008" indent="0">
              <a:buNone/>
            </a:pPr>
            <a:r>
              <a:rPr lang="ar-SA" sz="4000" b="1" dirty="0" smtClean="0">
                <a:solidFill>
                  <a:schemeClr val="accent4">
                    <a:lumMod val="50000"/>
                  </a:schemeClr>
                </a:solidFill>
                <a:cs typeface="AGA Aladdin Regular" pitchFamily="2" charset="-78"/>
              </a:rPr>
              <a:t>هو المستفيد من الخدمات عن طريق أي جهاز تقني ذو امكانيات متوسطة أو تحت المتوسطة يكفي فقط للاتصال بشبكة الانترنت.</a:t>
            </a:r>
          </a:p>
        </p:txBody>
      </p:sp>
      <p:sp>
        <p:nvSpPr>
          <p:cNvPr id="6" name="عنوان 3"/>
          <p:cNvSpPr>
            <a:spLocks noGrp="1"/>
          </p:cNvSpPr>
          <p:nvPr>
            <p:ph type="title"/>
          </p:nvPr>
        </p:nvSpPr>
        <p:spPr>
          <a:xfrm>
            <a:off x="251520" y="202332"/>
            <a:ext cx="8640960" cy="792088"/>
          </a:xfrm>
        </p:spPr>
        <p:txBody>
          <a:bodyPr>
            <a:noAutofit/>
          </a:bodyPr>
          <a:lstStyle/>
          <a:p>
            <a:r>
              <a:rPr lang="ar-SA" sz="5400" dirty="0">
                <a:ln w="12700">
                  <a:solidFill>
                    <a:srgbClr val="E7DEC9">
                      <a:lumMod val="50000"/>
                    </a:srgbClr>
                  </a:solidFill>
                  <a:prstDash val="solid"/>
                </a:ln>
                <a:solidFill>
                  <a:srgbClr val="EDE6D7"/>
                </a:solidFill>
                <a:effectLst>
                  <a:glow rad="101600">
                    <a:schemeClr val="tx1">
                      <a:alpha val="60000"/>
                    </a:schemeClr>
                  </a:glow>
                  <a:outerShdw blurRad="41275" dist="20320" dir="1800000" algn="tl" rotWithShape="0">
                    <a:srgbClr val="000000">
                      <a:alpha val="40000"/>
                    </a:srgbClr>
                  </a:outerShdw>
                </a:effectLst>
                <a:latin typeface="+mn-lt"/>
                <a:ea typeface="+mn-ea"/>
                <a:cs typeface="AGA Dimnah Regular" pitchFamily="2" charset="-78"/>
              </a:rPr>
              <a:t>المكونات اللازمة للحوسبة السحابية </a:t>
            </a:r>
            <a:endParaRPr lang="en-US" sz="5400" dirty="0">
              <a:ln w="12700">
                <a:solidFill>
                  <a:srgbClr val="E7DEC9">
                    <a:lumMod val="50000"/>
                  </a:srgbClr>
                </a:solidFill>
                <a:prstDash val="solid"/>
              </a:ln>
              <a:solidFill>
                <a:srgbClr val="EDE6D7"/>
              </a:solidFill>
              <a:effectLst>
                <a:glow rad="101600">
                  <a:schemeClr val="tx1">
                    <a:alpha val="60000"/>
                  </a:schemeClr>
                </a:glow>
                <a:outerShdw blurRad="41275" dist="20320" dir="1800000" algn="tl" rotWithShape="0">
                  <a:srgbClr val="000000">
                    <a:alpha val="40000"/>
                  </a:srgbClr>
                </a:outerShdw>
              </a:effectLst>
              <a:latin typeface="+mn-lt"/>
              <a:ea typeface="+mn-ea"/>
              <a:cs typeface="AGA Dimnah Regular" pitchFamily="2" charset="-78"/>
            </a:endParaRPr>
          </a:p>
        </p:txBody>
      </p:sp>
      <p:pic>
        <p:nvPicPr>
          <p:cNvPr id="2" name="صورة 1"/>
          <p:cNvPicPr>
            <a:picLocks noChangeAspect="1"/>
          </p:cNvPicPr>
          <p:nvPr/>
        </p:nvPicPr>
        <p:blipFill>
          <a:blip r:embed="rId3">
            <a:clrChange>
              <a:clrFrom>
                <a:srgbClr val="34B8DF"/>
              </a:clrFrom>
              <a:clrTo>
                <a:srgbClr val="34B8DF">
                  <a:alpha val="0"/>
                </a:srgbClr>
              </a:clrTo>
            </a:clrChange>
            <a:extLst>
              <a:ext uri="{28A0092B-C50C-407E-A947-70E740481C1C}">
                <a14:useLocalDpi xmlns:a14="http://schemas.microsoft.com/office/drawing/2010/main" val="0"/>
              </a:ext>
            </a:extLst>
          </a:blip>
          <a:stretch>
            <a:fillRect/>
          </a:stretch>
        </p:blipFill>
        <p:spPr>
          <a:xfrm>
            <a:off x="-507" y="3020956"/>
            <a:ext cx="6012667" cy="4008445"/>
          </a:xfrm>
          <a:prstGeom prst="rect">
            <a:avLst/>
          </a:prstGeom>
          <a:effectLst>
            <a:softEdge rad="635000"/>
          </a:effectLst>
        </p:spPr>
      </p:pic>
    </p:spTree>
    <p:extLst>
      <p:ext uri="{BB962C8B-B14F-4D97-AF65-F5344CB8AC3E}">
        <p14:creationId xmlns:p14="http://schemas.microsoft.com/office/powerpoint/2010/main" val="3975080027"/>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26000" b="-2000"/>
          </a:stretch>
        </a:blipFill>
        <a:effectLst/>
      </p:bgPr>
    </p:bg>
    <p:spTree>
      <p:nvGrpSpPr>
        <p:cNvPr id="1" name=""/>
        <p:cNvGrpSpPr/>
        <p:nvPr/>
      </p:nvGrpSpPr>
      <p:grpSpPr>
        <a:xfrm>
          <a:off x="0" y="0"/>
          <a:ext cx="0" cy="0"/>
          <a:chOff x="0" y="0"/>
          <a:chExt cx="0" cy="0"/>
        </a:xfrm>
      </p:grpSpPr>
      <p:sp>
        <p:nvSpPr>
          <p:cNvPr id="7" name="مستطيل 6"/>
          <p:cNvSpPr/>
          <p:nvPr/>
        </p:nvSpPr>
        <p:spPr>
          <a:xfrm>
            <a:off x="0" y="0"/>
            <a:ext cx="9144000" cy="1196752"/>
          </a:xfrm>
          <a:prstGeom prst="rect">
            <a:avLst/>
          </a:prstGeom>
          <a:effectLst>
            <a:outerShdw blurRad="40000" dist="23000" dir="5400000" rotWithShape="0">
              <a:srgbClr val="000000">
                <a:alpha val="35000"/>
              </a:srgbClr>
            </a:outerShdw>
            <a:softEdge rad="127000"/>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67544" y="1340768"/>
            <a:ext cx="8229600" cy="3096344"/>
          </a:xfrm>
        </p:spPr>
        <p:txBody>
          <a:bodyPr>
            <a:normAutofit/>
          </a:bodyPr>
          <a:lstStyle/>
          <a:p>
            <a:pPr marL="0" indent="0">
              <a:buNone/>
            </a:pPr>
            <a:r>
              <a:rPr lang="ar-SA" sz="4000" b="1" u="sng" dirty="0">
                <a:solidFill>
                  <a:srgbClr val="00B050"/>
                </a:solidFill>
                <a:effectLst>
                  <a:outerShdw blurRad="38100" dist="38100" dir="2700000" algn="tl">
                    <a:srgbClr val="000000">
                      <a:alpha val="43137"/>
                    </a:srgbClr>
                  </a:outerShdw>
                </a:effectLst>
                <a:cs typeface="AGA Aladdin Regular" pitchFamily="2" charset="-78"/>
              </a:rPr>
              <a:t>نظام تشغيل :</a:t>
            </a:r>
          </a:p>
          <a:p>
            <a:pPr marL="0" indent="0">
              <a:buNone/>
            </a:pPr>
            <a:r>
              <a:rPr lang="ar-SA" sz="4000" dirty="0" smtClean="0">
                <a:cs typeface="AGA Aladdin Regular" pitchFamily="2" charset="-78"/>
              </a:rPr>
              <a:t>نظام </a:t>
            </a:r>
            <a:r>
              <a:rPr lang="ar-SA" sz="4000" dirty="0">
                <a:cs typeface="AGA Aladdin Regular" pitchFamily="2" charset="-78"/>
              </a:rPr>
              <a:t>يمكنه السماح بالاتصال بالإنترنت وهذه الخاصية متاحة تقريباً في كل أنظمة التشغيل الموجودة </a:t>
            </a:r>
            <a:r>
              <a:rPr lang="ar-SA" sz="4000" dirty="0" smtClean="0">
                <a:cs typeface="AGA Aladdin Regular" pitchFamily="2" charset="-78"/>
              </a:rPr>
              <a:t>حالياً.</a:t>
            </a:r>
            <a:endParaRPr lang="ar-SA" sz="4000" dirty="0">
              <a:cs typeface="AGA Aladdin Regular" pitchFamily="2" charset="-78"/>
            </a:endParaRPr>
          </a:p>
        </p:txBody>
      </p:sp>
      <p:pic>
        <p:nvPicPr>
          <p:cNvPr id="2" name="صورة 1"/>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667000" y="3717032"/>
            <a:ext cx="3810000" cy="2857500"/>
          </a:xfrm>
          <a:prstGeom prst="rect">
            <a:avLst/>
          </a:prstGeom>
        </p:spPr>
      </p:pic>
      <p:sp>
        <p:nvSpPr>
          <p:cNvPr id="9" name="عنوان 3"/>
          <p:cNvSpPr txBox="1">
            <a:spLocks/>
          </p:cNvSpPr>
          <p:nvPr/>
        </p:nvSpPr>
        <p:spPr>
          <a:xfrm>
            <a:off x="251520" y="202332"/>
            <a:ext cx="8640960" cy="792088"/>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5400" dirty="0">
                <a:ln w="12700">
                  <a:solidFill>
                    <a:srgbClr val="E7DEC9">
                      <a:lumMod val="50000"/>
                    </a:srgbClr>
                  </a:solidFill>
                  <a:prstDash val="solid"/>
                </a:ln>
                <a:solidFill>
                  <a:srgbClr val="EDE6D7"/>
                </a:solidFill>
                <a:effectLst>
                  <a:glow rad="101600">
                    <a:schemeClr val="tx1">
                      <a:alpha val="60000"/>
                    </a:schemeClr>
                  </a:glow>
                  <a:outerShdw blurRad="41275" dist="20320" dir="1800000" algn="tl" rotWithShape="0">
                    <a:srgbClr val="000000">
                      <a:alpha val="40000"/>
                    </a:srgbClr>
                  </a:outerShdw>
                </a:effectLst>
                <a:latin typeface="+mn-lt"/>
                <a:ea typeface="+mn-ea"/>
                <a:cs typeface="AGA Dimnah Regular" pitchFamily="2" charset="-78"/>
              </a:rPr>
              <a:t>المكونات اللازمة للحوسبة السحابية </a:t>
            </a:r>
            <a:endParaRPr lang="en-US" sz="5400" dirty="0">
              <a:ln w="12700">
                <a:solidFill>
                  <a:srgbClr val="E7DEC9">
                    <a:lumMod val="50000"/>
                  </a:srgbClr>
                </a:solidFill>
                <a:prstDash val="solid"/>
              </a:ln>
              <a:solidFill>
                <a:srgbClr val="EDE6D7"/>
              </a:solidFill>
              <a:effectLst>
                <a:glow rad="101600">
                  <a:schemeClr val="tx1">
                    <a:alpha val="60000"/>
                  </a:schemeClr>
                </a:glow>
                <a:outerShdw blurRad="41275" dist="20320" dir="1800000" algn="tl" rotWithShape="0">
                  <a:srgbClr val="000000">
                    <a:alpha val="40000"/>
                  </a:srgbClr>
                </a:outerShdw>
              </a:effectLst>
              <a:latin typeface="+mn-lt"/>
              <a:ea typeface="+mn-ea"/>
              <a:cs typeface="AGA Dimnah Regular" pitchFamily="2" charset="-78"/>
            </a:endParaRPr>
          </a:p>
        </p:txBody>
      </p:sp>
    </p:spTree>
    <p:extLst>
      <p:ext uri="{BB962C8B-B14F-4D97-AF65-F5344CB8AC3E}">
        <p14:creationId xmlns:p14="http://schemas.microsoft.com/office/powerpoint/2010/main" val="1996360329"/>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26000" b="-2000"/>
          </a:stretch>
        </a:blipFill>
        <a:effectLst/>
      </p:bgPr>
    </p:bg>
    <p:spTree>
      <p:nvGrpSpPr>
        <p:cNvPr id="1" name=""/>
        <p:cNvGrpSpPr/>
        <p:nvPr/>
      </p:nvGrpSpPr>
      <p:grpSpPr>
        <a:xfrm>
          <a:off x="0" y="0"/>
          <a:ext cx="0" cy="0"/>
          <a:chOff x="0" y="0"/>
          <a:chExt cx="0" cy="0"/>
        </a:xfrm>
      </p:grpSpPr>
      <p:sp>
        <p:nvSpPr>
          <p:cNvPr id="7" name="مستطيل 6"/>
          <p:cNvSpPr/>
          <p:nvPr/>
        </p:nvSpPr>
        <p:spPr>
          <a:xfrm>
            <a:off x="0" y="0"/>
            <a:ext cx="9144000" cy="1196752"/>
          </a:xfrm>
          <a:prstGeom prst="rect">
            <a:avLst/>
          </a:prstGeom>
          <a:effectLst>
            <a:outerShdw blurRad="40000" dist="23000" dir="5400000" rotWithShape="0">
              <a:srgbClr val="000000">
                <a:alpha val="35000"/>
              </a:srgbClr>
            </a:outerShdw>
            <a:softEdge rad="1270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179512" y="1340768"/>
            <a:ext cx="8517632" cy="3096344"/>
          </a:xfrm>
        </p:spPr>
        <p:txBody>
          <a:bodyPr>
            <a:normAutofit/>
          </a:bodyPr>
          <a:lstStyle/>
          <a:p>
            <a:pPr marL="0" indent="0">
              <a:buNone/>
            </a:pPr>
            <a:r>
              <a:rPr lang="ar-SA" sz="4000" b="1" u="sng" dirty="0">
                <a:solidFill>
                  <a:srgbClr val="0070C0"/>
                </a:solidFill>
                <a:effectLst>
                  <a:outerShdw blurRad="38100" dist="38100" dir="2700000" algn="tl">
                    <a:srgbClr val="000000">
                      <a:alpha val="43137"/>
                    </a:srgbClr>
                  </a:outerShdw>
                </a:effectLst>
                <a:cs typeface="AGA Aladdin Regular" pitchFamily="2" charset="-78"/>
              </a:rPr>
              <a:t>البرنامج ( التطبيق</a:t>
            </a:r>
            <a:r>
              <a:rPr lang="ar-SA" sz="4000" b="1" u="sng" dirty="0" smtClean="0">
                <a:solidFill>
                  <a:srgbClr val="0070C0"/>
                </a:solidFill>
                <a:effectLst>
                  <a:outerShdw blurRad="38100" dist="38100" dir="2700000" algn="tl">
                    <a:srgbClr val="000000">
                      <a:alpha val="43137"/>
                    </a:srgbClr>
                  </a:outerShdw>
                </a:effectLst>
                <a:cs typeface="AGA Aladdin Regular" pitchFamily="2" charset="-78"/>
              </a:rPr>
              <a:t>):</a:t>
            </a:r>
            <a:endParaRPr lang="ar-SA" sz="4000" b="1" u="sng" dirty="0">
              <a:solidFill>
                <a:srgbClr val="0070C0"/>
              </a:solidFill>
              <a:effectLst>
                <a:outerShdw blurRad="38100" dist="38100" dir="2700000" algn="tl">
                  <a:srgbClr val="000000">
                    <a:alpha val="43137"/>
                  </a:srgbClr>
                </a:outerShdw>
              </a:effectLst>
              <a:cs typeface="AGA Aladdin Regular" pitchFamily="2" charset="-78"/>
            </a:endParaRPr>
          </a:p>
          <a:p>
            <a:pPr marL="0" indent="0">
              <a:buNone/>
            </a:pPr>
            <a:r>
              <a:rPr lang="ar-SA" sz="4000" dirty="0" smtClean="0">
                <a:cs typeface="AGA Aladdin Regular" pitchFamily="2" charset="-78"/>
              </a:rPr>
              <a:t>برنامج </a:t>
            </a:r>
            <a:r>
              <a:rPr lang="ar-SA" sz="4000" dirty="0">
                <a:cs typeface="AGA Aladdin Regular" pitchFamily="2" charset="-78"/>
              </a:rPr>
              <a:t>ليحقق الخدمات المقدمة من الحوسبة السحابية وأشهرها متصفح </a:t>
            </a:r>
            <a:r>
              <a:rPr lang="ar-SA" sz="4000" dirty="0" smtClean="0">
                <a:cs typeface="AGA Aladdin Regular" pitchFamily="2" charset="-78"/>
              </a:rPr>
              <a:t>الإنترنت.</a:t>
            </a:r>
            <a:endParaRPr lang="ar-SA" sz="4000" dirty="0">
              <a:cs typeface="AGA Aladdin Regular" pitchFamily="2" charset="-78"/>
            </a:endParaRPr>
          </a:p>
        </p:txBody>
      </p:sp>
      <p:sp>
        <p:nvSpPr>
          <p:cNvPr id="9" name="عنوان 3"/>
          <p:cNvSpPr>
            <a:spLocks noGrp="1"/>
          </p:cNvSpPr>
          <p:nvPr>
            <p:ph type="title"/>
          </p:nvPr>
        </p:nvSpPr>
        <p:spPr>
          <a:xfrm>
            <a:off x="251520" y="202332"/>
            <a:ext cx="8640960" cy="792088"/>
          </a:xfrm>
        </p:spPr>
        <p:txBody>
          <a:bodyPr>
            <a:noAutofit/>
          </a:bodyPr>
          <a:lstStyle/>
          <a:p>
            <a:r>
              <a:rPr lang="ar-SA" sz="5400" dirty="0">
                <a:ln w="12700">
                  <a:solidFill>
                    <a:srgbClr val="E7DEC9">
                      <a:lumMod val="50000"/>
                    </a:srgbClr>
                  </a:solidFill>
                  <a:prstDash val="solid"/>
                </a:ln>
                <a:solidFill>
                  <a:srgbClr val="EDE6D7"/>
                </a:solidFill>
                <a:effectLst>
                  <a:glow rad="101600">
                    <a:schemeClr val="tx1">
                      <a:alpha val="60000"/>
                    </a:schemeClr>
                  </a:glow>
                  <a:outerShdw blurRad="41275" dist="20320" dir="1800000" algn="tl" rotWithShape="0">
                    <a:srgbClr val="000000">
                      <a:alpha val="40000"/>
                    </a:srgbClr>
                  </a:outerShdw>
                </a:effectLst>
                <a:latin typeface="+mn-lt"/>
                <a:ea typeface="+mn-ea"/>
                <a:cs typeface="AGA Dimnah Regular" pitchFamily="2" charset="-78"/>
              </a:rPr>
              <a:t>المكونات اللازمة للحوسبة السحابية </a:t>
            </a:r>
            <a:endParaRPr lang="en-US" sz="5400" dirty="0">
              <a:ln w="12700">
                <a:solidFill>
                  <a:srgbClr val="E7DEC9">
                    <a:lumMod val="50000"/>
                  </a:srgbClr>
                </a:solidFill>
                <a:prstDash val="solid"/>
              </a:ln>
              <a:solidFill>
                <a:srgbClr val="EDE6D7"/>
              </a:solidFill>
              <a:effectLst>
                <a:glow rad="101600">
                  <a:schemeClr val="tx1">
                    <a:alpha val="60000"/>
                  </a:schemeClr>
                </a:glow>
                <a:outerShdw blurRad="41275" dist="20320" dir="1800000" algn="tl" rotWithShape="0">
                  <a:srgbClr val="000000">
                    <a:alpha val="40000"/>
                  </a:srgbClr>
                </a:outerShdw>
              </a:effectLst>
              <a:latin typeface="+mn-lt"/>
              <a:ea typeface="+mn-ea"/>
              <a:cs typeface="AGA Dimnah Regular" pitchFamily="2" charset="-78"/>
            </a:endParaRPr>
          </a:p>
        </p:txBody>
      </p:sp>
      <p:pic>
        <p:nvPicPr>
          <p:cNvPr id="4" name="صورة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130" y="3465527"/>
            <a:ext cx="5239158" cy="3275841"/>
          </a:xfrm>
          <a:prstGeom prst="rect">
            <a:avLst/>
          </a:prstGeom>
        </p:spPr>
      </p:pic>
    </p:spTree>
    <p:extLst>
      <p:ext uri="{BB962C8B-B14F-4D97-AF65-F5344CB8AC3E}">
        <p14:creationId xmlns:p14="http://schemas.microsoft.com/office/powerpoint/2010/main" val="1996360329"/>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3" fill="hold">
                            <p:stCondLst>
                              <p:cond delay="1000"/>
                            </p:stCondLst>
                            <p:childTnLst>
                              <p:par>
                                <p:cTn id="24" presetID="31"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26000" b="-2000"/>
          </a:stretch>
        </a:blipFill>
        <a:effectLst/>
      </p:bgPr>
    </p:bg>
    <p:spTree>
      <p:nvGrpSpPr>
        <p:cNvPr id="1" name=""/>
        <p:cNvGrpSpPr/>
        <p:nvPr/>
      </p:nvGrpSpPr>
      <p:grpSpPr>
        <a:xfrm>
          <a:off x="0" y="0"/>
          <a:ext cx="0" cy="0"/>
          <a:chOff x="0" y="0"/>
          <a:chExt cx="0" cy="0"/>
        </a:xfrm>
      </p:grpSpPr>
      <p:sp>
        <p:nvSpPr>
          <p:cNvPr id="7" name="مستطيل 6"/>
          <p:cNvSpPr/>
          <p:nvPr/>
        </p:nvSpPr>
        <p:spPr>
          <a:xfrm>
            <a:off x="0" y="0"/>
            <a:ext cx="9144000" cy="1196752"/>
          </a:xfrm>
          <a:prstGeom prst="rect">
            <a:avLst/>
          </a:prstGeom>
          <a:effectLst>
            <a:outerShdw blurRad="40000" dist="23000" dir="5400000" rotWithShape="0">
              <a:srgbClr val="000000">
                <a:alpha val="35000"/>
              </a:srgbClr>
            </a:outerShdw>
            <a:softEdge rad="127000"/>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67544" y="1340768"/>
            <a:ext cx="8229600" cy="3096344"/>
          </a:xfrm>
        </p:spPr>
        <p:txBody>
          <a:bodyPr>
            <a:normAutofit/>
          </a:bodyPr>
          <a:lstStyle/>
          <a:p>
            <a:pPr marL="0" indent="0">
              <a:buNone/>
            </a:pPr>
            <a:r>
              <a:rPr lang="ar-SA" sz="4000" b="1" u="sng" dirty="0">
                <a:solidFill>
                  <a:srgbClr val="0070C0"/>
                </a:solidFill>
                <a:effectLst>
                  <a:outerShdw blurRad="38100" dist="38100" dir="2700000" algn="tl">
                    <a:srgbClr val="000000">
                      <a:alpha val="43137"/>
                    </a:srgbClr>
                  </a:outerShdw>
                </a:effectLst>
                <a:cs typeface="AGA Aladdin Regular" pitchFamily="2" charset="-78"/>
              </a:rPr>
              <a:t>توفر اتصال بشبكة الإنترنت </a:t>
            </a:r>
            <a:r>
              <a:rPr lang="ar-SA" sz="4000" b="1" u="sng" dirty="0" smtClean="0">
                <a:solidFill>
                  <a:srgbClr val="0070C0"/>
                </a:solidFill>
                <a:effectLst>
                  <a:outerShdw blurRad="38100" dist="38100" dir="2700000" algn="tl">
                    <a:srgbClr val="000000">
                      <a:alpha val="43137"/>
                    </a:srgbClr>
                  </a:outerShdw>
                </a:effectLst>
                <a:cs typeface="AGA Aladdin Regular" pitchFamily="2" charset="-78"/>
              </a:rPr>
              <a:t>:</a:t>
            </a:r>
            <a:endParaRPr lang="ar-SA" sz="4000" b="1" u="sng" dirty="0">
              <a:solidFill>
                <a:srgbClr val="0070C0"/>
              </a:solidFill>
              <a:effectLst>
                <a:outerShdw blurRad="38100" dist="38100" dir="2700000" algn="tl">
                  <a:srgbClr val="000000">
                    <a:alpha val="43137"/>
                  </a:srgbClr>
                </a:outerShdw>
              </a:effectLst>
              <a:cs typeface="AGA Aladdin Regular" pitchFamily="2" charset="-78"/>
            </a:endParaRPr>
          </a:p>
          <a:p>
            <a:pPr marL="0" indent="0">
              <a:buNone/>
            </a:pPr>
            <a:r>
              <a:rPr lang="ar-SA" sz="4000" dirty="0">
                <a:cs typeface="AGA Aladdin Regular" pitchFamily="2" charset="-78"/>
              </a:rPr>
              <a:t>من أهم الأدوات التي يجب توفرها للربط بين العميل وبين كل بياناته وكل البرامج التي </a:t>
            </a:r>
            <a:r>
              <a:rPr lang="ar-SA" sz="4000" dirty="0" smtClean="0">
                <a:cs typeface="AGA Aladdin Regular" pitchFamily="2" charset="-78"/>
              </a:rPr>
              <a:t>يستخدمها0</a:t>
            </a:r>
            <a:endParaRPr lang="ar-SA" sz="4000" dirty="0">
              <a:cs typeface="AGA Aladdin Regular" pitchFamily="2" charset="-78"/>
            </a:endParaRPr>
          </a:p>
        </p:txBody>
      </p:sp>
      <p:pic>
        <p:nvPicPr>
          <p:cNvPr id="9" name="صورة 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361" t="4110" r="3503" b="5571"/>
          <a:stretch/>
        </p:blipFill>
        <p:spPr>
          <a:xfrm>
            <a:off x="1907704" y="3345661"/>
            <a:ext cx="5328592" cy="3384376"/>
          </a:xfrm>
          <a:prstGeom prst="rect">
            <a:avLst/>
          </a:prstGeom>
          <a:ln w="88900" cap="sq" cmpd="thickThin">
            <a:noFill/>
            <a:prstDash val="solid"/>
            <a:miter lim="800000"/>
          </a:ln>
          <a:effectLst/>
        </p:spPr>
      </p:pic>
      <p:sp>
        <p:nvSpPr>
          <p:cNvPr id="10" name="عنوان 3"/>
          <p:cNvSpPr>
            <a:spLocks noGrp="1"/>
          </p:cNvSpPr>
          <p:nvPr>
            <p:ph type="title"/>
          </p:nvPr>
        </p:nvSpPr>
        <p:spPr>
          <a:xfrm>
            <a:off x="251520" y="202332"/>
            <a:ext cx="8640960" cy="792088"/>
          </a:xfrm>
        </p:spPr>
        <p:txBody>
          <a:bodyPr>
            <a:noAutofit/>
          </a:bodyPr>
          <a:lstStyle/>
          <a:p>
            <a:r>
              <a:rPr lang="ar-SA" sz="5400" dirty="0">
                <a:ln w="12700">
                  <a:solidFill>
                    <a:srgbClr val="E7DEC9">
                      <a:lumMod val="50000"/>
                    </a:srgbClr>
                  </a:solidFill>
                  <a:prstDash val="solid"/>
                </a:ln>
                <a:solidFill>
                  <a:srgbClr val="EDE6D7"/>
                </a:solidFill>
                <a:effectLst>
                  <a:glow rad="101600">
                    <a:schemeClr val="tx1">
                      <a:alpha val="60000"/>
                    </a:schemeClr>
                  </a:glow>
                  <a:outerShdw blurRad="41275" dist="20320" dir="1800000" algn="tl" rotWithShape="0">
                    <a:srgbClr val="000000">
                      <a:alpha val="40000"/>
                    </a:srgbClr>
                  </a:outerShdw>
                </a:effectLst>
                <a:latin typeface="+mn-lt"/>
                <a:ea typeface="+mn-ea"/>
                <a:cs typeface="AGA Dimnah Regular" pitchFamily="2" charset="-78"/>
              </a:rPr>
              <a:t>المكونات اللازمة للحوسبة السحابية </a:t>
            </a:r>
            <a:endParaRPr lang="en-US" sz="5400" dirty="0">
              <a:ln w="12700">
                <a:solidFill>
                  <a:srgbClr val="E7DEC9">
                    <a:lumMod val="50000"/>
                  </a:srgbClr>
                </a:solidFill>
                <a:prstDash val="solid"/>
              </a:ln>
              <a:solidFill>
                <a:srgbClr val="EDE6D7"/>
              </a:solidFill>
              <a:effectLst>
                <a:glow rad="101600">
                  <a:schemeClr val="tx1">
                    <a:alpha val="60000"/>
                  </a:schemeClr>
                </a:glow>
                <a:outerShdw blurRad="41275" dist="20320" dir="1800000" algn="tl" rotWithShape="0">
                  <a:srgbClr val="000000">
                    <a:alpha val="40000"/>
                  </a:srgbClr>
                </a:outerShdw>
              </a:effectLst>
              <a:latin typeface="+mn-lt"/>
              <a:ea typeface="+mn-ea"/>
              <a:cs typeface="AGA Dimnah Regular" pitchFamily="2" charset="-78"/>
            </a:endParaRPr>
          </a:p>
        </p:txBody>
      </p:sp>
    </p:spTree>
    <p:extLst>
      <p:ext uri="{BB962C8B-B14F-4D97-AF65-F5344CB8AC3E}">
        <p14:creationId xmlns:p14="http://schemas.microsoft.com/office/powerpoint/2010/main" val="1996360329"/>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26000" b="-2000"/>
          </a:stretch>
        </a:blipFill>
        <a:effectLst/>
      </p:bgPr>
    </p:bg>
    <p:spTree>
      <p:nvGrpSpPr>
        <p:cNvPr id="1" name=""/>
        <p:cNvGrpSpPr/>
        <p:nvPr/>
      </p:nvGrpSpPr>
      <p:grpSpPr>
        <a:xfrm>
          <a:off x="0" y="0"/>
          <a:ext cx="0" cy="0"/>
          <a:chOff x="0" y="0"/>
          <a:chExt cx="0" cy="0"/>
        </a:xfrm>
      </p:grpSpPr>
      <p:sp>
        <p:nvSpPr>
          <p:cNvPr id="7" name="مستطيل 6"/>
          <p:cNvSpPr/>
          <p:nvPr/>
        </p:nvSpPr>
        <p:spPr>
          <a:xfrm>
            <a:off x="0" y="0"/>
            <a:ext cx="9144000" cy="1196752"/>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518864" y="1124744"/>
            <a:ext cx="8229600" cy="3672408"/>
          </a:xfrm>
        </p:spPr>
        <p:txBody>
          <a:bodyPr>
            <a:normAutofit fontScale="85000" lnSpcReduction="10000"/>
          </a:bodyPr>
          <a:lstStyle/>
          <a:p>
            <a:pPr marL="0" indent="0">
              <a:lnSpc>
                <a:spcPct val="120000"/>
              </a:lnSpc>
              <a:buNone/>
            </a:pPr>
            <a:r>
              <a:rPr lang="ar-SA" sz="4200" b="1" u="sng" dirty="0">
                <a:solidFill>
                  <a:srgbClr val="0070C0"/>
                </a:solidFill>
                <a:effectLst>
                  <a:outerShdw blurRad="38100" dist="38100" dir="2700000" algn="tl">
                    <a:srgbClr val="000000">
                      <a:alpha val="43137"/>
                    </a:srgbClr>
                  </a:outerShdw>
                </a:effectLst>
                <a:cs typeface="AGA Aladdin Regular" pitchFamily="2" charset="-78"/>
              </a:rPr>
              <a:t>مزود خدمة الحوسبة السحابية :</a:t>
            </a:r>
          </a:p>
          <a:p>
            <a:pPr marL="0" indent="0">
              <a:lnSpc>
                <a:spcPct val="120000"/>
              </a:lnSpc>
              <a:buNone/>
            </a:pPr>
            <a:r>
              <a:rPr lang="ar-SA" sz="4000" dirty="0">
                <a:cs typeface="AGA Aladdin Regular" pitchFamily="2" charset="-78"/>
              </a:rPr>
              <a:t>وهو مشابه لمزود خدمة استضافة المواقع ولكن بخدمات وخصائص مميزة لكي يسمح لكل من المطورين والمستخدمين من استخدام الموارد المتاحة في الخوادم بكفاءة أفضل حيث أن بقاء كل من المستخدمين ومطوري التطبيقات سيكون أطول على خوادم مزودي خدمات الحوسبة </a:t>
            </a:r>
            <a:r>
              <a:rPr lang="ar-SA" sz="4000" dirty="0" smtClean="0">
                <a:cs typeface="AGA Aladdin Regular" pitchFamily="2" charset="-78"/>
              </a:rPr>
              <a:t>السحابية.</a:t>
            </a:r>
            <a:endParaRPr lang="ar-SA" sz="4000" dirty="0">
              <a:cs typeface="AGA Aladdin Regular" pitchFamily="2" charset="-78"/>
            </a:endParaRPr>
          </a:p>
        </p:txBody>
      </p:sp>
      <p:pic>
        <p:nvPicPr>
          <p:cNvPr id="2" name="صورة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4149080"/>
            <a:ext cx="4104456" cy="2793124"/>
          </a:xfrm>
          <a:prstGeom prst="rect">
            <a:avLst/>
          </a:prstGeom>
        </p:spPr>
      </p:pic>
      <p:sp>
        <p:nvSpPr>
          <p:cNvPr id="9" name="عنوان 3"/>
          <p:cNvSpPr>
            <a:spLocks noGrp="1"/>
          </p:cNvSpPr>
          <p:nvPr>
            <p:ph type="title"/>
          </p:nvPr>
        </p:nvSpPr>
        <p:spPr>
          <a:xfrm>
            <a:off x="251520" y="202332"/>
            <a:ext cx="8640960" cy="792088"/>
          </a:xfrm>
        </p:spPr>
        <p:txBody>
          <a:bodyPr>
            <a:noAutofit/>
          </a:bodyPr>
          <a:lstStyle/>
          <a:p>
            <a:r>
              <a:rPr lang="ar-SA" sz="5400" dirty="0">
                <a:ln w="12700">
                  <a:solidFill>
                    <a:srgbClr val="E7DEC9">
                      <a:lumMod val="50000"/>
                    </a:srgbClr>
                  </a:solidFill>
                  <a:prstDash val="solid"/>
                </a:ln>
                <a:solidFill>
                  <a:srgbClr val="EDE6D7"/>
                </a:solidFill>
                <a:effectLst>
                  <a:glow rad="101600">
                    <a:schemeClr val="tx1">
                      <a:alpha val="60000"/>
                    </a:schemeClr>
                  </a:glow>
                  <a:outerShdw blurRad="41275" dist="20320" dir="1800000" algn="tl" rotWithShape="0">
                    <a:srgbClr val="000000">
                      <a:alpha val="40000"/>
                    </a:srgbClr>
                  </a:outerShdw>
                </a:effectLst>
                <a:latin typeface="+mn-lt"/>
                <a:ea typeface="+mn-ea"/>
                <a:cs typeface="AGA Dimnah Regular" pitchFamily="2" charset="-78"/>
              </a:rPr>
              <a:t>المكونات اللازمة للحوسبة السحابية </a:t>
            </a:r>
            <a:endParaRPr lang="en-US" sz="5400" dirty="0">
              <a:ln w="12700">
                <a:solidFill>
                  <a:srgbClr val="E7DEC9">
                    <a:lumMod val="50000"/>
                  </a:srgbClr>
                </a:solidFill>
                <a:prstDash val="solid"/>
              </a:ln>
              <a:solidFill>
                <a:srgbClr val="EDE6D7"/>
              </a:solidFill>
              <a:effectLst>
                <a:glow rad="101600">
                  <a:schemeClr val="tx1">
                    <a:alpha val="60000"/>
                  </a:schemeClr>
                </a:glow>
                <a:outerShdw blurRad="41275" dist="20320" dir="1800000" algn="tl" rotWithShape="0">
                  <a:srgbClr val="000000">
                    <a:alpha val="40000"/>
                  </a:srgbClr>
                </a:outerShdw>
              </a:effectLst>
              <a:latin typeface="+mn-lt"/>
              <a:ea typeface="+mn-ea"/>
              <a:cs typeface="AGA Dimnah Regular" pitchFamily="2" charset="-78"/>
            </a:endParaRPr>
          </a:p>
        </p:txBody>
      </p:sp>
    </p:spTree>
    <p:extLst>
      <p:ext uri="{BB962C8B-B14F-4D97-AF65-F5344CB8AC3E}">
        <p14:creationId xmlns:p14="http://schemas.microsoft.com/office/powerpoint/2010/main" val="1996360329"/>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زوايا">
  <a:themeElements>
    <a:clrScheme name="زوايا">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زوايا">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زوايا">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مشربية">
  <a:themeElements>
    <a:clrScheme name="وحدة نمطية">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1_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2_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9377</TotalTime>
  <Words>1190</Words>
  <Application>Microsoft Office PowerPoint</Application>
  <PresentationFormat>عرض على الشاشة (3:4)‏</PresentationFormat>
  <Paragraphs>148</Paragraphs>
  <Slides>33</Slides>
  <Notes>0</Notes>
  <HiddenSlides>1</HiddenSlides>
  <MMClips>0</MMClips>
  <ScaleCrop>false</ScaleCrop>
  <HeadingPairs>
    <vt:vector size="4" baseType="variant">
      <vt:variant>
        <vt:lpstr>نسق</vt:lpstr>
      </vt:variant>
      <vt:variant>
        <vt:i4>9</vt:i4>
      </vt:variant>
      <vt:variant>
        <vt:lpstr>عناوين الشرائح</vt:lpstr>
      </vt:variant>
      <vt:variant>
        <vt:i4>33</vt:i4>
      </vt:variant>
    </vt:vector>
  </HeadingPairs>
  <TitlesOfParts>
    <vt:vector size="42" baseType="lpstr">
      <vt:lpstr>زوايا</vt:lpstr>
      <vt:lpstr>نسق Office</vt:lpstr>
      <vt:lpstr>1_نسق Office</vt:lpstr>
      <vt:lpstr>2_نسق Office</vt:lpstr>
      <vt:lpstr>مشربية</vt:lpstr>
      <vt:lpstr>3_نسق Office</vt:lpstr>
      <vt:lpstr>حيوية</vt:lpstr>
      <vt:lpstr>1_حيوية</vt:lpstr>
      <vt:lpstr>2_حيوية</vt:lpstr>
      <vt:lpstr>Cloud   computing</vt:lpstr>
      <vt:lpstr>عرض تقديمي في PowerPoint</vt:lpstr>
      <vt:lpstr>عرض تقديمي في PowerPoint</vt:lpstr>
      <vt:lpstr>المكونات اللازمة للحوسبة السحابية </vt:lpstr>
      <vt:lpstr>المكونات اللازمة للحوسبة السحابية </vt:lpstr>
      <vt:lpstr>عرض تقديمي في PowerPoint</vt:lpstr>
      <vt:lpstr>المكونات اللازمة للحوسبة السحابية </vt:lpstr>
      <vt:lpstr>المكونات اللازمة للحوسبة السحابية </vt:lpstr>
      <vt:lpstr>المكونات اللازمة للحوسبة السحابية </vt:lpstr>
      <vt:lpstr>نماذج خدمات الحوسبة السحابية</vt:lpstr>
      <vt:lpstr>  نماذج لخدمات الحوسبة السحابية </vt:lpstr>
      <vt:lpstr>عرض تقديمي في PowerPoint</vt:lpstr>
      <vt:lpstr>  نماذج لخدمات الحوسبة السحابية </vt:lpstr>
      <vt:lpstr>البرمجيات كخدمة (SAAS)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أمثلة على خدمات الحوسبة السحابية</vt:lpstr>
      <vt:lpstr>عرض تقديمي في PowerPoint</vt:lpstr>
      <vt:lpstr>خدمات التخزين السحابي</vt:lpstr>
      <vt:lpstr>فوائد التخزين السحابي</vt:lpstr>
      <vt:lpstr>خدمات الصوتيات السحابية</vt:lpstr>
      <vt:lpstr>التطبيقات السحابية</vt:lpstr>
      <vt:lpstr>أنظمة التشغيل السحابية</vt:lpstr>
      <vt:lpstr>تطبيقات الحوسبة السحابية واستخداماتها   في الأجهزة الذكية</vt:lpstr>
      <vt:lpstr>تحديات الحوسبة السحابية</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 8.1</dc:creator>
  <cp:lastModifiedBy>User</cp:lastModifiedBy>
  <cp:revision>167</cp:revision>
  <dcterms:created xsi:type="dcterms:W3CDTF">2015-08-26T04:18:10Z</dcterms:created>
  <dcterms:modified xsi:type="dcterms:W3CDTF">2015-09-19T12:24:36Z</dcterms:modified>
</cp:coreProperties>
</file>