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5" r:id="rId6"/>
    <p:sldId id="267" r:id="rId7"/>
    <p:sldId id="266" r:id="rId8"/>
    <p:sldId id="264" r:id="rId9"/>
    <p:sldId id="259" r:id="rId10"/>
    <p:sldId id="263" r:id="rId11"/>
    <p:sldId id="262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645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30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117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96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400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57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394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187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84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55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34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1390-6DD3-407C-B87A-A7BA62CEF6D5}" type="datetimeFigureOut">
              <a:rPr lang="ar-SA" smtClean="0"/>
              <a:t>18/11/36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5010-6F12-4EE7-BA17-E98F8F92E4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155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C:\Users\jass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5"/>
            <a:ext cx="9144000" cy="686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3314" name="Picture 2" descr="C:\Users\jass\Deskto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956"/>
            <a:ext cx="9144000" cy="683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5580112" y="1124742"/>
            <a:ext cx="20820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لوجود آل</a:t>
            </a:r>
            <a:endParaRPr lang="ar-QA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نظم </a:t>
            </a:r>
            <a:r>
              <a:rPr lang="ar-QA" sz="1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 للإسناد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247612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12951"/>
            <a:ext cx="1698737" cy="308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69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4338" name="Picture 2" descr="C:\Users\jass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673"/>
            <a:ext cx="9144000" cy="68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4172241" y="2564904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حجرة الصف نظيفة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172241" y="2720280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مكتبة المدرسة مرتبة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141756" y="2919165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ساحة المدرسة كبيرة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57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C:\Users\jass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2158"/>
            <a:ext cx="9144000" cy="68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998" y="692696"/>
            <a:ext cx="89800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واو الجماعة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855065" y="1000473"/>
            <a:ext cx="54534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اذكروا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644493" y="1174327"/>
            <a:ext cx="89800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واو الجماعة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807444" y="1482103"/>
            <a:ext cx="55816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نعــمت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861146" y="1670279"/>
            <a:ext cx="45076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الــله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338445" y="2157174"/>
            <a:ext cx="119936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كم : ضمير متصل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951468" y="2354036"/>
            <a:ext cx="28405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إذ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898015" y="2618839"/>
            <a:ext cx="41389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كنتم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831489" y="2802255"/>
            <a:ext cx="51007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آعداء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692353" y="3739929"/>
            <a:ext cx="53893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قلوبكم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767767" y="3583408"/>
            <a:ext cx="37863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بين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731133" y="3399023"/>
            <a:ext cx="4010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ألف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374230" y="3110144"/>
            <a:ext cx="11657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 : حرف عطف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374230" y="4047706"/>
            <a:ext cx="119936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كم : ضمير متصل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407892" y="4208084"/>
            <a:ext cx="116570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 : حرف عطف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735707" y="4485364"/>
            <a:ext cx="51007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أصبح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722883" y="5680833"/>
            <a:ext cx="53572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إخواناً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326435" y="5378198"/>
            <a:ext cx="13099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الهاء: ضمير متصل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718002" y="5116732"/>
            <a:ext cx="487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نعمت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547385" y="4962844"/>
            <a:ext cx="93968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ب: حرف جر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3633146" y="4655067"/>
            <a:ext cx="76816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تاء الفاعل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9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C:\Users\jass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2503"/>
            <a:ext cx="9144000" cy="684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195736" y="2204864"/>
            <a:ext cx="7008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يسوس</a:t>
            </a:r>
            <a:endParaRPr lang="ar-SA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039308" y="2507925"/>
            <a:ext cx="89800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واو الجماعة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222853" y="2704410"/>
            <a:ext cx="53091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أحلاما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291915" y="3356681"/>
            <a:ext cx="31130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266134" y="2905074"/>
            <a:ext cx="44435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بعيداً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278650" y="3129407"/>
            <a:ext cx="3738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أناة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307606" y="4219001"/>
            <a:ext cx="40588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196895" y="4030705"/>
            <a:ext cx="5373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غضب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327848" y="3730078"/>
            <a:ext cx="3209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364315" y="3556263"/>
            <a:ext cx="2664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1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QA" dirty="0" smtClean="0"/>
              <a:t>ب55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 descr="C:\Users\jass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607652" y="1988840"/>
            <a:ext cx="118974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أن : حرف نصب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361740" y="2478684"/>
            <a:ext cx="34657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67966" y="2172395"/>
            <a:ext cx="53412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رسول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58400" y="1978918"/>
            <a:ext cx="108876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نبأ : فعل ماضي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266364" y="3582888"/>
            <a:ext cx="53732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مأمول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346315" y="3356992"/>
            <a:ext cx="46519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العفو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540301" y="2852936"/>
            <a:ext cx="19848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الضمير (النون ) في (أوعدني )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037286" y="2202062"/>
            <a:ext cx="46358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أوعد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58400" y="5013176"/>
            <a:ext cx="110555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بالله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126446" y="5517232"/>
            <a:ext cx="44555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يالله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923929" y="597311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الله أكبر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880799" y="5013175"/>
            <a:ext cx="87760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العفو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971600" y="5011686"/>
            <a:ext cx="87760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كالمأمول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971600" y="5234507"/>
            <a:ext cx="87760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مأمولاً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88577" y="5517231"/>
            <a:ext cx="87760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يامأمول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71600" y="5733256"/>
            <a:ext cx="87760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المأمول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994332" y="5973117"/>
            <a:ext cx="8776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يالمأمول</a:t>
            </a:r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شفاؤه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699792" y="5973118"/>
            <a:ext cx="105096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العفو جميل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914798" y="6041033"/>
            <a:ext cx="9660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 أكرمكم عند الله اتقاكم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051720" y="5014119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عند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2995563" y="556274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أيا عفواً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2995563" y="5322839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عفواً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995563" y="581774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العفو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88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 descr="C:\Users\jass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6" y="0"/>
            <a:ext cx="9145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6084168" y="191683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أبو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77694" y="213285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الدهر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91680" y="2100238"/>
            <a:ext cx="1800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فيها آل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547664" y="1898725"/>
            <a:ext cx="28083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يقبل الاسناد وحرف جر والنداء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093321" y="238990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الأزراء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077694" y="278092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غشاء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026833" y="342900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سهام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012160" y="321297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نبال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035986" y="377021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النصال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012160" y="403334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النصال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051720" y="4024759"/>
            <a:ext cx="144016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جر وفيها آل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051720" y="3790207"/>
            <a:ext cx="144016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فيها آل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051720" y="3428999"/>
            <a:ext cx="144016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منونا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267744" y="2374778"/>
            <a:ext cx="120147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فيها آل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67744" y="2730180"/>
            <a:ext cx="121442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مجرور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1979712" y="3203451"/>
            <a:ext cx="150264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مجرور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دائرة مجوفة 3"/>
          <p:cNvSpPr/>
          <p:nvPr/>
        </p:nvSpPr>
        <p:spPr>
          <a:xfrm>
            <a:off x="4427984" y="5877272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دائرة مجوفة 25"/>
          <p:cNvSpPr/>
          <p:nvPr/>
        </p:nvSpPr>
        <p:spPr>
          <a:xfrm>
            <a:off x="4427984" y="6093643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7" name="دائرة مجوفة 26"/>
          <p:cNvSpPr/>
          <p:nvPr/>
        </p:nvSpPr>
        <p:spPr>
          <a:xfrm>
            <a:off x="2483768" y="6342359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4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 descr="C:\Users\jass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81" y="-2305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دائرة مجوفة 4"/>
          <p:cNvSpPr/>
          <p:nvPr/>
        </p:nvSpPr>
        <p:spPr>
          <a:xfrm>
            <a:off x="4427984" y="2204864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" name="دائرة مجوفة 5"/>
          <p:cNvSpPr/>
          <p:nvPr/>
        </p:nvSpPr>
        <p:spPr>
          <a:xfrm>
            <a:off x="4436368" y="2492896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دائرة مجوفة 6"/>
          <p:cNvSpPr/>
          <p:nvPr/>
        </p:nvSpPr>
        <p:spPr>
          <a:xfrm>
            <a:off x="4417318" y="1988840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دائرة مجوفة 7"/>
          <p:cNvSpPr/>
          <p:nvPr/>
        </p:nvSpPr>
        <p:spPr>
          <a:xfrm>
            <a:off x="2483768" y="1772816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دائرة مجوفة 8"/>
          <p:cNvSpPr/>
          <p:nvPr/>
        </p:nvSpPr>
        <p:spPr>
          <a:xfrm>
            <a:off x="4417318" y="1556792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0" name="دائرة مجوفة 9"/>
          <p:cNvSpPr/>
          <p:nvPr/>
        </p:nvSpPr>
        <p:spPr>
          <a:xfrm>
            <a:off x="4319786" y="1340768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دائرة مجوفة 10"/>
          <p:cNvSpPr/>
          <p:nvPr/>
        </p:nvSpPr>
        <p:spPr>
          <a:xfrm>
            <a:off x="4319786" y="1124744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دائرة مجوفة 11"/>
          <p:cNvSpPr/>
          <p:nvPr/>
        </p:nvSpPr>
        <p:spPr>
          <a:xfrm>
            <a:off x="4319786" y="865623"/>
            <a:ext cx="288032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" name="مخطط انسيابي: معالجة متعاقبة 3"/>
          <p:cNvSpPr/>
          <p:nvPr/>
        </p:nvSpPr>
        <p:spPr>
          <a:xfrm>
            <a:off x="6444208" y="3140968"/>
            <a:ext cx="360040" cy="2160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خطط انسيابي: معالجة متعاقبة 13"/>
          <p:cNvSpPr/>
          <p:nvPr/>
        </p:nvSpPr>
        <p:spPr>
          <a:xfrm>
            <a:off x="5667722" y="3320988"/>
            <a:ext cx="360040" cy="2160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عالجة متعاقبة 14"/>
          <p:cNvSpPr/>
          <p:nvPr/>
        </p:nvSpPr>
        <p:spPr>
          <a:xfrm>
            <a:off x="6261854" y="3780842"/>
            <a:ext cx="360040" cy="2160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خطط انسيابي: معالجة متعاقبة 15"/>
          <p:cNvSpPr/>
          <p:nvPr/>
        </p:nvSpPr>
        <p:spPr>
          <a:xfrm>
            <a:off x="5334322" y="3920294"/>
            <a:ext cx="360040" cy="2160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خطط انسيابي: معالجة متعاقبة 16"/>
          <p:cNvSpPr/>
          <p:nvPr/>
        </p:nvSpPr>
        <p:spPr>
          <a:xfrm>
            <a:off x="7272461" y="3560254"/>
            <a:ext cx="360040" cy="21602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7308304" y="486916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هذه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071539" y="534657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026196" y="5067369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026196" y="487235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27584" y="5929236"/>
            <a:ext cx="10081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هاء الغائب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827584" y="5654348"/>
            <a:ext cx="10081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ألف </a:t>
            </a:r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الإثنين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827584" y="5349921"/>
            <a:ext cx="10081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نون النسوة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683568" y="5159421"/>
            <a:ext cx="115212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ياء المخاطبة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827584" y="4872358"/>
            <a:ext cx="100811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واو </a:t>
            </a:r>
            <a:r>
              <a:rPr lang="ar-QA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الحماعة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6516216" y="537514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متى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7308304" y="515607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هذان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6516216" y="515607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ماذا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516216" y="486916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5721796" y="5092815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امتناع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721796" y="4848293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انتباه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6544791" y="5642217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الهمزة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6544791" y="5927747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أين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7344308" y="5927747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هؤلاء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7313399" y="562294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هذين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7344308" y="5387869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هاتان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5721796" y="590795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اجتهاد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746177" y="561305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انبهار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5793802" y="537514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انتصار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2069019" y="566350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هما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2712368" y="484829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الذي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مستطيل 48"/>
          <p:cNvSpPr/>
          <p:nvPr/>
        </p:nvSpPr>
        <p:spPr>
          <a:xfrm>
            <a:off x="2691753" y="515123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اللذان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2691753" y="539433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اللتان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2680370" y="590795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2698758" y="566350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اللاتي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3" name="مستطيل 52"/>
          <p:cNvSpPr/>
          <p:nvPr/>
        </p:nvSpPr>
        <p:spPr>
          <a:xfrm>
            <a:off x="3376970" y="515607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أمام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3376970" y="487555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تحت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5" name="مستطيل 54"/>
          <p:cNvSpPr/>
          <p:nvPr/>
        </p:nvSpPr>
        <p:spPr>
          <a:xfrm>
            <a:off x="3432741" y="539433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خلف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مستطيل 55"/>
          <p:cNvSpPr/>
          <p:nvPr/>
        </p:nvSpPr>
        <p:spPr>
          <a:xfrm>
            <a:off x="3391456" y="5654347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دون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4237298" y="5144903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ليلاً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391456" y="5907799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حيث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4216683" y="560002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مساءً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4237298" y="487555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صباحاً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4215356" y="538786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نهاراً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4216683" y="582207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ساعة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220" name="مستطيل 9219"/>
          <p:cNvSpPr/>
          <p:nvPr/>
        </p:nvSpPr>
        <p:spPr>
          <a:xfrm>
            <a:off x="4072989" y="4756926"/>
            <a:ext cx="24280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إذ</a:t>
            </a:r>
          </a:p>
          <a:p>
            <a:pPr algn="ctr"/>
            <a:r>
              <a:rPr lang="ar-S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إذن</a:t>
            </a:r>
          </a:p>
          <a:p>
            <a:pPr algn="ctr"/>
            <a:r>
              <a:rPr lang="ar-S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حينئذٍ</a:t>
            </a:r>
          </a:p>
          <a:p>
            <a:pPr algn="ctr"/>
            <a:r>
              <a:rPr lang="ar-SA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يومئذٍ</a:t>
            </a:r>
          </a:p>
        </p:txBody>
      </p:sp>
    </p:spTree>
    <p:extLst>
      <p:ext uri="{BB962C8B-B14F-4D97-AF65-F5344CB8AC3E}">
        <p14:creationId xmlns:p14="http://schemas.microsoft.com/office/powerpoint/2010/main" val="1748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 descr="C:\Users\jass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7" y="17766"/>
            <a:ext cx="9144000" cy="684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مخطط انسيابي: معالجة متعاقبة 20"/>
          <p:cNvSpPr/>
          <p:nvPr/>
        </p:nvSpPr>
        <p:spPr>
          <a:xfrm>
            <a:off x="5076056" y="1441164"/>
            <a:ext cx="2232248" cy="235259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6439086" y="242088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6444208" y="3212975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6444208" y="2999718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6444208" y="284224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6429355" y="267653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723997" y="321297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723997" y="299477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726099" y="284088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708707" y="263691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فعل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4760028" y="2422605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4743925" y="414908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4763879" y="4365104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حرف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6508916" y="4609257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6480212" y="414908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752020" y="486251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4721912" y="515719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6444208" y="4437112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4779057" y="4591086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حرف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6471947" y="5157191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حرف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6472670" y="4871890"/>
            <a:ext cx="6480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حرف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21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 descr="C:\Users\jass\Deskto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17"/>
            <a:ext cx="9140552" cy="688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979712" y="1772816"/>
            <a:ext cx="525658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المثال الأول والثاني تاء </a:t>
            </a:r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الفاعل متحركة بالرفع والنصب والجر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المثال الثالث التاء </a:t>
            </a:r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ساكنة لا محل لها من الإعراب</a:t>
            </a:r>
          </a:p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حرف مبني على السكون </a:t>
            </a:r>
            <a:endParaRPr lang="ar-SA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100142" y="2979937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 كتبتَ الدرس؟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257000" y="4348560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 صعدتَ الحافلة؟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796594" y="3412624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أكلتُ التفاحة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236568" y="2730301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كتبتُ الدرس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816413" y="3861048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أكلتْ هند التفاحة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4841142" y="3645024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هل أكلتَ التفاحة؟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319402" y="4581128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صعدتْ هند الحافلة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6319402" y="3182442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كتبتْ هند الدرس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270395" y="4168825"/>
            <a:ext cx="12837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صعدتُ الحافلة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5148065" y="5877272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 الجملة الأولى ما نافية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627784" y="6183560"/>
            <a:ext cx="468362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 الجملة الثانية ما موصولة بمعنى الذي وهو للدلالة على غير العاقل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74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 descr="C:\Users\jass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70" y="0"/>
            <a:ext cx="91695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/>
          <p:cNvSpPr/>
          <p:nvPr/>
        </p:nvSpPr>
        <p:spPr>
          <a:xfrm>
            <a:off x="665815" y="2577108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وجود أل التعريف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383177" y="3120826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اسم </a:t>
            </a:r>
            <a:r>
              <a:rPr lang="ar-QA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لإنه</a:t>
            </a:r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منون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706827" y="3582888"/>
            <a:ext cx="249892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سبقت بحرف جر وجمع مذكر سالم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9552" y="4043065"/>
            <a:ext cx="20820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QA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لإنه</a:t>
            </a:r>
            <a:r>
              <a:rPr lang="ar-QA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منون</a:t>
            </a:r>
            <a:endParaRPr lang="ar-QA" sz="1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1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289</Words>
  <Application>Microsoft Office PowerPoint</Application>
  <PresentationFormat>عرض على الشاشة (3:4)‏</PresentationFormat>
  <Paragraphs>157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ب55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jass</dc:creator>
  <cp:lastModifiedBy>jass</cp:lastModifiedBy>
  <cp:revision>26</cp:revision>
  <dcterms:created xsi:type="dcterms:W3CDTF">2015-08-23T18:02:08Z</dcterms:created>
  <dcterms:modified xsi:type="dcterms:W3CDTF">2015-09-01T17:09:09Z</dcterms:modified>
</cp:coreProperties>
</file>