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1" r:id="rId3"/>
    <p:sldId id="260" r:id="rId4"/>
    <p:sldId id="257" r:id="rId5"/>
    <p:sldId id="265" r:id="rId6"/>
    <p:sldId id="267" r:id="rId7"/>
    <p:sldId id="266" r:id="rId8"/>
    <p:sldId id="264" r:id="rId9"/>
    <p:sldId id="259" r:id="rId10"/>
    <p:sldId id="263" r:id="rId11"/>
    <p:sldId id="262" r:id="rId1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00" d="100"/>
          <a:sy n="100" d="100"/>
        </p:scale>
        <p:origin x="-29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01390-6DD3-407C-B87A-A7BA62CEF6D5}" type="datetimeFigureOut">
              <a:rPr lang="ar-SA" smtClean="0"/>
              <a:t>18/11/36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5010-6F12-4EE7-BA17-E98F8F92E4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66456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01390-6DD3-407C-B87A-A7BA62CEF6D5}" type="datetimeFigureOut">
              <a:rPr lang="ar-SA" smtClean="0"/>
              <a:t>18/11/36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5010-6F12-4EE7-BA17-E98F8F92E4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88308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01390-6DD3-407C-B87A-A7BA62CEF6D5}" type="datetimeFigureOut">
              <a:rPr lang="ar-SA" smtClean="0"/>
              <a:t>18/11/36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5010-6F12-4EE7-BA17-E98F8F92E4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11176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01390-6DD3-407C-B87A-A7BA62CEF6D5}" type="datetimeFigureOut">
              <a:rPr lang="ar-SA" smtClean="0"/>
              <a:t>18/11/36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5010-6F12-4EE7-BA17-E98F8F92E4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42964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01390-6DD3-407C-B87A-A7BA62CEF6D5}" type="datetimeFigureOut">
              <a:rPr lang="ar-SA" smtClean="0"/>
              <a:t>18/11/36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5010-6F12-4EE7-BA17-E98F8F92E4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3400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01390-6DD3-407C-B87A-A7BA62CEF6D5}" type="datetimeFigureOut">
              <a:rPr lang="ar-SA" smtClean="0"/>
              <a:t>18/11/36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5010-6F12-4EE7-BA17-E98F8F92E4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8577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01390-6DD3-407C-B87A-A7BA62CEF6D5}" type="datetimeFigureOut">
              <a:rPr lang="ar-SA" smtClean="0"/>
              <a:t>18/11/36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5010-6F12-4EE7-BA17-E98F8F92E4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63944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01390-6DD3-407C-B87A-A7BA62CEF6D5}" type="datetimeFigureOut">
              <a:rPr lang="ar-SA" smtClean="0"/>
              <a:t>18/11/36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5010-6F12-4EE7-BA17-E98F8F92E4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21876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01390-6DD3-407C-B87A-A7BA62CEF6D5}" type="datetimeFigureOut">
              <a:rPr lang="ar-SA" smtClean="0"/>
              <a:t>18/11/36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5010-6F12-4EE7-BA17-E98F8F92E4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8845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01390-6DD3-407C-B87A-A7BA62CEF6D5}" type="datetimeFigureOut">
              <a:rPr lang="ar-SA" smtClean="0"/>
              <a:t>18/11/36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5010-6F12-4EE7-BA17-E98F8F92E4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32557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01390-6DD3-407C-B87A-A7BA62CEF6D5}" type="datetimeFigureOut">
              <a:rPr lang="ar-SA" smtClean="0"/>
              <a:t>18/11/36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5010-6F12-4EE7-BA17-E98F8F92E4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4344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01390-6DD3-407C-B87A-A7BA62CEF6D5}" type="datetimeFigureOut">
              <a:rPr lang="ar-SA" smtClean="0"/>
              <a:t>18/11/36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25010-6F12-4EE7-BA17-E98F8F92E4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81554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098" name="Picture 2" descr="C:\Users\jass\Desktop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515"/>
            <a:ext cx="9144000" cy="6864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991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3314" name="Picture 2" descr="C:\Users\jass\Desktop\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2956"/>
            <a:ext cx="9144000" cy="6835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مستطيل 4"/>
          <p:cNvSpPr/>
          <p:nvPr/>
        </p:nvSpPr>
        <p:spPr>
          <a:xfrm>
            <a:off x="5580112" y="1124742"/>
            <a:ext cx="208202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لوجود آل</a:t>
            </a:r>
            <a:endParaRPr lang="ar-QA" sz="1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نظم </a:t>
            </a:r>
            <a:r>
              <a:rPr lang="ar-QA" sz="1400" b="1" cap="all" spc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اسم للإسناد</a:t>
            </a:r>
            <a:endParaRPr lang="ar-QA" sz="1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996952"/>
            <a:ext cx="2476128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012951"/>
            <a:ext cx="1698737" cy="3080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1696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4338" name="Picture 2" descr="C:\Users\jass\Desktop\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8673"/>
            <a:ext cx="9144000" cy="6876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مستطيل 4"/>
          <p:cNvSpPr/>
          <p:nvPr/>
        </p:nvSpPr>
        <p:spPr>
          <a:xfrm>
            <a:off x="4172241" y="2564904"/>
            <a:ext cx="2082024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حجرة الصف نظيفة</a:t>
            </a:r>
          </a:p>
        </p:txBody>
      </p:sp>
      <p:sp>
        <p:nvSpPr>
          <p:cNvPr id="6" name="مستطيل 5"/>
          <p:cNvSpPr/>
          <p:nvPr/>
        </p:nvSpPr>
        <p:spPr>
          <a:xfrm>
            <a:off x="4172241" y="2720280"/>
            <a:ext cx="2082024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مكتبة المدرسة مرتبة</a:t>
            </a:r>
            <a:endParaRPr lang="ar-QA" sz="1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4141756" y="2919165"/>
            <a:ext cx="2082024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ساحة المدرسة كبيرة</a:t>
            </a:r>
            <a:endParaRPr lang="ar-QA" sz="1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66578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122" name="Picture 2" descr="C:\Users\jass\Desktop\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22158"/>
            <a:ext cx="9144000" cy="688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مستطيل 4"/>
          <p:cNvSpPr/>
          <p:nvPr/>
        </p:nvSpPr>
        <p:spPr>
          <a:xfrm>
            <a:off x="3673998" y="692696"/>
            <a:ext cx="898003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Q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واو الجماعة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3855065" y="1000473"/>
            <a:ext cx="545342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اذكروا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3644493" y="1174327"/>
            <a:ext cx="898003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واو الجماعة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3807444" y="1482103"/>
            <a:ext cx="558166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نعــمت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3861146" y="1670279"/>
            <a:ext cx="450765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الــله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3338445" y="2157174"/>
            <a:ext cx="1199367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Q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كم : ضمير متصل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3951468" y="2354036"/>
            <a:ext cx="284052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إذ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3898015" y="2618839"/>
            <a:ext cx="413896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كنتم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3831489" y="2802255"/>
            <a:ext cx="510076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QA" sz="1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آعداء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3692353" y="3739929"/>
            <a:ext cx="538930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قلوبكم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3767767" y="3583408"/>
            <a:ext cx="378630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Q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بين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3731133" y="3399023"/>
            <a:ext cx="401072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ألف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3374230" y="3110144"/>
            <a:ext cx="1165705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Q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 : حرف عطف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3374230" y="4047706"/>
            <a:ext cx="1199367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Q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كم : ضمير متصل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3407892" y="4208084"/>
            <a:ext cx="1165705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Q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 : حرف عطف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3735707" y="4485364"/>
            <a:ext cx="510076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أصبح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2" name="مستطيل 21"/>
          <p:cNvSpPr/>
          <p:nvPr/>
        </p:nvSpPr>
        <p:spPr>
          <a:xfrm>
            <a:off x="3722883" y="5680833"/>
            <a:ext cx="535724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إخواناً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3326435" y="5378198"/>
            <a:ext cx="1309975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Q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الهاء: ضمير متصل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3718002" y="5116732"/>
            <a:ext cx="487634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Q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نعمت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3547385" y="4962844"/>
            <a:ext cx="939681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Q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ب: حرف جر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6" name="مستطيل 25"/>
          <p:cNvSpPr/>
          <p:nvPr/>
        </p:nvSpPr>
        <p:spPr>
          <a:xfrm>
            <a:off x="3633146" y="4655067"/>
            <a:ext cx="768160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Q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تاء الفاعل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72986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/>
      <p:bldP spid="23" grpId="0"/>
      <p:bldP spid="24" grpId="0"/>
      <p:bldP spid="2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6146" name="Picture 2" descr="C:\Users\jass\Desktop\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384" y="12503"/>
            <a:ext cx="9144000" cy="6849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مستطيل 3"/>
          <p:cNvSpPr/>
          <p:nvPr/>
        </p:nvSpPr>
        <p:spPr>
          <a:xfrm>
            <a:off x="2195736" y="2204864"/>
            <a:ext cx="700833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Q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يسوس</a:t>
            </a:r>
            <a:endParaRPr lang="ar-SA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2039308" y="2507925"/>
            <a:ext cx="898003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Q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واو الجماعة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2222853" y="2704410"/>
            <a:ext cx="530916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أحلاما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291915" y="3356681"/>
            <a:ext cx="311304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Q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ها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2266134" y="2905074"/>
            <a:ext cx="444353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Q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بعيداً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2278650" y="3129407"/>
            <a:ext cx="373820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أناة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2307606" y="4219001"/>
            <a:ext cx="405880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Q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جاء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2196895" y="4030705"/>
            <a:ext cx="537328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Q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غضب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2327848" y="3730078"/>
            <a:ext cx="320922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Q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إن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2364315" y="3556263"/>
            <a:ext cx="266420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Q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و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69118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QA" dirty="0" smtClean="0"/>
              <a:t>ب55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7170" name="Picture 2" descr="C:\Users\jass\Desktop\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16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مستطيل 4"/>
          <p:cNvSpPr/>
          <p:nvPr/>
        </p:nvSpPr>
        <p:spPr>
          <a:xfrm>
            <a:off x="1607652" y="1988840"/>
            <a:ext cx="1189749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أن : حرف نصب 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6361740" y="2478684"/>
            <a:ext cx="346570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الله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6267966" y="2172395"/>
            <a:ext cx="534121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رسول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3758400" y="1978918"/>
            <a:ext cx="1088761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نبأ : فعل ماضي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6266364" y="3582888"/>
            <a:ext cx="537327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مأمول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6346315" y="3356992"/>
            <a:ext cx="465192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العفو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5540301" y="2852936"/>
            <a:ext cx="1984839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الضمير (النون ) في (أوعدني )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4037286" y="2202062"/>
            <a:ext cx="463588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أوعد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3758400" y="5013176"/>
            <a:ext cx="1105554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بالله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4126446" y="5517232"/>
            <a:ext cx="445553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يالله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3923929" y="5973118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الله أكبر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2880799" y="5013175"/>
            <a:ext cx="877601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من العفو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971600" y="5011686"/>
            <a:ext cx="877601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كالمأمول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971600" y="5234507"/>
            <a:ext cx="877601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مأمولاً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1" name="مستطيل 20"/>
          <p:cNvSpPr/>
          <p:nvPr/>
        </p:nvSpPr>
        <p:spPr>
          <a:xfrm>
            <a:off x="988577" y="5517231"/>
            <a:ext cx="877601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يامأمول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2" name="مستطيل 21"/>
          <p:cNvSpPr/>
          <p:nvPr/>
        </p:nvSpPr>
        <p:spPr>
          <a:xfrm>
            <a:off x="971600" y="5733256"/>
            <a:ext cx="877601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المأمول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994332" y="5973117"/>
            <a:ext cx="87760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يالمأمول</a:t>
            </a:r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شفاؤه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2699792" y="5973118"/>
            <a:ext cx="1050963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العفو جميل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1914798" y="6041033"/>
            <a:ext cx="96600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إن أكرمكم عند الله اتقاكم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6" name="مستطيل 25"/>
          <p:cNvSpPr/>
          <p:nvPr/>
        </p:nvSpPr>
        <p:spPr>
          <a:xfrm>
            <a:off x="2051720" y="5014119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من عند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9" name="مستطيل 28"/>
          <p:cNvSpPr/>
          <p:nvPr/>
        </p:nvSpPr>
        <p:spPr>
          <a:xfrm>
            <a:off x="2995563" y="5562748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أيا عفواً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1" name="مستطيل 30"/>
          <p:cNvSpPr/>
          <p:nvPr/>
        </p:nvSpPr>
        <p:spPr>
          <a:xfrm>
            <a:off x="2995563" y="5322839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عفواً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2" name="مستطيل 31"/>
          <p:cNvSpPr/>
          <p:nvPr/>
        </p:nvSpPr>
        <p:spPr>
          <a:xfrm>
            <a:off x="2995563" y="5817741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العفو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16885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  <p:bldP spid="17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9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8194" name="Picture 2" descr="C:\Users\jass\Desktop\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06" y="0"/>
            <a:ext cx="914570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مستطيل 4"/>
          <p:cNvSpPr/>
          <p:nvPr/>
        </p:nvSpPr>
        <p:spPr>
          <a:xfrm>
            <a:off x="6084168" y="1916832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أبو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6077694" y="2132856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الدهر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1691680" y="2100238"/>
            <a:ext cx="180020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فيها آل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1547664" y="1898725"/>
            <a:ext cx="280831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يقبل الاسناد وحرف جر والنداء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6093321" y="2389908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الأزراء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6077694" y="2780928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غشاء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6026833" y="3429000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سهام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6012160" y="3212976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نبال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6035986" y="3770214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النصال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6012160" y="4033341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النصال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2051720" y="4024759"/>
            <a:ext cx="144016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جر وفيها آل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2051720" y="3790207"/>
            <a:ext cx="144016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فيها آل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2051720" y="3428999"/>
            <a:ext cx="144016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منونا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2" name="مستطيل 21"/>
          <p:cNvSpPr/>
          <p:nvPr/>
        </p:nvSpPr>
        <p:spPr>
          <a:xfrm>
            <a:off x="2267744" y="2374778"/>
            <a:ext cx="1201479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فيها آل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2267744" y="2730180"/>
            <a:ext cx="1214427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مجرور 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1979712" y="3203451"/>
            <a:ext cx="1502644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مجرور 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دائرة مجوفة 3"/>
          <p:cNvSpPr/>
          <p:nvPr/>
        </p:nvSpPr>
        <p:spPr>
          <a:xfrm>
            <a:off x="4427984" y="5877272"/>
            <a:ext cx="288032" cy="216024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26" name="دائرة مجوفة 25"/>
          <p:cNvSpPr/>
          <p:nvPr/>
        </p:nvSpPr>
        <p:spPr>
          <a:xfrm>
            <a:off x="4427984" y="6093643"/>
            <a:ext cx="288032" cy="216024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27" name="دائرة مجوفة 26"/>
          <p:cNvSpPr/>
          <p:nvPr/>
        </p:nvSpPr>
        <p:spPr>
          <a:xfrm>
            <a:off x="2483768" y="6342359"/>
            <a:ext cx="288032" cy="216024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569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0" grpId="0"/>
      <p:bldP spid="11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2" grpId="0"/>
      <p:bldP spid="23" grpId="0"/>
      <p:bldP spid="24" grpId="0"/>
      <p:bldP spid="4" grpId="0" animBg="1"/>
      <p:bldP spid="26" grpId="0" animBg="1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9218" name="Picture 2" descr="C:\Users\jass\Desktop\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281" y="-23056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دائرة مجوفة 4"/>
          <p:cNvSpPr/>
          <p:nvPr/>
        </p:nvSpPr>
        <p:spPr>
          <a:xfrm>
            <a:off x="4427984" y="2204864"/>
            <a:ext cx="288032" cy="216024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6" name="دائرة مجوفة 5"/>
          <p:cNvSpPr/>
          <p:nvPr/>
        </p:nvSpPr>
        <p:spPr>
          <a:xfrm>
            <a:off x="4436368" y="2492896"/>
            <a:ext cx="288032" cy="216024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7" name="دائرة مجوفة 6"/>
          <p:cNvSpPr/>
          <p:nvPr/>
        </p:nvSpPr>
        <p:spPr>
          <a:xfrm>
            <a:off x="4417318" y="1988840"/>
            <a:ext cx="288032" cy="216024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8" name="دائرة مجوفة 7"/>
          <p:cNvSpPr/>
          <p:nvPr/>
        </p:nvSpPr>
        <p:spPr>
          <a:xfrm>
            <a:off x="2483768" y="1772816"/>
            <a:ext cx="288032" cy="216024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9" name="دائرة مجوفة 8"/>
          <p:cNvSpPr/>
          <p:nvPr/>
        </p:nvSpPr>
        <p:spPr>
          <a:xfrm>
            <a:off x="4417318" y="1556792"/>
            <a:ext cx="288032" cy="216024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0" name="دائرة مجوفة 9"/>
          <p:cNvSpPr/>
          <p:nvPr/>
        </p:nvSpPr>
        <p:spPr>
          <a:xfrm>
            <a:off x="4319786" y="1340768"/>
            <a:ext cx="288032" cy="216024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1" name="دائرة مجوفة 10"/>
          <p:cNvSpPr/>
          <p:nvPr/>
        </p:nvSpPr>
        <p:spPr>
          <a:xfrm>
            <a:off x="4319786" y="1124744"/>
            <a:ext cx="288032" cy="216024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2" name="دائرة مجوفة 11"/>
          <p:cNvSpPr/>
          <p:nvPr/>
        </p:nvSpPr>
        <p:spPr>
          <a:xfrm>
            <a:off x="4319786" y="865623"/>
            <a:ext cx="288032" cy="216024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4" name="مخطط انسيابي: معالجة متعاقبة 3"/>
          <p:cNvSpPr/>
          <p:nvPr/>
        </p:nvSpPr>
        <p:spPr>
          <a:xfrm>
            <a:off x="6444208" y="3140968"/>
            <a:ext cx="360040" cy="216024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خطط انسيابي: معالجة متعاقبة 13"/>
          <p:cNvSpPr/>
          <p:nvPr/>
        </p:nvSpPr>
        <p:spPr>
          <a:xfrm>
            <a:off x="5667722" y="3320988"/>
            <a:ext cx="360040" cy="216024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خطط انسيابي: معالجة متعاقبة 14"/>
          <p:cNvSpPr/>
          <p:nvPr/>
        </p:nvSpPr>
        <p:spPr>
          <a:xfrm>
            <a:off x="6261854" y="3780842"/>
            <a:ext cx="360040" cy="216024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خطط انسيابي: معالجة متعاقبة 15"/>
          <p:cNvSpPr/>
          <p:nvPr/>
        </p:nvSpPr>
        <p:spPr>
          <a:xfrm>
            <a:off x="5334322" y="3920294"/>
            <a:ext cx="360040" cy="216024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مخطط انسيابي: معالجة متعاقبة 16"/>
          <p:cNvSpPr/>
          <p:nvPr/>
        </p:nvSpPr>
        <p:spPr>
          <a:xfrm>
            <a:off x="7272461" y="3560254"/>
            <a:ext cx="360040" cy="216024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ستطيل 17"/>
          <p:cNvSpPr/>
          <p:nvPr/>
        </p:nvSpPr>
        <p:spPr>
          <a:xfrm>
            <a:off x="7308304" y="4869160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هذه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2071539" y="5346571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هن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2026196" y="5067369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هم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1" name="مستطيل 20"/>
          <p:cNvSpPr/>
          <p:nvPr/>
        </p:nvSpPr>
        <p:spPr>
          <a:xfrm>
            <a:off x="2026196" y="4872358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هي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2" name="مستطيل 21"/>
          <p:cNvSpPr/>
          <p:nvPr/>
        </p:nvSpPr>
        <p:spPr>
          <a:xfrm>
            <a:off x="827584" y="5929236"/>
            <a:ext cx="100811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هاء الغائب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827584" y="5654348"/>
            <a:ext cx="100811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ألف </a:t>
            </a:r>
            <a:r>
              <a:rPr lang="ar-QA" sz="1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الإثنين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827584" y="5349921"/>
            <a:ext cx="100811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نون النسوة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683568" y="5159421"/>
            <a:ext cx="1152128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ياء المخاطبة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6" name="مستطيل 25"/>
          <p:cNvSpPr/>
          <p:nvPr/>
        </p:nvSpPr>
        <p:spPr>
          <a:xfrm>
            <a:off x="827584" y="4872358"/>
            <a:ext cx="100811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واو </a:t>
            </a:r>
            <a:r>
              <a:rPr lang="ar-QA" sz="1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الحماعة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7" name="مستطيل 26"/>
          <p:cNvSpPr/>
          <p:nvPr/>
        </p:nvSpPr>
        <p:spPr>
          <a:xfrm>
            <a:off x="6516216" y="5375146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متى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8" name="مستطيل 27"/>
          <p:cNvSpPr/>
          <p:nvPr/>
        </p:nvSpPr>
        <p:spPr>
          <a:xfrm>
            <a:off x="7308304" y="5156070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هذان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9" name="مستطيل 28"/>
          <p:cNvSpPr/>
          <p:nvPr/>
        </p:nvSpPr>
        <p:spPr>
          <a:xfrm>
            <a:off x="6516216" y="5156071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ماذا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0" name="مستطيل 29"/>
          <p:cNvSpPr/>
          <p:nvPr/>
        </p:nvSpPr>
        <p:spPr>
          <a:xfrm>
            <a:off x="6516216" y="4869160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هل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1" name="مستطيل 30"/>
          <p:cNvSpPr/>
          <p:nvPr/>
        </p:nvSpPr>
        <p:spPr>
          <a:xfrm>
            <a:off x="5721796" y="5092815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امتناع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2" name="مستطيل 31"/>
          <p:cNvSpPr/>
          <p:nvPr/>
        </p:nvSpPr>
        <p:spPr>
          <a:xfrm>
            <a:off x="5721796" y="4848293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انتباه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3" name="مستطيل 32"/>
          <p:cNvSpPr/>
          <p:nvPr/>
        </p:nvSpPr>
        <p:spPr>
          <a:xfrm>
            <a:off x="6544791" y="5642217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الهمزة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4" name="مستطيل 33"/>
          <p:cNvSpPr/>
          <p:nvPr/>
        </p:nvSpPr>
        <p:spPr>
          <a:xfrm>
            <a:off x="6544791" y="5927747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أين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5" name="مستطيل 34"/>
          <p:cNvSpPr/>
          <p:nvPr/>
        </p:nvSpPr>
        <p:spPr>
          <a:xfrm>
            <a:off x="7344308" y="5927747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هؤلاء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6" name="مستطيل 35"/>
          <p:cNvSpPr/>
          <p:nvPr/>
        </p:nvSpPr>
        <p:spPr>
          <a:xfrm>
            <a:off x="7313399" y="5622948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هذين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7" name="مستطيل 36"/>
          <p:cNvSpPr/>
          <p:nvPr/>
        </p:nvSpPr>
        <p:spPr>
          <a:xfrm>
            <a:off x="7344308" y="5387869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هاتان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3" name="مستطيل 42"/>
          <p:cNvSpPr/>
          <p:nvPr/>
        </p:nvSpPr>
        <p:spPr>
          <a:xfrm>
            <a:off x="5721796" y="5907952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اجتهاد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4" name="مستطيل 43"/>
          <p:cNvSpPr/>
          <p:nvPr/>
        </p:nvSpPr>
        <p:spPr>
          <a:xfrm>
            <a:off x="5746177" y="5613050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انبهار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5" name="مستطيل 44"/>
          <p:cNvSpPr/>
          <p:nvPr/>
        </p:nvSpPr>
        <p:spPr>
          <a:xfrm>
            <a:off x="5793802" y="5375146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انتصار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7" name="مستطيل 46"/>
          <p:cNvSpPr/>
          <p:nvPr/>
        </p:nvSpPr>
        <p:spPr>
          <a:xfrm>
            <a:off x="2069019" y="5663500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هما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8" name="مستطيل 47"/>
          <p:cNvSpPr/>
          <p:nvPr/>
        </p:nvSpPr>
        <p:spPr>
          <a:xfrm>
            <a:off x="2712368" y="4848292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الذي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9" name="مستطيل 48"/>
          <p:cNvSpPr/>
          <p:nvPr/>
        </p:nvSpPr>
        <p:spPr>
          <a:xfrm>
            <a:off x="2691753" y="5151230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اللذان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0" name="مستطيل 49"/>
          <p:cNvSpPr/>
          <p:nvPr/>
        </p:nvSpPr>
        <p:spPr>
          <a:xfrm>
            <a:off x="2691753" y="5394334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اللتان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1" name="مستطيل 50"/>
          <p:cNvSpPr/>
          <p:nvPr/>
        </p:nvSpPr>
        <p:spPr>
          <a:xfrm>
            <a:off x="2680370" y="5907952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التي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2" name="مستطيل 51"/>
          <p:cNvSpPr/>
          <p:nvPr/>
        </p:nvSpPr>
        <p:spPr>
          <a:xfrm>
            <a:off x="2698758" y="5663500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اللاتي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3" name="مستطيل 52"/>
          <p:cNvSpPr/>
          <p:nvPr/>
        </p:nvSpPr>
        <p:spPr>
          <a:xfrm>
            <a:off x="3376970" y="5156071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أمام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4" name="مستطيل 53"/>
          <p:cNvSpPr/>
          <p:nvPr/>
        </p:nvSpPr>
        <p:spPr>
          <a:xfrm>
            <a:off x="3376970" y="4875556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تحت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5" name="مستطيل 54"/>
          <p:cNvSpPr/>
          <p:nvPr/>
        </p:nvSpPr>
        <p:spPr>
          <a:xfrm>
            <a:off x="3432741" y="5394334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خلف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6" name="مستطيل 55"/>
          <p:cNvSpPr/>
          <p:nvPr/>
        </p:nvSpPr>
        <p:spPr>
          <a:xfrm>
            <a:off x="3391456" y="5654347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دون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7" name="مستطيل 56"/>
          <p:cNvSpPr/>
          <p:nvPr/>
        </p:nvSpPr>
        <p:spPr>
          <a:xfrm>
            <a:off x="4237298" y="5144903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ليلاً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8" name="مستطيل 57"/>
          <p:cNvSpPr/>
          <p:nvPr/>
        </p:nvSpPr>
        <p:spPr>
          <a:xfrm>
            <a:off x="3391456" y="5907799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حيث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9" name="مستطيل 58"/>
          <p:cNvSpPr/>
          <p:nvPr/>
        </p:nvSpPr>
        <p:spPr>
          <a:xfrm>
            <a:off x="4216683" y="5600022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مساءً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0" name="مستطيل 59"/>
          <p:cNvSpPr/>
          <p:nvPr/>
        </p:nvSpPr>
        <p:spPr>
          <a:xfrm>
            <a:off x="4237298" y="4875556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صباحاً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1" name="مستطيل 60"/>
          <p:cNvSpPr/>
          <p:nvPr/>
        </p:nvSpPr>
        <p:spPr>
          <a:xfrm>
            <a:off x="4215356" y="5387868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نهاراً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2" name="مستطيل 61"/>
          <p:cNvSpPr/>
          <p:nvPr/>
        </p:nvSpPr>
        <p:spPr>
          <a:xfrm>
            <a:off x="4216683" y="5822074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ساعة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220" name="مستطيل 9219"/>
          <p:cNvSpPr/>
          <p:nvPr/>
        </p:nvSpPr>
        <p:spPr>
          <a:xfrm>
            <a:off x="4072989" y="4756926"/>
            <a:ext cx="242802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2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إذ</a:t>
            </a:r>
          </a:p>
          <a:p>
            <a:pPr algn="ctr"/>
            <a:r>
              <a:rPr lang="ar-SA" sz="2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إذن</a:t>
            </a:r>
          </a:p>
          <a:p>
            <a:pPr algn="ctr"/>
            <a:r>
              <a:rPr lang="ar-SA" sz="2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حينئذٍ</a:t>
            </a:r>
          </a:p>
          <a:p>
            <a:pPr algn="ctr"/>
            <a:r>
              <a:rPr lang="ar-SA" sz="2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يومئذٍ</a:t>
            </a:r>
          </a:p>
        </p:txBody>
      </p:sp>
    </p:spTree>
    <p:extLst>
      <p:ext uri="{BB962C8B-B14F-4D97-AF65-F5344CB8AC3E}">
        <p14:creationId xmlns:p14="http://schemas.microsoft.com/office/powerpoint/2010/main" val="174852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4" grpId="0" animBg="1"/>
      <p:bldP spid="14" grpId="0" animBg="1"/>
      <p:bldP spid="15" grpId="0" animBg="1"/>
      <p:bldP spid="16" grpId="0" animBg="1"/>
      <p:bldP spid="17" grpId="0" animBg="1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43" grpId="0"/>
      <p:bldP spid="44" grpId="0"/>
      <p:bldP spid="45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92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42" name="Picture 2" descr="C:\Users\jass\Desktop\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27" y="17766"/>
            <a:ext cx="9144000" cy="6840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مخطط انسيابي: معالجة متعاقبة 20"/>
          <p:cNvSpPr/>
          <p:nvPr/>
        </p:nvSpPr>
        <p:spPr>
          <a:xfrm>
            <a:off x="5076056" y="1441164"/>
            <a:ext cx="2232248" cy="235259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ستطيل 23"/>
          <p:cNvSpPr/>
          <p:nvPr/>
        </p:nvSpPr>
        <p:spPr>
          <a:xfrm>
            <a:off x="6439086" y="2420888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فعل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6444208" y="3212975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فعل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6" name="مستطيل 25"/>
          <p:cNvSpPr/>
          <p:nvPr/>
        </p:nvSpPr>
        <p:spPr>
          <a:xfrm>
            <a:off x="6444208" y="2999718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اسم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7" name="مستطيل 26"/>
          <p:cNvSpPr/>
          <p:nvPr/>
        </p:nvSpPr>
        <p:spPr>
          <a:xfrm>
            <a:off x="6444208" y="2842244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اسم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8" name="مستطيل 27"/>
          <p:cNvSpPr/>
          <p:nvPr/>
        </p:nvSpPr>
        <p:spPr>
          <a:xfrm>
            <a:off x="6429355" y="2676532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اسم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9" name="مستطيل 28"/>
          <p:cNvSpPr/>
          <p:nvPr/>
        </p:nvSpPr>
        <p:spPr>
          <a:xfrm>
            <a:off x="4723997" y="3212976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اسم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0" name="مستطيل 29"/>
          <p:cNvSpPr/>
          <p:nvPr/>
        </p:nvSpPr>
        <p:spPr>
          <a:xfrm>
            <a:off x="4723997" y="2994774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فعل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1" name="مستطيل 30"/>
          <p:cNvSpPr/>
          <p:nvPr/>
        </p:nvSpPr>
        <p:spPr>
          <a:xfrm>
            <a:off x="4726099" y="2840886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فعل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2" name="مستطيل 31"/>
          <p:cNvSpPr/>
          <p:nvPr/>
        </p:nvSpPr>
        <p:spPr>
          <a:xfrm>
            <a:off x="4708707" y="2636912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فعل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3" name="مستطيل 32"/>
          <p:cNvSpPr/>
          <p:nvPr/>
        </p:nvSpPr>
        <p:spPr>
          <a:xfrm>
            <a:off x="4760028" y="2422605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اسم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4" name="مستطيل 33"/>
          <p:cNvSpPr/>
          <p:nvPr/>
        </p:nvSpPr>
        <p:spPr>
          <a:xfrm>
            <a:off x="4743925" y="4149080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اسم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5" name="مستطيل 34"/>
          <p:cNvSpPr/>
          <p:nvPr/>
        </p:nvSpPr>
        <p:spPr>
          <a:xfrm>
            <a:off x="4763879" y="4365104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حرف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6" name="مستطيل 35"/>
          <p:cNvSpPr/>
          <p:nvPr/>
        </p:nvSpPr>
        <p:spPr>
          <a:xfrm>
            <a:off x="6508916" y="4609257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اسم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7" name="مستطيل 36"/>
          <p:cNvSpPr/>
          <p:nvPr/>
        </p:nvSpPr>
        <p:spPr>
          <a:xfrm>
            <a:off x="6480212" y="4149080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اسم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8" name="مستطيل 37"/>
          <p:cNvSpPr/>
          <p:nvPr/>
        </p:nvSpPr>
        <p:spPr>
          <a:xfrm>
            <a:off x="4752020" y="4862511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اسم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9" name="مستطيل 38"/>
          <p:cNvSpPr/>
          <p:nvPr/>
        </p:nvSpPr>
        <p:spPr>
          <a:xfrm>
            <a:off x="4721912" y="5157192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اسم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0" name="مستطيل 39"/>
          <p:cNvSpPr/>
          <p:nvPr/>
        </p:nvSpPr>
        <p:spPr>
          <a:xfrm>
            <a:off x="6444208" y="4437112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اسم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2" name="مستطيل 41"/>
          <p:cNvSpPr/>
          <p:nvPr/>
        </p:nvSpPr>
        <p:spPr>
          <a:xfrm>
            <a:off x="4779057" y="4591086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حرف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3" name="مستطيل 42"/>
          <p:cNvSpPr/>
          <p:nvPr/>
        </p:nvSpPr>
        <p:spPr>
          <a:xfrm>
            <a:off x="6471947" y="5157191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حرف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4" name="مستطيل 43"/>
          <p:cNvSpPr/>
          <p:nvPr/>
        </p:nvSpPr>
        <p:spPr>
          <a:xfrm>
            <a:off x="6472670" y="4871890"/>
            <a:ext cx="64807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حرف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63214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2" grpId="0"/>
      <p:bldP spid="43" grpId="0"/>
      <p:bldP spid="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1266" name="Picture 2" descr="C:\Users\jass\Desktop\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317"/>
            <a:ext cx="9140552" cy="6882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مستطيل 4"/>
          <p:cNvSpPr/>
          <p:nvPr/>
        </p:nvSpPr>
        <p:spPr>
          <a:xfrm>
            <a:off x="1979712" y="1772816"/>
            <a:ext cx="5256584" cy="7386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المثال الأول والثاني تاء </a:t>
            </a:r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الفاعل متحركة بالرفع والنصب والجر</a:t>
            </a:r>
            <a:endParaRPr lang="ar-QA" sz="1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ar-Q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المثال الثالث التاء </a:t>
            </a:r>
            <a:r>
              <a:rPr lang="ar-Q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ساكنة لا محل لها من الإعراب</a:t>
            </a:r>
          </a:p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حرف مبني على السكون </a:t>
            </a:r>
            <a:endParaRPr lang="ar-SA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6100142" y="2979937"/>
            <a:ext cx="1283729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هل كتبتَ الدرس؟</a:t>
            </a:r>
            <a:endParaRPr lang="ar-QA" sz="1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6257000" y="4348560"/>
            <a:ext cx="1283729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هل صعدتَ الحافلة؟</a:t>
            </a:r>
          </a:p>
        </p:txBody>
      </p:sp>
      <p:sp>
        <p:nvSpPr>
          <p:cNvPr id="9" name="مستطيل 8"/>
          <p:cNvSpPr/>
          <p:nvPr/>
        </p:nvSpPr>
        <p:spPr>
          <a:xfrm>
            <a:off x="4796594" y="3412624"/>
            <a:ext cx="1283729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أكلتُ التفاحة</a:t>
            </a:r>
            <a:endParaRPr lang="ar-QA" sz="1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6236568" y="2730301"/>
            <a:ext cx="1283729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كتبتُ الدرس</a:t>
            </a:r>
            <a:endParaRPr lang="ar-QA" sz="1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4816413" y="3861048"/>
            <a:ext cx="1283729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أكلتْ هند التفاحة</a:t>
            </a:r>
          </a:p>
        </p:txBody>
      </p:sp>
      <p:sp>
        <p:nvSpPr>
          <p:cNvPr id="12" name="مستطيل 11"/>
          <p:cNvSpPr/>
          <p:nvPr/>
        </p:nvSpPr>
        <p:spPr>
          <a:xfrm>
            <a:off x="4841142" y="3645024"/>
            <a:ext cx="1283729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هل أكلتَ التفاحة؟</a:t>
            </a:r>
            <a:endParaRPr lang="ar-QA" sz="1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6319402" y="4581128"/>
            <a:ext cx="1283729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صعدتْ هند الحافلة</a:t>
            </a:r>
          </a:p>
        </p:txBody>
      </p:sp>
      <p:sp>
        <p:nvSpPr>
          <p:cNvPr id="14" name="مستطيل 13"/>
          <p:cNvSpPr/>
          <p:nvPr/>
        </p:nvSpPr>
        <p:spPr>
          <a:xfrm>
            <a:off x="6319402" y="3182442"/>
            <a:ext cx="1283729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كتبتْ هند الدرس</a:t>
            </a:r>
            <a:endParaRPr lang="ar-QA" sz="1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6270395" y="4168825"/>
            <a:ext cx="1283729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صعدتُ الحافلة</a:t>
            </a:r>
          </a:p>
        </p:txBody>
      </p:sp>
      <p:sp>
        <p:nvSpPr>
          <p:cNvPr id="16" name="مستطيل 15"/>
          <p:cNvSpPr/>
          <p:nvPr/>
        </p:nvSpPr>
        <p:spPr>
          <a:xfrm>
            <a:off x="5148065" y="5877272"/>
            <a:ext cx="2082024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في الجملة الأولى ما نافية</a:t>
            </a:r>
            <a:endParaRPr lang="ar-QA" sz="1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2627784" y="6183560"/>
            <a:ext cx="4683623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في الجملة الثانية ما موصولة بمعنى الذي وهو للدلالة على غير العاقل</a:t>
            </a:r>
            <a:endParaRPr lang="ar-QA" sz="1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37443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2290" name="Picture 2" descr="C:\Users\jass\Desktop\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570" y="0"/>
            <a:ext cx="916956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مستطيل 13"/>
          <p:cNvSpPr/>
          <p:nvPr/>
        </p:nvSpPr>
        <p:spPr>
          <a:xfrm>
            <a:off x="665815" y="2577108"/>
            <a:ext cx="2082024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1- وجود أل التعريف</a:t>
            </a:r>
            <a:endParaRPr lang="ar-QA" sz="1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3383177" y="3120826"/>
            <a:ext cx="2082024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اسم </a:t>
            </a:r>
            <a:r>
              <a:rPr lang="ar-QA" sz="1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لإنه</a:t>
            </a:r>
            <a:r>
              <a:rPr lang="ar-Q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منون</a:t>
            </a:r>
            <a:endParaRPr lang="ar-QA" sz="1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1706827" y="3582888"/>
            <a:ext cx="2498925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1- سبقت بحرف جر وجمع مذكر سالم</a:t>
            </a:r>
            <a:endParaRPr lang="ar-QA" sz="1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539552" y="4043065"/>
            <a:ext cx="2082024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QA" sz="1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لإنه</a:t>
            </a:r>
            <a:r>
              <a:rPr lang="ar-QA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منون</a:t>
            </a:r>
            <a:endParaRPr lang="ar-QA" sz="1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75158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289</Words>
  <Application>Microsoft Office PowerPoint</Application>
  <PresentationFormat>عرض على الشاشة (3:4)‏</PresentationFormat>
  <Paragraphs>157</Paragraphs>
  <Slides>11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نسق Office</vt:lpstr>
      <vt:lpstr>عرض تقديمي في PowerPoint</vt:lpstr>
      <vt:lpstr>عرض تقديمي في PowerPoint</vt:lpstr>
      <vt:lpstr>عرض تقديمي في PowerPoint</vt:lpstr>
      <vt:lpstr>ب55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jass</dc:creator>
  <cp:lastModifiedBy>jass</cp:lastModifiedBy>
  <cp:revision>26</cp:revision>
  <dcterms:created xsi:type="dcterms:W3CDTF">2015-08-23T18:02:08Z</dcterms:created>
  <dcterms:modified xsi:type="dcterms:W3CDTF">2015-09-01T17:09:09Z</dcterms:modified>
</cp:coreProperties>
</file>