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2" r:id="rId4"/>
    <p:sldId id="261" r:id="rId5"/>
    <p:sldId id="260" r:id="rId6"/>
    <p:sldId id="259" r:id="rId7"/>
    <p:sldId id="263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294" y="12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2076-4A4A-44DB-962E-52BB4D512015}" type="datetimeFigureOut">
              <a:rPr lang="ar-SA" smtClean="0"/>
              <a:t>18/11/36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496F-2547-4061-BBCB-850B5FBD54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6847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2076-4A4A-44DB-962E-52BB4D512015}" type="datetimeFigureOut">
              <a:rPr lang="ar-SA" smtClean="0"/>
              <a:t>18/11/36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496F-2547-4061-BBCB-850B5FBD54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5034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2076-4A4A-44DB-962E-52BB4D512015}" type="datetimeFigureOut">
              <a:rPr lang="ar-SA" smtClean="0"/>
              <a:t>18/11/36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496F-2547-4061-BBCB-850B5FBD54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0052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2076-4A4A-44DB-962E-52BB4D512015}" type="datetimeFigureOut">
              <a:rPr lang="ar-SA" smtClean="0"/>
              <a:t>18/11/36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496F-2547-4061-BBCB-850B5FBD54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1435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2076-4A4A-44DB-962E-52BB4D512015}" type="datetimeFigureOut">
              <a:rPr lang="ar-SA" smtClean="0"/>
              <a:t>18/11/36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496F-2547-4061-BBCB-850B5FBD54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36382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2076-4A4A-44DB-962E-52BB4D512015}" type="datetimeFigureOut">
              <a:rPr lang="ar-SA" smtClean="0"/>
              <a:t>18/11/36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496F-2547-4061-BBCB-850B5FBD54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67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2076-4A4A-44DB-962E-52BB4D512015}" type="datetimeFigureOut">
              <a:rPr lang="ar-SA" smtClean="0"/>
              <a:t>18/11/36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496F-2547-4061-BBCB-850B5FBD54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191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2076-4A4A-44DB-962E-52BB4D512015}" type="datetimeFigureOut">
              <a:rPr lang="ar-SA" smtClean="0"/>
              <a:t>18/11/36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496F-2547-4061-BBCB-850B5FBD54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704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2076-4A4A-44DB-962E-52BB4D512015}" type="datetimeFigureOut">
              <a:rPr lang="ar-SA" smtClean="0"/>
              <a:t>18/11/36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496F-2547-4061-BBCB-850B5FBD54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86144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2076-4A4A-44DB-962E-52BB4D512015}" type="datetimeFigureOut">
              <a:rPr lang="ar-SA" smtClean="0"/>
              <a:t>18/11/36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496F-2547-4061-BBCB-850B5FBD54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3046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2076-4A4A-44DB-962E-52BB4D512015}" type="datetimeFigureOut">
              <a:rPr lang="ar-SA" smtClean="0"/>
              <a:t>18/11/36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496F-2547-4061-BBCB-850B5FBD54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263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62076-4A4A-44DB-962E-52BB4D512015}" type="datetimeFigureOut">
              <a:rPr lang="ar-SA" smtClean="0"/>
              <a:t>18/11/36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4496F-2547-4061-BBCB-850B5FBD54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9016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816" y="0"/>
            <a:ext cx="9129264" cy="70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دائرة مجوفة 8"/>
          <p:cNvSpPr/>
          <p:nvPr/>
        </p:nvSpPr>
        <p:spPr>
          <a:xfrm>
            <a:off x="1537737" y="4857872"/>
            <a:ext cx="412195" cy="371328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0" name="دائرة مجوفة 9"/>
          <p:cNvSpPr/>
          <p:nvPr/>
        </p:nvSpPr>
        <p:spPr>
          <a:xfrm>
            <a:off x="2817729" y="6385304"/>
            <a:ext cx="412195" cy="371328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1" name="دائرة مجوفة 10"/>
          <p:cNvSpPr/>
          <p:nvPr/>
        </p:nvSpPr>
        <p:spPr>
          <a:xfrm>
            <a:off x="1484039" y="6183416"/>
            <a:ext cx="412195" cy="371328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2" name="دائرة مجوفة 11"/>
          <p:cNvSpPr/>
          <p:nvPr/>
        </p:nvSpPr>
        <p:spPr>
          <a:xfrm>
            <a:off x="1449578" y="5812088"/>
            <a:ext cx="412195" cy="371328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3" name="دائرة مجوفة 12"/>
          <p:cNvSpPr/>
          <p:nvPr/>
        </p:nvSpPr>
        <p:spPr>
          <a:xfrm>
            <a:off x="2817730" y="5500736"/>
            <a:ext cx="412195" cy="371328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4" name="دائرة مجوفة 13"/>
          <p:cNvSpPr/>
          <p:nvPr/>
        </p:nvSpPr>
        <p:spPr>
          <a:xfrm>
            <a:off x="1331639" y="2469014"/>
            <a:ext cx="412195" cy="371328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5" name="دائرة مجوفة 14"/>
          <p:cNvSpPr/>
          <p:nvPr/>
        </p:nvSpPr>
        <p:spPr>
          <a:xfrm>
            <a:off x="1300734" y="3317521"/>
            <a:ext cx="412195" cy="371328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6" name="دائرة مجوفة 15"/>
          <p:cNvSpPr/>
          <p:nvPr/>
        </p:nvSpPr>
        <p:spPr>
          <a:xfrm>
            <a:off x="2611632" y="3855404"/>
            <a:ext cx="412195" cy="371328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7" name="دائرة مجوفة 16"/>
          <p:cNvSpPr/>
          <p:nvPr/>
        </p:nvSpPr>
        <p:spPr>
          <a:xfrm>
            <a:off x="1449577" y="4383777"/>
            <a:ext cx="412195" cy="371328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8" name="دائرة مجوفة 17"/>
          <p:cNvSpPr/>
          <p:nvPr/>
        </p:nvSpPr>
        <p:spPr>
          <a:xfrm>
            <a:off x="1484039" y="5195936"/>
            <a:ext cx="412195" cy="371328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812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001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وجه ضاحك 1"/>
          <p:cNvSpPr/>
          <p:nvPr/>
        </p:nvSpPr>
        <p:spPr>
          <a:xfrm>
            <a:off x="6084168" y="980728"/>
            <a:ext cx="360040" cy="28803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rgbClr val="FFFF00"/>
              </a:solidFill>
            </a:endParaRPr>
          </a:p>
        </p:txBody>
      </p:sp>
      <p:sp>
        <p:nvSpPr>
          <p:cNvPr id="4" name="وجه ضاحك 3"/>
          <p:cNvSpPr/>
          <p:nvPr/>
        </p:nvSpPr>
        <p:spPr>
          <a:xfrm>
            <a:off x="5580112" y="1155794"/>
            <a:ext cx="360040" cy="28803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rgbClr val="FFFF00"/>
              </a:solidFill>
            </a:endParaRPr>
          </a:p>
        </p:txBody>
      </p:sp>
      <p:sp>
        <p:nvSpPr>
          <p:cNvPr id="5" name="وجه ضاحك 4"/>
          <p:cNvSpPr/>
          <p:nvPr/>
        </p:nvSpPr>
        <p:spPr>
          <a:xfrm>
            <a:off x="6181364" y="1628800"/>
            <a:ext cx="360040" cy="28803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rgbClr val="FFFF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4671489" y="3670486"/>
            <a:ext cx="301975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إستمع</a:t>
            </a:r>
            <a:r>
              <a:rPr lang="ar-SA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محمد للدرس</a:t>
            </a:r>
            <a:endParaRPr lang="ar-SA" sz="1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671489" y="3867133"/>
            <a:ext cx="301975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خافت هند من القط</a:t>
            </a:r>
            <a:endParaRPr lang="ar-SA" sz="1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4671489" y="4161440"/>
            <a:ext cx="3019750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إعتذر</a:t>
            </a:r>
            <a:r>
              <a:rPr lang="ar-SA" sz="1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الطالب من المحاضرة</a:t>
            </a:r>
            <a:endParaRPr lang="ar-SA" sz="1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4671489" y="4438439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علمتً أن محمداً مسافراً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4851509" y="4765613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تقدمت الحضارة في أوج ازدهارها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4851509" y="5073390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طمحتُ بالوصول للمركز الأول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2920402" y="3915244"/>
            <a:ext cx="3019750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يخاف أحمد من القطط بعد أن رآها اليوم</a:t>
            </a:r>
            <a:endParaRPr lang="ar-SA" sz="1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2950327" y="4134549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يعتذر الطالب في هذا اليوم من المعلم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79929" y="4482071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يعلم محمداً أن المدرسة تحقق مآربه عندما يكبر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2909986" y="4746215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يتقدم خالد بالطابور لهذا اليوم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744252" y="5053992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يطمحون الطلاب بالتفوق في المستقبل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-180527" y="3915244"/>
            <a:ext cx="366782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يخاف خالد من ركوب الطائرة بعد قليل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2990251" y="4457836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تعلم هند بسفر أخيها اليوم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2920402" y="5050364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يطمح محمد بقيام الليل لهذا اليوم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611560" y="4734514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يتقدم خالد بالطابور بعد مدة وجيزة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491184" y="4205687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يعتذر محمد من أبيه كي يسعد في الآخرة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3195059" y="6309320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ماضي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8344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6478"/>
            <a:ext cx="9144000" cy="6841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مستطيل 2"/>
          <p:cNvSpPr/>
          <p:nvPr/>
        </p:nvSpPr>
        <p:spPr>
          <a:xfrm>
            <a:off x="3419872" y="980728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مضارع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419872" y="1988840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مضارع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3487108" y="2924944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مضارع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275856" y="3861048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أمر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2195736" y="4509120"/>
            <a:ext cx="299793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1- تذهب هند إلى المدرسة باكراً</a:t>
            </a:r>
          </a:p>
          <a:p>
            <a:pPr algn="ctr"/>
            <a:r>
              <a:rPr lang="ar-SA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2- تفسحت هند مع صديقاتها في الفسحة</a:t>
            </a:r>
          </a:p>
          <a:p>
            <a:pPr algn="ctr"/>
            <a:r>
              <a:rPr lang="ar-SA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3- تستمع هند إلى الدرس بوعي</a:t>
            </a:r>
          </a:p>
          <a:p>
            <a:pPr algn="ctr"/>
            <a:r>
              <a:rPr lang="ar-SA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4- تعبر هند عن حبها لمدرستها لصديقاتها</a:t>
            </a:r>
          </a:p>
          <a:p>
            <a:pPr algn="ctr"/>
            <a:r>
              <a:rPr lang="ar-SA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5- تتفوق هند على زميلاتها في الصف.</a:t>
            </a:r>
            <a:endParaRPr lang="ar-SA" sz="1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4139952" y="5841191"/>
            <a:ext cx="2760691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ذهب محمد إلى الحديقة </a:t>
            </a:r>
            <a:r>
              <a:rPr lang="ar-SA" sz="1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عصراً،وفي</a:t>
            </a:r>
            <a:r>
              <a:rPr lang="ar-SA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هذا</a:t>
            </a:r>
          </a:p>
          <a:p>
            <a:pPr algn="ctr"/>
            <a:r>
              <a:rPr lang="ar-SA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المكان رأى صديقة خالد ، رمى محمد </a:t>
            </a:r>
          </a:p>
          <a:p>
            <a:pPr algn="ctr"/>
            <a:r>
              <a:rPr lang="ar-SA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الكرة </a:t>
            </a:r>
            <a:r>
              <a:rPr lang="ar-SA" sz="1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بإتجاه</a:t>
            </a:r>
            <a:r>
              <a:rPr lang="ar-SA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صديقه خالد ،فرِح خالد</a:t>
            </a:r>
          </a:p>
          <a:p>
            <a:pPr algn="ctr"/>
            <a:r>
              <a:rPr lang="ar-SA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برؤية محمد </a:t>
            </a:r>
            <a:r>
              <a:rPr lang="ar-SA" sz="1600" b="1" cap="none" spc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</a:t>
            </a:r>
            <a:r>
              <a:rPr lang="ar-SA" sz="1600" b="1" cap="none" spc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ولعب معه.</a:t>
            </a:r>
            <a:endParaRPr lang="ar-SA" sz="1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1445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مستطيل 2"/>
          <p:cNvSpPr/>
          <p:nvPr/>
        </p:nvSpPr>
        <p:spPr>
          <a:xfrm>
            <a:off x="4067944" y="2994031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مضارع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779912" y="3582888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مضارع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4019249" y="5373216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مضارع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4067944" y="2686254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ماضي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078360" y="4509120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ماضي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4347622" y="6118047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ماضي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4230760" y="5099665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أمر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4171649" y="4791888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مضارع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4078360" y="6429917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مضارع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2413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مستطيل 2"/>
          <p:cNvSpPr/>
          <p:nvPr/>
        </p:nvSpPr>
        <p:spPr>
          <a:xfrm>
            <a:off x="4013198" y="536972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مضارع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4078360" y="1144489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ماضي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4538627" y="2060848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لم : </a:t>
            </a:r>
            <a:r>
              <a:rPr lang="ar-SA" sz="1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آداة</a:t>
            </a:r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جزم أندم : فعل مضارع مجزوم بالسكون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2948593" y="2586809"/>
            <a:ext cx="527928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ما : نافيه اتخذت : فعل مضارع مجزوم بما وعلامة جزمه السكون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123728" y="3148117"/>
            <a:ext cx="575605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لن : </a:t>
            </a:r>
            <a:r>
              <a:rPr lang="ar-SA" sz="1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آداة</a:t>
            </a:r>
            <a:r>
              <a:rPr lang="ar-S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نصب يثنيني : فعل مضارع منصوب بلن وعلامه نصبه الفتحة الظاهرة على آخره 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028752" y="4355231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يسافر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3028752" y="6412815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يعمل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5321072" y="4960188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انتبها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3063903" y="4960187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ينتبها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5204679" y="6381328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عمل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5321072" y="5825809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قدم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364088" y="5560006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وقف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3111399" y="5560005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يتوقف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3023011" y="6105038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يتفوق _ تتفوق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670864" y="5825808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تقدم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613853" y="5246114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أفرح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613853" y="4645334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أسمعوا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613853" y="4363074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سافر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3111399" y="5244736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تفرح_يفرح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5299369" y="4664752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سمعوا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644424" y="6103660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تفوق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4013198" y="833736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مضارع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7056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11045" cy="543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57192"/>
            <a:ext cx="9111045" cy="1700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مستطيل 4"/>
          <p:cNvSpPr/>
          <p:nvPr/>
        </p:nvSpPr>
        <p:spPr>
          <a:xfrm>
            <a:off x="539552" y="2852936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ماضي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69440" y="4389219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ماضي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569440" y="3190457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مضارع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557318" y="3773665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أمر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569440" y="4696996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مضارع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539552" y="3498234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مضارع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526141" y="4081442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مضارع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1187624" y="109439"/>
            <a:ext cx="6600109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قبوله تاء الفاعل على آخره .. وتكون التاء إما ( منصوبة بفتحة أو مكسورة بكسرة أو مرفوعة بضمة)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2555776" y="308970"/>
            <a:ext cx="6016889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قبوله تاء التأنيث في آخره وتكون ساكنة مثل : جلستْ هند بصمت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251520" y="767408"/>
            <a:ext cx="7536213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أن يكون مسبوقاً بأدوات 1- الجزم يكون آخره مجزوماً مثل : لم يذهبْ . 2- النصب يكون آخره منصوباً مثل : لن يذهبَ . 3- قبوله لحرف السين بأوله مثل : سيرحل . 4- قبوله لسوف بأوله مثل : سوف يرحل .</a:t>
            </a:r>
          </a:p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5- قبوله لحروف ( أنبت ) حروف </a:t>
            </a:r>
            <a:r>
              <a:rPr lang="ar-SA" sz="1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المضارعه</a:t>
            </a:r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اذهب ,نذهب ,يذهب ,تذهب.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4578020" y="1493471"/>
            <a:ext cx="301975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1- الدلالة على الطلب : اجلس , اذهب . ألعب</a:t>
            </a:r>
          </a:p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2- قبوله ياء المخاطبة عليه مثل: أجلسي 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4280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8" y="12427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مستطيل 2"/>
          <p:cNvSpPr/>
          <p:nvPr/>
        </p:nvSpPr>
        <p:spPr>
          <a:xfrm>
            <a:off x="5292080" y="2822797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أُحذركم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5308013" y="3232818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حُفت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5308013" y="3501008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راقت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324251" y="3898395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تدوم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5350014" y="4209297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تؤمن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5292080" y="4581128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اتعظوا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5292080" y="5639982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يدعون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5297383" y="5301208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حملوا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5344406" y="5008262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رأيت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5308013" y="6094885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أُنزلوا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5221488" y="6395180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يدعون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2930475" y="2896766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أمر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2978468" y="6426685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مضارع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2915816" y="5733256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مضارع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2843808" y="4275655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مضارع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2843808" y="3971498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مضارع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2843808" y="3193231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ماضي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3026571" y="6093295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ماضي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3000758" y="4685654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أمر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2965589" y="3553271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ماضي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2987824" y="4993430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أمر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2915816" y="5340892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 ماضي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723603" y="2967532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دلالة على الطلب بنفسه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723603" y="3279452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قبوله تاء التأنيث الساكنة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8" name="مستطيل 27"/>
          <p:cNvSpPr/>
          <p:nvPr/>
        </p:nvSpPr>
        <p:spPr>
          <a:xfrm>
            <a:off x="724744" y="3677090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قبوله تاء التأنيث الساكنة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9" name="مستطيل 28"/>
          <p:cNvSpPr/>
          <p:nvPr/>
        </p:nvSpPr>
        <p:spPr>
          <a:xfrm>
            <a:off x="827584" y="4052283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سبق بحرف جزم لا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731218" y="4377877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سبق بحرف جزم لا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1" name="مستطيل 30"/>
          <p:cNvSpPr/>
          <p:nvPr/>
        </p:nvSpPr>
        <p:spPr>
          <a:xfrm>
            <a:off x="723603" y="4729634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للدلالة على الطلب بنفسه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2" name="مستطيل 31"/>
          <p:cNvSpPr/>
          <p:nvPr/>
        </p:nvSpPr>
        <p:spPr>
          <a:xfrm>
            <a:off x="816149" y="5041255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قبوله تاء التأنيث الساكنة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3" name="مستطيل 32"/>
          <p:cNvSpPr/>
          <p:nvPr/>
        </p:nvSpPr>
        <p:spPr>
          <a:xfrm>
            <a:off x="747217" y="5425479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مبني للمجهول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4" name="مستطيل 33"/>
          <p:cNvSpPr/>
          <p:nvPr/>
        </p:nvSpPr>
        <p:spPr>
          <a:xfrm>
            <a:off x="611560" y="5793870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سبق بحرف جزم لا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5" name="مستطيل 34"/>
          <p:cNvSpPr/>
          <p:nvPr/>
        </p:nvSpPr>
        <p:spPr>
          <a:xfrm>
            <a:off x="687788" y="6433820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سبق بحرف جزم لا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6" name="مستطيل 35"/>
          <p:cNvSpPr/>
          <p:nvPr/>
        </p:nvSpPr>
        <p:spPr>
          <a:xfrm>
            <a:off x="747217" y="6116773"/>
            <a:ext cx="3019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b="1" cap="all" spc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مبني للمجهول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161715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433</Words>
  <Application>Microsoft Office PowerPoint</Application>
  <PresentationFormat>عرض على الشاشة (3:4)‏</PresentationFormat>
  <Paragraphs>107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jass</dc:creator>
  <cp:lastModifiedBy>jass</cp:lastModifiedBy>
  <cp:revision>24</cp:revision>
  <dcterms:created xsi:type="dcterms:W3CDTF">2015-08-27T10:28:51Z</dcterms:created>
  <dcterms:modified xsi:type="dcterms:W3CDTF">2015-09-01T14:35:16Z</dcterms:modified>
</cp:coreProperties>
</file>