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86" r:id="rId4"/>
    <p:sldId id="289" r:id="rId5"/>
    <p:sldId id="259" r:id="rId6"/>
    <p:sldId id="260" r:id="rId7"/>
    <p:sldId id="261" r:id="rId8"/>
    <p:sldId id="262" r:id="rId9"/>
    <p:sldId id="287" r:id="rId10"/>
    <p:sldId id="268" r:id="rId11"/>
    <p:sldId id="267" r:id="rId12"/>
    <p:sldId id="263" r:id="rId13"/>
    <p:sldId id="264" r:id="rId14"/>
    <p:sldId id="266" r:id="rId15"/>
    <p:sldId id="291" r:id="rId16"/>
    <p:sldId id="265" r:id="rId17"/>
    <p:sldId id="269" r:id="rId18"/>
    <p:sldId id="290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85"/>
    <a:srgbClr val="800080"/>
    <a:srgbClr val="FF00FF"/>
    <a:srgbClr val="0000FF"/>
    <a:srgbClr val="003300"/>
    <a:srgbClr val="B08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59" d="100"/>
          <a:sy n="59" d="100"/>
        </p:scale>
        <p:origin x="-112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6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A7E32-CFE7-4179-969C-D13D2044EBCD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0B3234C0-BA9B-4373-B3B6-FAEDAFBAF22B}">
      <dgm:prSet custT="1"/>
      <dgm:spPr/>
      <dgm:t>
        <a:bodyPr/>
        <a:lstStyle/>
        <a:p>
          <a:pPr rtl="1"/>
          <a:r>
            <a:rPr lang="ar-SA" sz="3600" dirty="0" smtClean="0">
              <a:cs typeface="AdvertisingBold" pitchFamily="2" charset="-78"/>
            </a:rPr>
            <a:t>قوانين رخص المصادر الحرة</a:t>
          </a:r>
          <a:endParaRPr lang="ar-SA" sz="3600" dirty="0">
            <a:cs typeface="AdvertisingBold" pitchFamily="2" charset="-78"/>
          </a:endParaRPr>
        </a:p>
      </dgm:t>
    </dgm:pt>
    <dgm:pt modelId="{F941CEB3-1921-44A4-A44A-69A355F3C665}" type="par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E4260AF4-67B6-4541-A253-F81517D11C67}" type="sib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A6131C5C-DDFD-4943-83FB-60D1709A09E1}" type="pres">
      <dgm:prSet presAssocID="{D21A7E32-CFE7-4179-969C-D13D2044EB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C9B103-E754-4DCA-BB59-C8199F853CF4}" type="pres">
      <dgm:prSet presAssocID="{0B3234C0-BA9B-4373-B3B6-FAEDAFBAF22B}" presName="composite" presStyleCnt="0"/>
      <dgm:spPr/>
    </dgm:pt>
    <dgm:pt modelId="{BE0A92C0-F0C9-4420-AF75-8CB386F77FF3}" type="pres">
      <dgm:prSet presAssocID="{0B3234C0-BA9B-4373-B3B6-FAEDAFBAF22B}" presName="imgShp" presStyleLbl="fgImgPlace1" presStyleIdx="0" presStyleCnt="1" custScaleX="123039" custScaleY="100098" custLinFactNeighborX="-9515" custLinFactNeighborY="-335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56D196-DF4E-4E8D-AD36-98C5C47FFF24}" type="pres">
      <dgm:prSet presAssocID="{0B3234C0-BA9B-4373-B3B6-FAEDAFBAF22B}" presName="txShp" presStyleLbl="node1" presStyleIdx="0" presStyleCnt="1" custScaleX="11408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2A67F23-38CC-4A75-8F2E-BF98BDD8E801}" type="presOf" srcId="{0B3234C0-BA9B-4373-B3B6-FAEDAFBAF22B}" destId="{3656D196-DF4E-4E8D-AD36-98C5C47FFF24}" srcOrd="0" destOrd="0" presId="urn:microsoft.com/office/officeart/2005/8/layout/vList3"/>
    <dgm:cxn modelId="{326343E5-4D70-4741-A0FE-4D99C3E60548}" type="presOf" srcId="{D21A7E32-CFE7-4179-969C-D13D2044EBCD}" destId="{A6131C5C-DDFD-4943-83FB-60D1709A09E1}" srcOrd="0" destOrd="0" presId="urn:microsoft.com/office/officeart/2005/8/layout/vList3"/>
    <dgm:cxn modelId="{93B1CC03-02F4-4DAB-A44A-B5A2444182ED}" srcId="{D21A7E32-CFE7-4179-969C-D13D2044EBCD}" destId="{0B3234C0-BA9B-4373-B3B6-FAEDAFBAF22B}" srcOrd="0" destOrd="0" parTransId="{F941CEB3-1921-44A4-A44A-69A355F3C665}" sibTransId="{E4260AF4-67B6-4541-A253-F81517D11C67}"/>
    <dgm:cxn modelId="{4F4472E4-6F10-4F51-AF2F-8DDBA15B4FF3}" type="presParOf" srcId="{A6131C5C-DDFD-4943-83FB-60D1709A09E1}" destId="{7FC9B103-E754-4DCA-BB59-C8199F853CF4}" srcOrd="0" destOrd="0" presId="urn:microsoft.com/office/officeart/2005/8/layout/vList3"/>
    <dgm:cxn modelId="{D4CF7516-A705-4C38-801B-530F5254DF0E}" type="presParOf" srcId="{7FC9B103-E754-4DCA-BB59-C8199F853CF4}" destId="{BE0A92C0-F0C9-4420-AF75-8CB386F77FF3}" srcOrd="0" destOrd="0" presId="urn:microsoft.com/office/officeart/2005/8/layout/vList3"/>
    <dgm:cxn modelId="{573BABD4-4748-43F1-901A-A7E2184AD088}" type="presParOf" srcId="{7FC9B103-E754-4DCA-BB59-C8199F853CF4}" destId="{3656D196-DF4E-4E8D-AD36-98C5C47FFF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CBA582-20B8-409D-87CD-4329B0D683B8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F4E2104-3CA0-4E44-ACFC-28EC1E7D567B}">
      <dgm:prSet custT="1"/>
      <dgm:spPr/>
      <dgm:t>
        <a:bodyPr/>
        <a:lstStyle/>
        <a:p>
          <a:pPr rtl="1"/>
          <a:r>
            <a:rPr lang="ar-SA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سرقة أفكار أو كتابات الآخرين </a:t>
          </a:r>
          <a:r>
            <a:rPr lang="ar-SA" sz="40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و</a:t>
          </a:r>
          <a:r>
            <a:rPr lang="ar-SA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نسبتها للذات دون ذكر المصادر </a:t>
          </a:r>
          <a:r>
            <a:rPr lang="ar-SA" sz="40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و</a:t>
          </a:r>
          <a:r>
            <a:rPr lang="ar-SA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يعد من أعمال النصب         </a:t>
          </a:r>
          <a:r>
            <a:rPr lang="ar-SA" sz="40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و</a:t>
          </a:r>
          <a:r>
            <a:rPr lang="ar-SA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الاحتيال </a:t>
          </a:r>
          <a:endParaRPr lang="ar-SA" sz="4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C2008B2-6358-499C-AE96-D90C3DAF8904}" type="parTrans" cxnId="{B0823CDA-C0F5-4C0D-9C12-D47A879A7F0D}">
      <dgm:prSet/>
      <dgm:spPr/>
      <dgm:t>
        <a:bodyPr/>
        <a:lstStyle/>
        <a:p>
          <a:pPr rtl="1"/>
          <a:endParaRPr lang="ar-SA"/>
        </a:p>
      </dgm:t>
    </dgm:pt>
    <dgm:pt modelId="{881454AF-AAB6-420D-9C45-5205F2E05CA3}" type="sibTrans" cxnId="{B0823CDA-C0F5-4C0D-9C12-D47A879A7F0D}">
      <dgm:prSet/>
      <dgm:spPr/>
      <dgm:t>
        <a:bodyPr/>
        <a:lstStyle/>
        <a:p>
          <a:pPr rtl="1"/>
          <a:endParaRPr lang="ar-SA"/>
        </a:p>
      </dgm:t>
    </dgm:pt>
    <dgm:pt modelId="{DAB59A7A-C2A3-4E5A-B909-00929911E708}">
      <dgm:prSet/>
      <dgm:spPr/>
      <dgm:t>
        <a:bodyPr/>
        <a:lstStyle/>
        <a:p>
          <a:pPr rtl="1"/>
          <a:endParaRPr lang="ar-SA"/>
        </a:p>
      </dgm:t>
    </dgm:pt>
    <dgm:pt modelId="{A4251DAA-2259-4BFF-B829-6C3A5348D0A9}" type="parTrans" cxnId="{74339A3C-B511-4B25-846B-4DCA0D64C7CB}">
      <dgm:prSet/>
      <dgm:spPr/>
      <dgm:t>
        <a:bodyPr/>
        <a:lstStyle/>
        <a:p>
          <a:pPr rtl="1"/>
          <a:endParaRPr lang="ar-SA"/>
        </a:p>
      </dgm:t>
    </dgm:pt>
    <dgm:pt modelId="{C6E538AB-CCED-4907-944A-28A95C59FE99}" type="sibTrans" cxnId="{74339A3C-B511-4B25-846B-4DCA0D64C7CB}">
      <dgm:prSet/>
      <dgm:spPr/>
      <dgm:t>
        <a:bodyPr/>
        <a:lstStyle/>
        <a:p>
          <a:pPr rtl="1"/>
          <a:endParaRPr lang="ar-SA"/>
        </a:p>
      </dgm:t>
    </dgm:pt>
    <dgm:pt modelId="{1FC7703A-186F-439D-A564-857E9D56C18B}" type="pres">
      <dgm:prSet presAssocID="{44CBA582-20B8-409D-87CD-4329B0D683B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22E6675-B453-4C92-ADAD-80CFDAF5A43A}" type="pres">
      <dgm:prSet presAssocID="{44CBA582-20B8-409D-87CD-4329B0D683B8}" presName="radial" presStyleCnt="0">
        <dgm:presLayoutVars>
          <dgm:animLvl val="ctr"/>
        </dgm:presLayoutVars>
      </dgm:prSet>
      <dgm:spPr/>
    </dgm:pt>
    <dgm:pt modelId="{DD0EF543-5935-4BAD-ACD0-C8DC27D159CE}" type="pres">
      <dgm:prSet presAssocID="{0F4E2104-3CA0-4E44-ACFC-28EC1E7D567B}" presName="centerShape" presStyleLbl="vennNode1" presStyleIdx="0" presStyleCnt="1" custScaleX="167347"/>
      <dgm:spPr/>
      <dgm:t>
        <a:bodyPr/>
        <a:lstStyle/>
        <a:p>
          <a:pPr rtl="1"/>
          <a:endParaRPr lang="ar-SA"/>
        </a:p>
      </dgm:t>
    </dgm:pt>
  </dgm:ptLst>
  <dgm:cxnLst>
    <dgm:cxn modelId="{64ABCF12-F0EB-46EF-8481-D6443424C93D}" type="presOf" srcId="{0F4E2104-3CA0-4E44-ACFC-28EC1E7D567B}" destId="{DD0EF543-5935-4BAD-ACD0-C8DC27D159CE}" srcOrd="0" destOrd="0" presId="urn:microsoft.com/office/officeart/2005/8/layout/radial3"/>
    <dgm:cxn modelId="{064A07E9-63DF-4FA6-8A99-EE3205768987}" type="presOf" srcId="{44CBA582-20B8-409D-87CD-4329B0D683B8}" destId="{1FC7703A-186F-439D-A564-857E9D56C18B}" srcOrd="0" destOrd="0" presId="urn:microsoft.com/office/officeart/2005/8/layout/radial3"/>
    <dgm:cxn modelId="{B0823CDA-C0F5-4C0D-9C12-D47A879A7F0D}" srcId="{44CBA582-20B8-409D-87CD-4329B0D683B8}" destId="{0F4E2104-3CA0-4E44-ACFC-28EC1E7D567B}" srcOrd="0" destOrd="0" parTransId="{6C2008B2-6358-499C-AE96-D90C3DAF8904}" sibTransId="{881454AF-AAB6-420D-9C45-5205F2E05CA3}"/>
    <dgm:cxn modelId="{74339A3C-B511-4B25-846B-4DCA0D64C7CB}" srcId="{44CBA582-20B8-409D-87CD-4329B0D683B8}" destId="{DAB59A7A-C2A3-4E5A-B909-00929911E708}" srcOrd="1" destOrd="0" parTransId="{A4251DAA-2259-4BFF-B829-6C3A5348D0A9}" sibTransId="{C6E538AB-CCED-4907-944A-28A95C59FE99}"/>
    <dgm:cxn modelId="{C9DE6B68-7923-419E-A7A7-3315C29F4BF5}" type="presParOf" srcId="{1FC7703A-186F-439D-A564-857E9D56C18B}" destId="{D22E6675-B453-4C92-ADAD-80CFDAF5A43A}" srcOrd="0" destOrd="0" presId="urn:microsoft.com/office/officeart/2005/8/layout/radial3"/>
    <dgm:cxn modelId="{26DB267D-2032-4B38-9C0A-9D2CFFBCDD6C}" type="presParOf" srcId="{D22E6675-B453-4C92-ADAD-80CFDAF5A43A}" destId="{DD0EF543-5935-4BAD-ACD0-C8DC27D159C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619C94-0F63-482D-A8B8-BB7E26BC5A91}" type="doc">
      <dgm:prSet loTypeId="urn:microsoft.com/office/officeart/2005/8/layout/b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091A9226-8C18-45F0-A361-CC38F7582391}">
      <dgm:prSet custT="1"/>
      <dgm:spPr/>
      <dgm:t>
        <a:bodyPr/>
        <a:lstStyle/>
        <a:p>
          <a:pPr algn="ctr" rtl="1"/>
          <a:r>
            <a:rPr lang="ar-SA" sz="3600" b="1" smtClean="0"/>
            <a:t>النسخ</a:t>
          </a:r>
          <a:endParaRPr lang="en-US" sz="3600" b="1" dirty="0"/>
        </a:p>
      </dgm:t>
    </dgm:pt>
    <dgm:pt modelId="{CE2B8234-1DBE-497C-82E0-49468FFA4A64}" type="parTrans" cxnId="{6BF2222F-4B04-4249-A115-757316B7F2F6}">
      <dgm:prSet/>
      <dgm:spPr/>
      <dgm:t>
        <a:bodyPr/>
        <a:lstStyle/>
        <a:p>
          <a:pPr rtl="1"/>
          <a:endParaRPr lang="ar-SA"/>
        </a:p>
      </dgm:t>
    </dgm:pt>
    <dgm:pt modelId="{0926B6FD-774B-4830-BE11-09E29A9E3140}" type="sibTrans" cxnId="{6BF2222F-4B04-4249-A115-757316B7F2F6}">
      <dgm:prSet/>
      <dgm:spPr/>
      <dgm:t>
        <a:bodyPr/>
        <a:lstStyle/>
        <a:p>
          <a:pPr rtl="1"/>
          <a:endParaRPr lang="ar-SA"/>
        </a:p>
      </dgm:t>
    </dgm:pt>
    <dgm:pt modelId="{0C5C7A30-EE2C-4DBA-A4A0-0FC49F515821}">
      <dgm:prSet custT="1"/>
      <dgm:spPr>
        <a:solidFill>
          <a:srgbClr val="FF99FF"/>
        </a:solidFill>
      </dgm:spPr>
      <dgm:t>
        <a:bodyPr/>
        <a:lstStyle/>
        <a:p>
          <a:pPr algn="ctr" rtl="1"/>
          <a:r>
            <a:rPr lang="ar-SA" sz="3200" b="1" dirty="0" smtClean="0"/>
            <a:t>الاستبدال</a:t>
          </a:r>
          <a:endParaRPr lang="en-US" sz="3200" b="1" dirty="0"/>
        </a:p>
      </dgm:t>
    </dgm:pt>
    <dgm:pt modelId="{501C8C05-1278-4E9C-89B1-5F78A2CF9005}" type="parTrans" cxnId="{0A1CDE3C-835E-445A-9768-069BAA0FE10C}">
      <dgm:prSet/>
      <dgm:spPr/>
      <dgm:t>
        <a:bodyPr/>
        <a:lstStyle/>
        <a:p>
          <a:pPr rtl="1"/>
          <a:endParaRPr lang="ar-SA"/>
        </a:p>
      </dgm:t>
    </dgm:pt>
    <dgm:pt modelId="{BF69C193-DF4B-419A-B9C3-5C5E0B5FA1E0}" type="sibTrans" cxnId="{0A1CDE3C-835E-445A-9768-069BAA0FE10C}">
      <dgm:prSet/>
      <dgm:spPr/>
      <dgm:t>
        <a:bodyPr/>
        <a:lstStyle/>
        <a:p>
          <a:pPr rtl="1"/>
          <a:endParaRPr lang="ar-SA"/>
        </a:p>
      </dgm:t>
    </dgm:pt>
    <dgm:pt modelId="{97B844B1-A7E2-467A-B184-FA39C3136AF8}">
      <dgm:prSet custT="1"/>
      <dgm:spPr/>
      <dgm:t>
        <a:bodyPr/>
        <a:lstStyle/>
        <a:p>
          <a:pPr algn="ctr" rtl="1"/>
          <a:r>
            <a:rPr lang="ar-SA" sz="3600" b="1" smtClean="0"/>
            <a:t>المزج</a:t>
          </a:r>
          <a:endParaRPr lang="en-US" sz="3600" b="1" dirty="0"/>
        </a:p>
      </dgm:t>
    </dgm:pt>
    <dgm:pt modelId="{45294FC7-88E9-415E-89ED-D0DA15395BC5}" type="parTrans" cxnId="{FD569C6D-5497-4557-9D6B-A777E5E36406}">
      <dgm:prSet/>
      <dgm:spPr/>
      <dgm:t>
        <a:bodyPr/>
        <a:lstStyle/>
        <a:p>
          <a:pPr rtl="1"/>
          <a:endParaRPr lang="ar-SA"/>
        </a:p>
      </dgm:t>
    </dgm:pt>
    <dgm:pt modelId="{AFC89DD7-9C9D-4931-9A25-FEC8B7A3DF6C}" type="sibTrans" cxnId="{FD569C6D-5497-4557-9D6B-A777E5E36406}">
      <dgm:prSet/>
      <dgm:spPr/>
      <dgm:t>
        <a:bodyPr/>
        <a:lstStyle/>
        <a:p>
          <a:pPr rtl="1"/>
          <a:endParaRPr lang="ar-SA"/>
        </a:p>
      </dgm:t>
    </dgm:pt>
    <dgm:pt modelId="{CC03ECE6-FD40-4FE4-B161-639BBBFC06AB}">
      <dgm:prSet custT="1"/>
      <dgm:spPr/>
      <dgm:t>
        <a:bodyPr/>
        <a:lstStyle/>
        <a:p>
          <a:pPr algn="ctr" rtl="1"/>
          <a:r>
            <a:rPr lang="ar-SA" sz="3600" b="1" smtClean="0"/>
            <a:t>التكرار</a:t>
          </a:r>
          <a:endParaRPr lang="en-US" sz="3600" b="1" dirty="0"/>
        </a:p>
      </dgm:t>
    </dgm:pt>
    <dgm:pt modelId="{A736994E-39B0-48DD-AFC1-6DDC7A2B2444}" type="parTrans" cxnId="{96D270FA-434D-44C9-8852-79DDC5D0D172}">
      <dgm:prSet/>
      <dgm:spPr/>
      <dgm:t>
        <a:bodyPr/>
        <a:lstStyle/>
        <a:p>
          <a:pPr rtl="1"/>
          <a:endParaRPr lang="ar-SA"/>
        </a:p>
      </dgm:t>
    </dgm:pt>
    <dgm:pt modelId="{E586CA4A-3775-4443-892E-49125915BC35}" type="sibTrans" cxnId="{96D270FA-434D-44C9-8852-79DDC5D0D172}">
      <dgm:prSet/>
      <dgm:spPr/>
      <dgm:t>
        <a:bodyPr/>
        <a:lstStyle/>
        <a:p>
          <a:pPr rtl="1"/>
          <a:endParaRPr lang="ar-SA"/>
        </a:p>
      </dgm:t>
    </dgm:pt>
    <dgm:pt modelId="{F1B4269C-D72C-43EA-BDC5-13A6E3C73ACC}">
      <dgm:prSet custT="1"/>
      <dgm:spPr/>
      <dgm:t>
        <a:bodyPr/>
        <a:lstStyle/>
        <a:p>
          <a:pPr algn="ctr" rtl="1"/>
          <a:r>
            <a:rPr lang="ar-SA" sz="3600" b="1" smtClean="0"/>
            <a:t>المزيج</a:t>
          </a:r>
          <a:endParaRPr lang="en-US" sz="3600" b="1" dirty="0"/>
        </a:p>
      </dgm:t>
    </dgm:pt>
    <dgm:pt modelId="{E4A8498B-24AB-4318-8FBA-1F1E9504CB0C}" type="parTrans" cxnId="{A1833AD5-481A-4A25-96E3-A36E67AE7CDC}">
      <dgm:prSet/>
      <dgm:spPr/>
      <dgm:t>
        <a:bodyPr/>
        <a:lstStyle/>
        <a:p>
          <a:pPr rtl="1"/>
          <a:endParaRPr lang="ar-SA"/>
        </a:p>
      </dgm:t>
    </dgm:pt>
    <dgm:pt modelId="{2DE596DC-D0A3-425A-9755-F71A7A743F00}" type="sibTrans" cxnId="{A1833AD5-481A-4A25-96E3-A36E67AE7CDC}">
      <dgm:prSet/>
      <dgm:spPr/>
      <dgm:t>
        <a:bodyPr/>
        <a:lstStyle/>
        <a:p>
          <a:pPr rtl="1"/>
          <a:endParaRPr lang="ar-SA"/>
        </a:p>
      </dgm:t>
    </dgm:pt>
    <dgm:pt modelId="{B62F2871-61D0-42FE-862C-A83C15F2A2DB}">
      <dgm:prSet custT="1"/>
      <dgm:spPr>
        <a:solidFill>
          <a:srgbClr val="FFFF85"/>
        </a:solidFill>
      </dgm:spPr>
      <dgm:t>
        <a:bodyPr/>
        <a:lstStyle/>
        <a:p>
          <a:pPr algn="ctr" rtl="1"/>
          <a:r>
            <a:rPr lang="ar-SA" sz="2800" b="1" dirty="0" smtClean="0">
              <a:solidFill>
                <a:schemeClr val="tx1"/>
              </a:solidFill>
            </a:rPr>
            <a:t>الاستنساخ</a:t>
          </a:r>
          <a:endParaRPr lang="en-US" sz="3200" b="1" dirty="0">
            <a:solidFill>
              <a:schemeClr val="tx1"/>
            </a:solidFill>
          </a:endParaRPr>
        </a:p>
      </dgm:t>
    </dgm:pt>
    <dgm:pt modelId="{1ACBDF19-4F97-41D5-BA43-05815669EBB6}" type="parTrans" cxnId="{1C821DF6-BA6F-4B9A-9573-ED3C255C0A1C}">
      <dgm:prSet/>
      <dgm:spPr/>
      <dgm:t>
        <a:bodyPr/>
        <a:lstStyle/>
        <a:p>
          <a:pPr rtl="1"/>
          <a:endParaRPr lang="ar-SA"/>
        </a:p>
      </dgm:t>
    </dgm:pt>
    <dgm:pt modelId="{2554D5CD-3657-4950-A67C-E4767D54EE80}" type="sibTrans" cxnId="{1C821DF6-BA6F-4B9A-9573-ED3C255C0A1C}">
      <dgm:prSet/>
      <dgm:spPr/>
      <dgm:t>
        <a:bodyPr/>
        <a:lstStyle/>
        <a:p>
          <a:pPr rtl="1"/>
          <a:endParaRPr lang="ar-SA"/>
        </a:p>
      </dgm:t>
    </dgm:pt>
    <dgm:pt modelId="{0C4BBAA0-8A16-443C-B14E-3CE14C131C39}" type="pres">
      <dgm:prSet presAssocID="{40619C94-0F63-482D-A8B8-BB7E26BC5A9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9246F49-FFAC-4754-B85B-4EB7E5D5795A}" type="pres">
      <dgm:prSet presAssocID="{B62F2871-61D0-42FE-862C-A83C15F2A2DB}" presName="compNode" presStyleCnt="0"/>
      <dgm:spPr/>
    </dgm:pt>
    <dgm:pt modelId="{F5BA387C-BE8E-4716-BB6E-F6010C730405}" type="pres">
      <dgm:prSet presAssocID="{B62F2871-61D0-42FE-862C-A83C15F2A2DB}" presName="childRect" presStyleLbl="bgAcc1" presStyleIdx="0" presStyleCnt="6">
        <dgm:presLayoutVars>
          <dgm:bulletEnabled val="1"/>
        </dgm:presLayoutVars>
      </dgm:prSet>
      <dgm:spPr/>
    </dgm:pt>
    <dgm:pt modelId="{2A2E1C13-969C-4467-8B9E-BCAFCB7326D2}" type="pres">
      <dgm:prSet presAssocID="{B62F2871-61D0-42FE-862C-A83C15F2A2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DDFFA3-F207-458E-9606-4CB98727B441}" type="pres">
      <dgm:prSet presAssocID="{B62F2871-61D0-42FE-862C-A83C15F2A2DB}" presName="parentRect" presStyleLbl="alignNode1" presStyleIdx="0" presStyleCnt="6"/>
      <dgm:spPr/>
      <dgm:t>
        <a:bodyPr/>
        <a:lstStyle/>
        <a:p>
          <a:pPr rtl="1"/>
          <a:endParaRPr lang="ar-SA"/>
        </a:p>
      </dgm:t>
    </dgm:pt>
    <dgm:pt modelId="{E53CB6FD-2D30-457B-B703-7498EE39437F}" type="pres">
      <dgm:prSet presAssocID="{B62F2871-61D0-42FE-862C-A83C15F2A2DB}" presName="adorn" presStyleLbl="fgAccFollowNode1" presStyleIdx="0" presStyleCnt="6"/>
      <dgm:spPr/>
    </dgm:pt>
    <dgm:pt modelId="{5423A7EC-A740-4FF7-810E-352DC553ECE2}" type="pres">
      <dgm:prSet presAssocID="{2554D5CD-3657-4950-A67C-E4767D54EE80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86137635-0168-433A-816D-7BC65D4CBD94}" type="pres">
      <dgm:prSet presAssocID="{091A9226-8C18-45F0-A361-CC38F7582391}" presName="compNode" presStyleCnt="0"/>
      <dgm:spPr/>
    </dgm:pt>
    <dgm:pt modelId="{88A21615-E32F-4A77-A6B2-E72C60B0FFF9}" type="pres">
      <dgm:prSet presAssocID="{091A9226-8C18-45F0-A361-CC38F7582391}" presName="childRect" presStyleLbl="bgAcc1" presStyleIdx="1" presStyleCnt="6">
        <dgm:presLayoutVars>
          <dgm:bulletEnabled val="1"/>
        </dgm:presLayoutVars>
      </dgm:prSet>
      <dgm:spPr/>
    </dgm:pt>
    <dgm:pt modelId="{449B67FD-AE8B-4988-9374-C890C0FAD973}" type="pres">
      <dgm:prSet presAssocID="{091A9226-8C18-45F0-A361-CC38F758239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874906-CCA7-4B80-8B9F-C63277D8EA37}" type="pres">
      <dgm:prSet presAssocID="{091A9226-8C18-45F0-A361-CC38F7582391}" presName="parentRect" presStyleLbl="alignNode1" presStyleIdx="1" presStyleCnt="6"/>
      <dgm:spPr/>
      <dgm:t>
        <a:bodyPr/>
        <a:lstStyle/>
        <a:p>
          <a:pPr rtl="1"/>
          <a:endParaRPr lang="ar-SA"/>
        </a:p>
      </dgm:t>
    </dgm:pt>
    <dgm:pt modelId="{E8B4B3A4-780D-4468-9C85-CD6242ED0444}" type="pres">
      <dgm:prSet presAssocID="{091A9226-8C18-45F0-A361-CC38F7582391}" presName="adorn" presStyleLbl="fgAccFollowNode1" presStyleIdx="1" presStyleCnt="6"/>
      <dgm:spPr/>
    </dgm:pt>
    <dgm:pt modelId="{24363C3D-9299-4467-9209-A9A0088D0AEB}" type="pres">
      <dgm:prSet presAssocID="{0926B6FD-774B-4830-BE11-09E29A9E3140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AA9905E-DD59-454D-8316-25266BAD0056}" type="pres">
      <dgm:prSet presAssocID="{0C5C7A30-EE2C-4DBA-A4A0-0FC49F515821}" presName="compNode" presStyleCnt="0"/>
      <dgm:spPr/>
    </dgm:pt>
    <dgm:pt modelId="{8CE04ED0-C7F3-434D-AA8E-A71D509D6E5B}" type="pres">
      <dgm:prSet presAssocID="{0C5C7A30-EE2C-4DBA-A4A0-0FC49F515821}" presName="childRect" presStyleLbl="bgAcc1" presStyleIdx="2" presStyleCnt="6">
        <dgm:presLayoutVars>
          <dgm:bulletEnabled val="1"/>
        </dgm:presLayoutVars>
      </dgm:prSet>
      <dgm:spPr/>
    </dgm:pt>
    <dgm:pt modelId="{D1226408-0776-4029-BF09-8087C6F21B53}" type="pres">
      <dgm:prSet presAssocID="{0C5C7A30-EE2C-4DBA-A4A0-0FC49F51582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AFE273-1DF6-473E-8F4A-B9215F9E38E9}" type="pres">
      <dgm:prSet presAssocID="{0C5C7A30-EE2C-4DBA-A4A0-0FC49F515821}" presName="parentRect" presStyleLbl="alignNode1" presStyleIdx="2" presStyleCnt="6"/>
      <dgm:spPr/>
      <dgm:t>
        <a:bodyPr/>
        <a:lstStyle/>
        <a:p>
          <a:pPr rtl="1"/>
          <a:endParaRPr lang="ar-SA"/>
        </a:p>
      </dgm:t>
    </dgm:pt>
    <dgm:pt modelId="{CB8A1CA9-B4D0-4C8D-8C55-BF90AED672E8}" type="pres">
      <dgm:prSet presAssocID="{0C5C7A30-EE2C-4DBA-A4A0-0FC49F515821}" presName="adorn" presStyleLbl="fgAccFollowNode1" presStyleIdx="2" presStyleCnt="6"/>
      <dgm:spPr/>
    </dgm:pt>
    <dgm:pt modelId="{92AD7754-D954-4C38-8DA0-ADCE9C19B6AD}" type="pres">
      <dgm:prSet presAssocID="{BF69C193-DF4B-419A-B9C3-5C5E0B5FA1E0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7710D805-E159-431E-88C0-FF612E5EC774}" type="pres">
      <dgm:prSet presAssocID="{97B844B1-A7E2-467A-B184-FA39C3136AF8}" presName="compNode" presStyleCnt="0"/>
      <dgm:spPr/>
    </dgm:pt>
    <dgm:pt modelId="{DF29139A-D80E-4E94-925E-CBACFA14C607}" type="pres">
      <dgm:prSet presAssocID="{97B844B1-A7E2-467A-B184-FA39C3136AF8}" presName="childRect" presStyleLbl="bgAcc1" presStyleIdx="3" presStyleCnt="6">
        <dgm:presLayoutVars>
          <dgm:bulletEnabled val="1"/>
        </dgm:presLayoutVars>
      </dgm:prSet>
      <dgm:spPr/>
    </dgm:pt>
    <dgm:pt modelId="{D8E15FC2-4CAF-41E0-A1F8-7C8D83F0D203}" type="pres">
      <dgm:prSet presAssocID="{97B844B1-A7E2-467A-B184-FA39C3136AF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1F5C7B0-0204-47F1-9D1F-016C48E3F274}" type="pres">
      <dgm:prSet presAssocID="{97B844B1-A7E2-467A-B184-FA39C3136AF8}" presName="parentRect" presStyleLbl="alignNode1" presStyleIdx="3" presStyleCnt="6"/>
      <dgm:spPr/>
      <dgm:t>
        <a:bodyPr/>
        <a:lstStyle/>
        <a:p>
          <a:pPr rtl="1"/>
          <a:endParaRPr lang="ar-SA"/>
        </a:p>
      </dgm:t>
    </dgm:pt>
    <dgm:pt modelId="{6D3092DE-CB5D-4FEA-B64C-DF6341EE5420}" type="pres">
      <dgm:prSet presAssocID="{97B844B1-A7E2-467A-B184-FA39C3136AF8}" presName="adorn" presStyleLbl="fgAccFollowNode1" presStyleIdx="3" presStyleCnt="6"/>
      <dgm:spPr/>
    </dgm:pt>
    <dgm:pt modelId="{7C339250-1F4C-4D62-83DA-39BA96102960}" type="pres">
      <dgm:prSet presAssocID="{AFC89DD7-9C9D-4931-9A25-FEC8B7A3DF6C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C6B59CD4-A4F3-467A-B199-9E2971A4C9BF}" type="pres">
      <dgm:prSet presAssocID="{CC03ECE6-FD40-4FE4-B161-639BBBFC06AB}" presName="compNode" presStyleCnt="0"/>
      <dgm:spPr/>
    </dgm:pt>
    <dgm:pt modelId="{37B4CB7F-7804-4621-8968-A4971C14E2CC}" type="pres">
      <dgm:prSet presAssocID="{CC03ECE6-FD40-4FE4-B161-639BBBFC06AB}" presName="childRect" presStyleLbl="bgAcc1" presStyleIdx="4" presStyleCnt="6">
        <dgm:presLayoutVars>
          <dgm:bulletEnabled val="1"/>
        </dgm:presLayoutVars>
      </dgm:prSet>
      <dgm:spPr/>
    </dgm:pt>
    <dgm:pt modelId="{E297896F-B0D8-4AE8-B40E-E7EA393F2ECB}" type="pres">
      <dgm:prSet presAssocID="{CC03ECE6-FD40-4FE4-B161-639BBBFC06A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D1DE1A-5333-4E1F-9CE9-B439F05EF7DB}" type="pres">
      <dgm:prSet presAssocID="{CC03ECE6-FD40-4FE4-B161-639BBBFC06AB}" presName="parentRect" presStyleLbl="alignNode1" presStyleIdx="4" presStyleCnt="6"/>
      <dgm:spPr/>
      <dgm:t>
        <a:bodyPr/>
        <a:lstStyle/>
        <a:p>
          <a:pPr rtl="1"/>
          <a:endParaRPr lang="ar-SA"/>
        </a:p>
      </dgm:t>
    </dgm:pt>
    <dgm:pt modelId="{64E401F2-BF14-42F7-8E40-C88F157EB9CA}" type="pres">
      <dgm:prSet presAssocID="{CC03ECE6-FD40-4FE4-B161-639BBBFC06AB}" presName="adorn" presStyleLbl="fgAccFollowNode1" presStyleIdx="4" presStyleCnt="6"/>
      <dgm:spPr/>
    </dgm:pt>
    <dgm:pt modelId="{BBBAAE7D-7A4B-4B4E-9B31-00B563DCA469}" type="pres">
      <dgm:prSet presAssocID="{E586CA4A-3775-4443-892E-49125915BC35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478A62A6-770E-44D8-A436-9325CFE18E26}" type="pres">
      <dgm:prSet presAssocID="{F1B4269C-D72C-43EA-BDC5-13A6E3C73ACC}" presName="compNode" presStyleCnt="0"/>
      <dgm:spPr/>
    </dgm:pt>
    <dgm:pt modelId="{B170C06D-F372-42CF-B1CB-8E4D73EF482A}" type="pres">
      <dgm:prSet presAssocID="{F1B4269C-D72C-43EA-BDC5-13A6E3C73ACC}" presName="childRect" presStyleLbl="bgAcc1" presStyleIdx="5" presStyleCnt="6">
        <dgm:presLayoutVars>
          <dgm:bulletEnabled val="1"/>
        </dgm:presLayoutVars>
      </dgm:prSet>
      <dgm:spPr/>
    </dgm:pt>
    <dgm:pt modelId="{C232E038-FA33-48B2-87BF-D412D622C2FE}" type="pres">
      <dgm:prSet presAssocID="{F1B4269C-D72C-43EA-BDC5-13A6E3C73A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BF9ACE-F797-41D1-A6E4-CA8FC829E087}" type="pres">
      <dgm:prSet presAssocID="{F1B4269C-D72C-43EA-BDC5-13A6E3C73ACC}" presName="parentRect" presStyleLbl="alignNode1" presStyleIdx="5" presStyleCnt="6"/>
      <dgm:spPr/>
      <dgm:t>
        <a:bodyPr/>
        <a:lstStyle/>
        <a:p>
          <a:pPr rtl="1"/>
          <a:endParaRPr lang="ar-SA"/>
        </a:p>
      </dgm:t>
    </dgm:pt>
    <dgm:pt modelId="{736E56F8-867C-40A4-9EB5-545D2E50A7DE}" type="pres">
      <dgm:prSet presAssocID="{F1B4269C-D72C-43EA-BDC5-13A6E3C73ACC}" presName="adorn" presStyleLbl="fgAccFollowNode1" presStyleIdx="5" presStyleCnt="6"/>
      <dgm:spPr/>
    </dgm:pt>
  </dgm:ptLst>
  <dgm:cxnLst>
    <dgm:cxn modelId="{8121D4E5-A8F8-4B16-BDBF-FF1DA1645FDE}" type="presOf" srcId="{E586CA4A-3775-4443-892E-49125915BC35}" destId="{BBBAAE7D-7A4B-4B4E-9B31-00B563DCA469}" srcOrd="0" destOrd="0" presId="urn:microsoft.com/office/officeart/2005/8/layout/bList2"/>
    <dgm:cxn modelId="{0A1CDE3C-835E-445A-9768-069BAA0FE10C}" srcId="{40619C94-0F63-482D-A8B8-BB7E26BC5A91}" destId="{0C5C7A30-EE2C-4DBA-A4A0-0FC49F515821}" srcOrd="2" destOrd="0" parTransId="{501C8C05-1278-4E9C-89B1-5F78A2CF9005}" sibTransId="{BF69C193-DF4B-419A-B9C3-5C5E0B5FA1E0}"/>
    <dgm:cxn modelId="{23195D89-712C-4F15-98DF-A89396ABAC67}" type="presOf" srcId="{97B844B1-A7E2-467A-B184-FA39C3136AF8}" destId="{D8E15FC2-4CAF-41E0-A1F8-7C8D83F0D203}" srcOrd="0" destOrd="0" presId="urn:microsoft.com/office/officeart/2005/8/layout/bList2"/>
    <dgm:cxn modelId="{542E1425-45C7-4905-84F1-074BA8EA6A1F}" type="presOf" srcId="{AFC89DD7-9C9D-4931-9A25-FEC8B7A3DF6C}" destId="{7C339250-1F4C-4D62-83DA-39BA96102960}" srcOrd="0" destOrd="0" presId="urn:microsoft.com/office/officeart/2005/8/layout/bList2"/>
    <dgm:cxn modelId="{1379D676-033C-4C6A-BAA2-A5A926B79101}" type="presOf" srcId="{B62F2871-61D0-42FE-862C-A83C15F2A2DB}" destId="{2A2E1C13-969C-4467-8B9E-BCAFCB7326D2}" srcOrd="0" destOrd="0" presId="urn:microsoft.com/office/officeart/2005/8/layout/bList2"/>
    <dgm:cxn modelId="{5963D543-3ED3-4A72-BB2D-33BF16D92096}" type="presOf" srcId="{F1B4269C-D72C-43EA-BDC5-13A6E3C73ACC}" destId="{C232E038-FA33-48B2-87BF-D412D622C2FE}" srcOrd="0" destOrd="0" presId="urn:microsoft.com/office/officeart/2005/8/layout/bList2"/>
    <dgm:cxn modelId="{179B796C-1092-4693-BA7F-430BA468370F}" type="presOf" srcId="{0926B6FD-774B-4830-BE11-09E29A9E3140}" destId="{24363C3D-9299-4467-9209-A9A0088D0AEB}" srcOrd="0" destOrd="0" presId="urn:microsoft.com/office/officeart/2005/8/layout/bList2"/>
    <dgm:cxn modelId="{7C33EE8E-933F-475E-8644-CFC26D3642B2}" type="presOf" srcId="{091A9226-8C18-45F0-A361-CC38F7582391}" destId="{449B67FD-AE8B-4988-9374-C890C0FAD973}" srcOrd="0" destOrd="0" presId="urn:microsoft.com/office/officeart/2005/8/layout/bList2"/>
    <dgm:cxn modelId="{A185F06F-38EA-4289-BD63-982201EF987A}" type="presOf" srcId="{CC03ECE6-FD40-4FE4-B161-639BBBFC06AB}" destId="{24D1DE1A-5333-4E1F-9CE9-B439F05EF7DB}" srcOrd="1" destOrd="0" presId="urn:microsoft.com/office/officeart/2005/8/layout/bList2"/>
    <dgm:cxn modelId="{6BF2222F-4B04-4249-A115-757316B7F2F6}" srcId="{40619C94-0F63-482D-A8B8-BB7E26BC5A91}" destId="{091A9226-8C18-45F0-A361-CC38F7582391}" srcOrd="1" destOrd="0" parTransId="{CE2B8234-1DBE-497C-82E0-49468FFA4A64}" sibTransId="{0926B6FD-774B-4830-BE11-09E29A9E3140}"/>
    <dgm:cxn modelId="{654ABCF6-D980-463E-BE76-A6C6636E6C1E}" type="presOf" srcId="{2554D5CD-3657-4950-A67C-E4767D54EE80}" destId="{5423A7EC-A740-4FF7-810E-352DC553ECE2}" srcOrd="0" destOrd="0" presId="urn:microsoft.com/office/officeart/2005/8/layout/bList2"/>
    <dgm:cxn modelId="{90A839A7-C209-4D51-8C2B-A00A02F378C0}" type="presOf" srcId="{B62F2871-61D0-42FE-862C-A83C15F2A2DB}" destId="{B2DDFFA3-F207-458E-9606-4CB98727B441}" srcOrd="1" destOrd="0" presId="urn:microsoft.com/office/officeart/2005/8/layout/bList2"/>
    <dgm:cxn modelId="{2BFA69D4-FE60-4BC0-8674-39F37CAC5528}" type="presOf" srcId="{091A9226-8C18-45F0-A361-CC38F7582391}" destId="{3E874906-CCA7-4B80-8B9F-C63277D8EA37}" srcOrd="1" destOrd="0" presId="urn:microsoft.com/office/officeart/2005/8/layout/bList2"/>
    <dgm:cxn modelId="{8048D1DC-517B-4DD7-8201-A5F3E0A8E1FE}" type="presOf" srcId="{40619C94-0F63-482D-A8B8-BB7E26BC5A91}" destId="{0C4BBAA0-8A16-443C-B14E-3CE14C131C39}" srcOrd="0" destOrd="0" presId="urn:microsoft.com/office/officeart/2005/8/layout/bList2"/>
    <dgm:cxn modelId="{615458E0-4026-46CA-88B8-48813A5EF94D}" type="presOf" srcId="{CC03ECE6-FD40-4FE4-B161-639BBBFC06AB}" destId="{E297896F-B0D8-4AE8-B40E-E7EA393F2ECB}" srcOrd="0" destOrd="0" presId="urn:microsoft.com/office/officeart/2005/8/layout/bList2"/>
    <dgm:cxn modelId="{D59B7E2F-EF8D-4D94-8E40-EFF43F670AC5}" type="presOf" srcId="{0C5C7A30-EE2C-4DBA-A4A0-0FC49F515821}" destId="{D1226408-0776-4029-BF09-8087C6F21B53}" srcOrd="0" destOrd="0" presId="urn:microsoft.com/office/officeart/2005/8/layout/bList2"/>
    <dgm:cxn modelId="{0B66987E-8503-40E5-BAB2-C228CDECAD79}" type="presOf" srcId="{BF69C193-DF4B-419A-B9C3-5C5E0B5FA1E0}" destId="{92AD7754-D954-4C38-8DA0-ADCE9C19B6AD}" srcOrd="0" destOrd="0" presId="urn:microsoft.com/office/officeart/2005/8/layout/bList2"/>
    <dgm:cxn modelId="{BD8DAC8D-1F2B-4B61-95B4-55F241526CA7}" type="presOf" srcId="{0C5C7A30-EE2C-4DBA-A4A0-0FC49F515821}" destId="{A3AFE273-1DF6-473E-8F4A-B9215F9E38E9}" srcOrd="1" destOrd="0" presId="urn:microsoft.com/office/officeart/2005/8/layout/bList2"/>
    <dgm:cxn modelId="{62AF320E-940F-4EF8-8036-E78A836EAD9F}" type="presOf" srcId="{97B844B1-A7E2-467A-B184-FA39C3136AF8}" destId="{21F5C7B0-0204-47F1-9D1F-016C48E3F274}" srcOrd="1" destOrd="0" presId="urn:microsoft.com/office/officeart/2005/8/layout/bList2"/>
    <dgm:cxn modelId="{FD569C6D-5497-4557-9D6B-A777E5E36406}" srcId="{40619C94-0F63-482D-A8B8-BB7E26BC5A91}" destId="{97B844B1-A7E2-467A-B184-FA39C3136AF8}" srcOrd="3" destOrd="0" parTransId="{45294FC7-88E9-415E-89ED-D0DA15395BC5}" sibTransId="{AFC89DD7-9C9D-4931-9A25-FEC8B7A3DF6C}"/>
    <dgm:cxn modelId="{96D270FA-434D-44C9-8852-79DDC5D0D172}" srcId="{40619C94-0F63-482D-A8B8-BB7E26BC5A91}" destId="{CC03ECE6-FD40-4FE4-B161-639BBBFC06AB}" srcOrd="4" destOrd="0" parTransId="{A736994E-39B0-48DD-AFC1-6DDC7A2B2444}" sibTransId="{E586CA4A-3775-4443-892E-49125915BC35}"/>
    <dgm:cxn modelId="{A1833AD5-481A-4A25-96E3-A36E67AE7CDC}" srcId="{40619C94-0F63-482D-A8B8-BB7E26BC5A91}" destId="{F1B4269C-D72C-43EA-BDC5-13A6E3C73ACC}" srcOrd="5" destOrd="0" parTransId="{E4A8498B-24AB-4318-8FBA-1F1E9504CB0C}" sibTransId="{2DE596DC-D0A3-425A-9755-F71A7A743F00}"/>
    <dgm:cxn modelId="{E00BFE8B-C340-47CA-AFC2-0D87A8EE2DD5}" type="presOf" srcId="{F1B4269C-D72C-43EA-BDC5-13A6E3C73ACC}" destId="{E6BF9ACE-F797-41D1-A6E4-CA8FC829E087}" srcOrd="1" destOrd="0" presId="urn:microsoft.com/office/officeart/2005/8/layout/bList2"/>
    <dgm:cxn modelId="{1C821DF6-BA6F-4B9A-9573-ED3C255C0A1C}" srcId="{40619C94-0F63-482D-A8B8-BB7E26BC5A91}" destId="{B62F2871-61D0-42FE-862C-A83C15F2A2DB}" srcOrd="0" destOrd="0" parTransId="{1ACBDF19-4F97-41D5-BA43-05815669EBB6}" sibTransId="{2554D5CD-3657-4950-A67C-E4767D54EE80}"/>
    <dgm:cxn modelId="{298E9205-D31C-4A5D-9384-84E66CD5C6EF}" type="presParOf" srcId="{0C4BBAA0-8A16-443C-B14E-3CE14C131C39}" destId="{39246F49-FFAC-4754-B85B-4EB7E5D5795A}" srcOrd="0" destOrd="0" presId="urn:microsoft.com/office/officeart/2005/8/layout/bList2"/>
    <dgm:cxn modelId="{14D2473F-D62B-4B77-A187-250C6172049C}" type="presParOf" srcId="{39246F49-FFAC-4754-B85B-4EB7E5D5795A}" destId="{F5BA387C-BE8E-4716-BB6E-F6010C730405}" srcOrd="0" destOrd="0" presId="urn:microsoft.com/office/officeart/2005/8/layout/bList2"/>
    <dgm:cxn modelId="{67A00366-1225-42FA-8A4B-760E1578775A}" type="presParOf" srcId="{39246F49-FFAC-4754-B85B-4EB7E5D5795A}" destId="{2A2E1C13-969C-4467-8B9E-BCAFCB7326D2}" srcOrd="1" destOrd="0" presId="urn:microsoft.com/office/officeart/2005/8/layout/bList2"/>
    <dgm:cxn modelId="{A14FBB73-59C3-4F69-AF36-75AF050A762B}" type="presParOf" srcId="{39246F49-FFAC-4754-B85B-4EB7E5D5795A}" destId="{B2DDFFA3-F207-458E-9606-4CB98727B441}" srcOrd="2" destOrd="0" presId="urn:microsoft.com/office/officeart/2005/8/layout/bList2"/>
    <dgm:cxn modelId="{A3482CE0-A449-4B98-92F4-5714E83A83E5}" type="presParOf" srcId="{39246F49-FFAC-4754-B85B-4EB7E5D5795A}" destId="{E53CB6FD-2D30-457B-B703-7498EE39437F}" srcOrd="3" destOrd="0" presId="urn:microsoft.com/office/officeart/2005/8/layout/bList2"/>
    <dgm:cxn modelId="{D7C0523A-4813-4BB8-80FE-D15575BAE649}" type="presParOf" srcId="{0C4BBAA0-8A16-443C-B14E-3CE14C131C39}" destId="{5423A7EC-A740-4FF7-810E-352DC553ECE2}" srcOrd="1" destOrd="0" presId="urn:microsoft.com/office/officeart/2005/8/layout/bList2"/>
    <dgm:cxn modelId="{3D9A6944-BCE3-4EE1-9755-F7CA78FD3303}" type="presParOf" srcId="{0C4BBAA0-8A16-443C-B14E-3CE14C131C39}" destId="{86137635-0168-433A-816D-7BC65D4CBD94}" srcOrd="2" destOrd="0" presId="urn:microsoft.com/office/officeart/2005/8/layout/bList2"/>
    <dgm:cxn modelId="{064BA640-E4BF-4D7A-8B26-BEA33D9EFEFB}" type="presParOf" srcId="{86137635-0168-433A-816D-7BC65D4CBD94}" destId="{88A21615-E32F-4A77-A6B2-E72C60B0FFF9}" srcOrd="0" destOrd="0" presId="urn:microsoft.com/office/officeart/2005/8/layout/bList2"/>
    <dgm:cxn modelId="{40058D18-3603-42B3-B57E-098240D3CC6D}" type="presParOf" srcId="{86137635-0168-433A-816D-7BC65D4CBD94}" destId="{449B67FD-AE8B-4988-9374-C890C0FAD973}" srcOrd="1" destOrd="0" presId="urn:microsoft.com/office/officeart/2005/8/layout/bList2"/>
    <dgm:cxn modelId="{0B5D9AB7-CBA4-4B89-BF52-F5A0279974C6}" type="presParOf" srcId="{86137635-0168-433A-816D-7BC65D4CBD94}" destId="{3E874906-CCA7-4B80-8B9F-C63277D8EA37}" srcOrd="2" destOrd="0" presId="urn:microsoft.com/office/officeart/2005/8/layout/bList2"/>
    <dgm:cxn modelId="{95263362-A627-4732-B6A7-9874ECE3C2A2}" type="presParOf" srcId="{86137635-0168-433A-816D-7BC65D4CBD94}" destId="{E8B4B3A4-780D-4468-9C85-CD6242ED0444}" srcOrd="3" destOrd="0" presId="urn:microsoft.com/office/officeart/2005/8/layout/bList2"/>
    <dgm:cxn modelId="{48E7902F-D9CB-43B2-AECD-60A0B0F0D6D3}" type="presParOf" srcId="{0C4BBAA0-8A16-443C-B14E-3CE14C131C39}" destId="{24363C3D-9299-4467-9209-A9A0088D0AEB}" srcOrd="3" destOrd="0" presId="urn:microsoft.com/office/officeart/2005/8/layout/bList2"/>
    <dgm:cxn modelId="{66EDE7BD-C8A7-4A2A-9447-8A1FC67018AF}" type="presParOf" srcId="{0C4BBAA0-8A16-443C-B14E-3CE14C131C39}" destId="{6AA9905E-DD59-454D-8316-25266BAD0056}" srcOrd="4" destOrd="0" presId="urn:microsoft.com/office/officeart/2005/8/layout/bList2"/>
    <dgm:cxn modelId="{4CB50990-7994-4DEC-9F6F-C8F85C2B222E}" type="presParOf" srcId="{6AA9905E-DD59-454D-8316-25266BAD0056}" destId="{8CE04ED0-C7F3-434D-AA8E-A71D509D6E5B}" srcOrd="0" destOrd="0" presId="urn:microsoft.com/office/officeart/2005/8/layout/bList2"/>
    <dgm:cxn modelId="{A4B0E86A-E8E1-4309-B5FE-26E55FA590A4}" type="presParOf" srcId="{6AA9905E-DD59-454D-8316-25266BAD0056}" destId="{D1226408-0776-4029-BF09-8087C6F21B53}" srcOrd="1" destOrd="0" presId="urn:microsoft.com/office/officeart/2005/8/layout/bList2"/>
    <dgm:cxn modelId="{1B4C54B0-A1E1-43F6-BD26-E27203117E97}" type="presParOf" srcId="{6AA9905E-DD59-454D-8316-25266BAD0056}" destId="{A3AFE273-1DF6-473E-8F4A-B9215F9E38E9}" srcOrd="2" destOrd="0" presId="urn:microsoft.com/office/officeart/2005/8/layout/bList2"/>
    <dgm:cxn modelId="{32607B22-3947-4577-A4EA-A97A5A12256B}" type="presParOf" srcId="{6AA9905E-DD59-454D-8316-25266BAD0056}" destId="{CB8A1CA9-B4D0-4C8D-8C55-BF90AED672E8}" srcOrd="3" destOrd="0" presId="urn:microsoft.com/office/officeart/2005/8/layout/bList2"/>
    <dgm:cxn modelId="{4DB60218-DFFC-4B09-AFAC-557803109BB5}" type="presParOf" srcId="{0C4BBAA0-8A16-443C-B14E-3CE14C131C39}" destId="{92AD7754-D954-4C38-8DA0-ADCE9C19B6AD}" srcOrd="5" destOrd="0" presId="urn:microsoft.com/office/officeart/2005/8/layout/bList2"/>
    <dgm:cxn modelId="{43567340-EF05-473F-B4AD-79F802A73AF1}" type="presParOf" srcId="{0C4BBAA0-8A16-443C-B14E-3CE14C131C39}" destId="{7710D805-E159-431E-88C0-FF612E5EC774}" srcOrd="6" destOrd="0" presId="urn:microsoft.com/office/officeart/2005/8/layout/bList2"/>
    <dgm:cxn modelId="{37D1465D-ECF4-4FDC-8A6A-56BCFE8582A0}" type="presParOf" srcId="{7710D805-E159-431E-88C0-FF612E5EC774}" destId="{DF29139A-D80E-4E94-925E-CBACFA14C607}" srcOrd="0" destOrd="0" presId="urn:microsoft.com/office/officeart/2005/8/layout/bList2"/>
    <dgm:cxn modelId="{BE981229-DF3F-4934-9F8D-78C0F3362918}" type="presParOf" srcId="{7710D805-E159-431E-88C0-FF612E5EC774}" destId="{D8E15FC2-4CAF-41E0-A1F8-7C8D83F0D203}" srcOrd="1" destOrd="0" presId="urn:microsoft.com/office/officeart/2005/8/layout/bList2"/>
    <dgm:cxn modelId="{E2FBE6F9-7FB5-4783-AA71-A2BDBD637213}" type="presParOf" srcId="{7710D805-E159-431E-88C0-FF612E5EC774}" destId="{21F5C7B0-0204-47F1-9D1F-016C48E3F274}" srcOrd="2" destOrd="0" presId="urn:microsoft.com/office/officeart/2005/8/layout/bList2"/>
    <dgm:cxn modelId="{28847DD4-1FA9-43FC-8A81-5AFBBFA457DD}" type="presParOf" srcId="{7710D805-E159-431E-88C0-FF612E5EC774}" destId="{6D3092DE-CB5D-4FEA-B64C-DF6341EE5420}" srcOrd="3" destOrd="0" presId="urn:microsoft.com/office/officeart/2005/8/layout/bList2"/>
    <dgm:cxn modelId="{5D407035-9AE4-43B7-8626-3CDA90D91950}" type="presParOf" srcId="{0C4BBAA0-8A16-443C-B14E-3CE14C131C39}" destId="{7C339250-1F4C-4D62-83DA-39BA96102960}" srcOrd="7" destOrd="0" presId="urn:microsoft.com/office/officeart/2005/8/layout/bList2"/>
    <dgm:cxn modelId="{42B23CFC-926F-46E0-A505-7CC48FE347F9}" type="presParOf" srcId="{0C4BBAA0-8A16-443C-B14E-3CE14C131C39}" destId="{C6B59CD4-A4F3-467A-B199-9E2971A4C9BF}" srcOrd="8" destOrd="0" presId="urn:microsoft.com/office/officeart/2005/8/layout/bList2"/>
    <dgm:cxn modelId="{9C9E77F5-F575-4713-9F14-F598BCE27B5C}" type="presParOf" srcId="{C6B59CD4-A4F3-467A-B199-9E2971A4C9BF}" destId="{37B4CB7F-7804-4621-8968-A4971C14E2CC}" srcOrd="0" destOrd="0" presId="urn:microsoft.com/office/officeart/2005/8/layout/bList2"/>
    <dgm:cxn modelId="{849DB1CC-CE52-4E7D-8A8C-91BBCE264D6C}" type="presParOf" srcId="{C6B59CD4-A4F3-467A-B199-9E2971A4C9BF}" destId="{E297896F-B0D8-4AE8-B40E-E7EA393F2ECB}" srcOrd="1" destOrd="0" presId="urn:microsoft.com/office/officeart/2005/8/layout/bList2"/>
    <dgm:cxn modelId="{A167FB5D-D0DB-48B8-81A6-BCCE50E129A7}" type="presParOf" srcId="{C6B59CD4-A4F3-467A-B199-9E2971A4C9BF}" destId="{24D1DE1A-5333-4E1F-9CE9-B439F05EF7DB}" srcOrd="2" destOrd="0" presId="urn:microsoft.com/office/officeart/2005/8/layout/bList2"/>
    <dgm:cxn modelId="{6C74457B-4177-4B7F-ACA6-1B2AFBE84ADB}" type="presParOf" srcId="{C6B59CD4-A4F3-467A-B199-9E2971A4C9BF}" destId="{64E401F2-BF14-42F7-8E40-C88F157EB9CA}" srcOrd="3" destOrd="0" presId="urn:microsoft.com/office/officeart/2005/8/layout/bList2"/>
    <dgm:cxn modelId="{B25EB231-788F-4D73-8D4F-3C17912E5829}" type="presParOf" srcId="{0C4BBAA0-8A16-443C-B14E-3CE14C131C39}" destId="{BBBAAE7D-7A4B-4B4E-9B31-00B563DCA469}" srcOrd="9" destOrd="0" presId="urn:microsoft.com/office/officeart/2005/8/layout/bList2"/>
    <dgm:cxn modelId="{2FEE65CF-BE62-4088-A70D-2D7C9345D596}" type="presParOf" srcId="{0C4BBAA0-8A16-443C-B14E-3CE14C131C39}" destId="{478A62A6-770E-44D8-A436-9325CFE18E26}" srcOrd="10" destOrd="0" presId="urn:microsoft.com/office/officeart/2005/8/layout/bList2"/>
    <dgm:cxn modelId="{8FC6E629-092E-4422-9313-8A931F0946CF}" type="presParOf" srcId="{478A62A6-770E-44D8-A436-9325CFE18E26}" destId="{B170C06D-F372-42CF-B1CB-8E4D73EF482A}" srcOrd="0" destOrd="0" presId="urn:microsoft.com/office/officeart/2005/8/layout/bList2"/>
    <dgm:cxn modelId="{F693249E-7713-4E23-BFAF-76E9EB85C00E}" type="presParOf" srcId="{478A62A6-770E-44D8-A436-9325CFE18E26}" destId="{C232E038-FA33-48B2-87BF-D412D622C2FE}" srcOrd="1" destOrd="0" presId="urn:microsoft.com/office/officeart/2005/8/layout/bList2"/>
    <dgm:cxn modelId="{AA86CB8A-FF4E-4731-8938-0EA3115EFB12}" type="presParOf" srcId="{478A62A6-770E-44D8-A436-9325CFE18E26}" destId="{E6BF9ACE-F797-41D1-A6E4-CA8FC829E087}" srcOrd="2" destOrd="0" presId="urn:microsoft.com/office/officeart/2005/8/layout/bList2"/>
    <dgm:cxn modelId="{36FAEB99-FA2B-4749-8E8F-D982929AB913}" type="presParOf" srcId="{478A62A6-770E-44D8-A436-9325CFE18E26}" destId="{736E56F8-867C-40A4-9EB5-545D2E50A7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1A7E32-CFE7-4179-969C-D13D2044EBCD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0B3234C0-BA9B-4373-B3B6-FAEDAFBAF22B}">
      <dgm:prSet custT="1"/>
      <dgm:spPr/>
      <dgm:t>
        <a:bodyPr/>
        <a:lstStyle/>
        <a:p>
          <a:pPr rtl="1"/>
          <a:r>
            <a:rPr lang="ar-SA" sz="3600" dirty="0" smtClean="0">
              <a:cs typeface="AdvertisingBold" pitchFamily="2" charset="-78"/>
            </a:rPr>
            <a:t>أنوا </a:t>
          </a:r>
          <a:r>
            <a:rPr lang="ar-SA" sz="3600" dirty="0" err="1" smtClean="0">
              <a:cs typeface="AdvertisingBold" pitchFamily="2" charset="-78"/>
            </a:rPr>
            <a:t>ع</a:t>
          </a:r>
          <a:r>
            <a:rPr lang="ar-SA" sz="3600" dirty="0" smtClean="0">
              <a:cs typeface="AdvertisingBold" pitchFamily="2" charset="-78"/>
            </a:rPr>
            <a:t> الانتحال العلمي</a:t>
          </a:r>
          <a:endParaRPr lang="ar-SA" sz="3600" dirty="0">
            <a:cs typeface="AdvertisingBold" pitchFamily="2" charset="-78"/>
          </a:endParaRPr>
        </a:p>
      </dgm:t>
    </dgm:pt>
    <dgm:pt modelId="{F941CEB3-1921-44A4-A44A-69A355F3C665}" type="par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E4260AF4-67B6-4541-A253-F81517D11C67}" type="sib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A6131C5C-DDFD-4943-83FB-60D1709A09E1}" type="pres">
      <dgm:prSet presAssocID="{D21A7E32-CFE7-4179-969C-D13D2044EB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C9B103-E754-4DCA-BB59-C8199F853CF4}" type="pres">
      <dgm:prSet presAssocID="{0B3234C0-BA9B-4373-B3B6-FAEDAFBAF22B}" presName="composite" presStyleCnt="0"/>
      <dgm:spPr/>
    </dgm:pt>
    <dgm:pt modelId="{BE0A92C0-F0C9-4420-AF75-8CB386F77FF3}" type="pres">
      <dgm:prSet presAssocID="{0B3234C0-BA9B-4373-B3B6-FAEDAFBAF22B}" presName="imgShp" presStyleLbl="fgImgPlace1" presStyleIdx="0" presStyleCnt="1" custScaleX="123039" custScaleY="100098" custLinFactNeighborX="-77423" custLinFactNeighborY="-75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56D196-DF4E-4E8D-AD36-98C5C47FFF24}" type="pres">
      <dgm:prSet presAssocID="{0B3234C0-BA9B-4373-B3B6-FAEDAFBAF22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B6081C3-FAC6-4B1B-92D8-DD2673A6E89A}" type="presOf" srcId="{0B3234C0-BA9B-4373-B3B6-FAEDAFBAF22B}" destId="{3656D196-DF4E-4E8D-AD36-98C5C47FFF24}" srcOrd="0" destOrd="0" presId="urn:microsoft.com/office/officeart/2005/8/layout/vList3"/>
    <dgm:cxn modelId="{93B1CC03-02F4-4DAB-A44A-B5A2444182ED}" srcId="{D21A7E32-CFE7-4179-969C-D13D2044EBCD}" destId="{0B3234C0-BA9B-4373-B3B6-FAEDAFBAF22B}" srcOrd="0" destOrd="0" parTransId="{F941CEB3-1921-44A4-A44A-69A355F3C665}" sibTransId="{E4260AF4-67B6-4541-A253-F81517D11C67}"/>
    <dgm:cxn modelId="{8E2BFB66-047A-4718-9DD1-D5EDAF8E7EDB}" type="presOf" srcId="{D21A7E32-CFE7-4179-969C-D13D2044EBCD}" destId="{A6131C5C-DDFD-4943-83FB-60D1709A09E1}" srcOrd="0" destOrd="0" presId="urn:microsoft.com/office/officeart/2005/8/layout/vList3"/>
    <dgm:cxn modelId="{09AEDD33-880E-420E-8D98-C3210A536C1E}" type="presParOf" srcId="{A6131C5C-DDFD-4943-83FB-60D1709A09E1}" destId="{7FC9B103-E754-4DCA-BB59-C8199F853CF4}" srcOrd="0" destOrd="0" presId="urn:microsoft.com/office/officeart/2005/8/layout/vList3"/>
    <dgm:cxn modelId="{0AA0AC3D-DE23-4554-99B4-1F28E2784803}" type="presParOf" srcId="{7FC9B103-E754-4DCA-BB59-C8199F853CF4}" destId="{BE0A92C0-F0C9-4420-AF75-8CB386F77FF3}" srcOrd="0" destOrd="0" presId="urn:microsoft.com/office/officeart/2005/8/layout/vList3"/>
    <dgm:cxn modelId="{005B413B-9F45-459F-98ED-644F08DA6F4F}" type="presParOf" srcId="{7FC9B103-E754-4DCA-BB59-C8199F853CF4}" destId="{3656D196-DF4E-4E8D-AD36-98C5C47FFF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A7E32-CFE7-4179-969C-D13D2044EBCD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0B3234C0-BA9B-4373-B3B6-FAEDAFBAF22B}">
      <dgm:prSet custT="1"/>
      <dgm:spPr/>
      <dgm:t>
        <a:bodyPr/>
        <a:lstStyle/>
        <a:p>
          <a:pPr rtl="1"/>
          <a:r>
            <a:rPr lang="ar-SA" sz="3600" dirty="0" smtClean="0">
              <a:cs typeface="AdvertisingBold" pitchFamily="2" charset="-78"/>
            </a:rPr>
            <a:t>أنواع رخص المصادر الحرة</a:t>
          </a:r>
          <a:endParaRPr lang="ar-SA" sz="3600" dirty="0">
            <a:cs typeface="AdvertisingBold" pitchFamily="2" charset="-78"/>
          </a:endParaRPr>
        </a:p>
      </dgm:t>
    </dgm:pt>
    <dgm:pt modelId="{F941CEB3-1921-44A4-A44A-69A355F3C665}" type="par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E4260AF4-67B6-4541-A253-F81517D11C67}" type="sib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A6131C5C-DDFD-4943-83FB-60D1709A09E1}" type="pres">
      <dgm:prSet presAssocID="{D21A7E32-CFE7-4179-969C-D13D2044EB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C9B103-E754-4DCA-BB59-C8199F853CF4}" type="pres">
      <dgm:prSet presAssocID="{0B3234C0-BA9B-4373-B3B6-FAEDAFBAF22B}" presName="composite" presStyleCnt="0"/>
      <dgm:spPr/>
    </dgm:pt>
    <dgm:pt modelId="{BE0A92C0-F0C9-4420-AF75-8CB386F77FF3}" type="pres">
      <dgm:prSet presAssocID="{0B3234C0-BA9B-4373-B3B6-FAEDAFBAF22B}" presName="imgShp" presStyleLbl="fgImgPlace1" presStyleIdx="0" presStyleCnt="1" custScaleX="123039" custScaleY="100098" custLinFactNeighborX="-9515" custLinFactNeighborY="-335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56D196-DF4E-4E8D-AD36-98C5C47FFF24}" type="pres">
      <dgm:prSet presAssocID="{0B3234C0-BA9B-4373-B3B6-FAEDAFBAF22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0C49421-338A-4D5F-8BF3-B0C6DEE2F73B}" type="presOf" srcId="{D21A7E32-CFE7-4179-969C-D13D2044EBCD}" destId="{A6131C5C-DDFD-4943-83FB-60D1709A09E1}" srcOrd="0" destOrd="0" presId="urn:microsoft.com/office/officeart/2005/8/layout/vList3"/>
    <dgm:cxn modelId="{5C720791-29C1-4CAC-9B47-C6FBEB366065}" type="presOf" srcId="{0B3234C0-BA9B-4373-B3B6-FAEDAFBAF22B}" destId="{3656D196-DF4E-4E8D-AD36-98C5C47FFF24}" srcOrd="0" destOrd="0" presId="urn:microsoft.com/office/officeart/2005/8/layout/vList3"/>
    <dgm:cxn modelId="{93B1CC03-02F4-4DAB-A44A-B5A2444182ED}" srcId="{D21A7E32-CFE7-4179-969C-D13D2044EBCD}" destId="{0B3234C0-BA9B-4373-B3B6-FAEDAFBAF22B}" srcOrd="0" destOrd="0" parTransId="{F941CEB3-1921-44A4-A44A-69A355F3C665}" sibTransId="{E4260AF4-67B6-4541-A253-F81517D11C67}"/>
    <dgm:cxn modelId="{12B582AA-AE7A-49D0-B91A-81C299E48CE7}" type="presParOf" srcId="{A6131C5C-DDFD-4943-83FB-60D1709A09E1}" destId="{7FC9B103-E754-4DCA-BB59-C8199F853CF4}" srcOrd="0" destOrd="0" presId="urn:microsoft.com/office/officeart/2005/8/layout/vList3"/>
    <dgm:cxn modelId="{55D55687-2F68-4659-9C71-595601772141}" type="presParOf" srcId="{7FC9B103-E754-4DCA-BB59-C8199F853CF4}" destId="{BE0A92C0-F0C9-4420-AF75-8CB386F77FF3}" srcOrd="0" destOrd="0" presId="urn:microsoft.com/office/officeart/2005/8/layout/vList3"/>
    <dgm:cxn modelId="{FDAA627F-7B3B-46B9-ADA7-D17721BCB552}" type="presParOf" srcId="{7FC9B103-E754-4DCA-BB59-C8199F853CF4}" destId="{3656D196-DF4E-4E8D-AD36-98C5C47FFF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1A7E32-CFE7-4179-969C-D13D2044EBCD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0B3234C0-BA9B-4373-B3B6-FAEDAFBAF22B}">
      <dgm:prSet custT="1"/>
      <dgm:spPr/>
      <dgm:t>
        <a:bodyPr/>
        <a:lstStyle/>
        <a:p>
          <a:pPr rtl="1"/>
          <a:r>
            <a:rPr lang="ar-SA" sz="3600" dirty="0" smtClean="0">
              <a:cs typeface="AdvertisingBold" pitchFamily="2" charset="-78"/>
            </a:rPr>
            <a:t>أنواع رخص المصادر المغلقة</a:t>
          </a:r>
          <a:endParaRPr lang="ar-SA" sz="3600" dirty="0">
            <a:cs typeface="AdvertisingBold" pitchFamily="2" charset="-78"/>
          </a:endParaRPr>
        </a:p>
      </dgm:t>
    </dgm:pt>
    <dgm:pt modelId="{F941CEB3-1921-44A4-A44A-69A355F3C665}" type="par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E4260AF4-67B6-4541-A253-F81517D11C67}" type="sib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A6131C5C-DDFD-4943-83FB-60D1709A09E1}" type="pres">
      <dgm:prSet presAssocID="{D21A7E32-CFE7-4179-969C-D13D2044EB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C9B103-E754-4DCA-BB59-C8199F853CF4}" type="pres">
      <dgm:prSet presAssocID="{0B3234C0-BA9B-4373-B3B6-FAEDAFBAF22B}" presName="composite" presStyleCnt="0"/>
      <dgm:spPr/>
    </dgm:pt>
    <dgm:pt modelId="{BE0A92C0-F0C9-4420-AF75-8CB386F77FF3}" type="pres">
      <dgm:prSet presAssocID="{0B3234C0-BA9B-4373-B3B6-FAEDAFBAF22B}" presName="imgShp" presStyleLbl="fgImgPlace1" presStyleIdx="0" presStyleCnt="1" custScaleX="123039" custScaleY="100098" custLinFactX="-2268" custLinFactNeighborX="-100000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56D196-DF4E-4E8D-AD36-98C5C47FFF24}" type="pres">
      <dgm:prSet presAssocID="{0B3234C0-BA9B-4373-B3B6-FAEDAFBAF22B}" presName="txShp" presStyleLbl="node1" presStyleIdx="0" presStyleCnt="1" custScaleX="11149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3B1CC03-02F4-4DAB-A44A-B5A2444182ED}" srcId="{D21A7E32-CFE7-4179-969C-D13D2044EBCD}" destId="{0B3234C0-BA9B-4373-B3B6-FAEDAFBAF22B}" srcOrd="0" destOrd="0" parTransId="{F941CEB3-1921-44A4-A44A-69A355F3C665}" sibTransId="{E4260AF4-67B6-4541-A253-F81517D11C67}"/>
    <dgm:cxn modelId="{CFBA3D64-7541-45EE-A1D3-9A528370B0DB}" type="presOf" srcId="{0B3234C0-BA9B-4373-B3B6-FAEDAFBAF22B}" destId="{3656D196-DF4E-4E8D-AD36-98C5C47FFF24}" srcOrd="0" destOrd="0" presId="urn:microsoft.com/office/officeart/2005/8/layout/vList3"/>
    <dgm:cxn modelId="{AF164DBA-A2F9-4A2F-8404-17EBDB472083}" type="presOf" srcId="{D21A7E32-CFE7-4179-969C-D13D2044EBCD}" destId="{A6131C5C-DDFD-4943-83FB-60D1709A09E1}" srcOrd="0" destOrd="0" presId="urn:microsoft.com/office/officeart/2005/8/layout/vList3"/>
    <dgm:cxn modelId="{4D34233E-7624-478A-9A26-F1A035B22073}" type="presParOf" srcId="{A6131C5C-DDFD-4943-83FB-60D1709A09E1}" destId="{7FC9B103-E754-4DCA-BB59-C8199F853CF4}" srcOrd="0" destOrd="0" presId="urn:microsoft.com/office/officeart/2005/8/layout/vList3"/>
    <dgm:cxn modelId="{2DFB2D0F-0CF8-4154-8DA8-8CA18FDA5DE5}" type="presParOf" srcId="{7FC9B103-E754-4DCA-BB59-C8199F853CF4}" destId="{BE0A92C0-F0C9-4420-AF75-8CB386F77FF3}" srcOrd="0" destOrd="0" presId="urn:microsoft.com/office/officeart/2005/8/layout/vList3"/>
    <dgm:cxn modelId="{F87F3614-4530-4019-A4D2-856D0F804BFB}" type="presParOf" srcId="{7FC9B103-E754-4DCA-BB59-C8199F853CF4}" destId="{3656D196-DF4E-4E8D-AD36-98C5C47FFF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1A7E32-CFE7-4179-969C-D13D2044EBCD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0B3234C0-BA9B-4373-B3B6-FAEDAFBAF22B}">
      <dgm:prSet custT="1"/>
      <dgm:spPr/>
      <dgm:t>
        <a:bodyPr/>
        <a:lstStyle/>
        <a:p>
          <a:pPr rtl="1"/>
          <a:r>
            <a:rPr lang="ar-SA" sz="3600" dirty="0" smtClean="0">
              <a:cs typeface="AdvertisingBold" pitchFamily="2" charset="-78"/>
            </a:rPr>
            <a:t>مزايا المصادر الحرة</a:t>
          </a:r>
          <a:endParaRPr lang="ar-SA" sz="3600" dirty="0">
            <a:cs typeface="AdvertisingBold" pitchFamily="2" charset="-78"/>
          </a:endParaRPr>
        </a:p>
      </dgm:t>
    </dgm:pt>
    <dgm:pt modelId="{F941CEB3-1921-44A4-A44A-69A355F3C665}" type="par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E4260AF4-67B6-4541-A253-F81517D11C67}" type="sib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A6131C5C-DDFD-4943-83FB-60D1709A09E1}" type="pres">
      <dgm:prSet presAssocID="{D21A7E32-CFE7-4179-969C-D13D2044EB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C9B103-E754-4DCA-BB59-C8199F853CF4}" type="pres">
      <dgm:prSet presAssocID="{0B3234C0-BA9B-4373-B3B6-FAEDAFBAF22B}" presName="composite" presStyleCnt="0"/>
      <dgm:spPr/>
    </dgm:pt>
    <dgm:pt modelId="{BE0A92C0-F0C9-4420-AF75-8CB386F77FF3}" type="pres">
      <dgm:prSet presAssocID="{0B3234C0-BA9B-4373-B3B6-FAEDAFBAF22B}" presName="imgShp" presStyleLbl="fgImgPlace1" presStyleIdx="0" presStyleCnt="1" custScaleX="123039" custScaleY="100098" custLinFactNeighborX="-9515" custLinFactNeighborY="-335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56D196-DF4E-4E8D-AD36-98C5C47FFF24}" type="pres">
      <dgm:prSet presAssocID="{0B3234C0-BA9B-4373-B3B6-FAEDAFBAF22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84733C8-2BED-4044-9347-36361330EF85}" type="presOf" srcId="{0B3234C0-BA9B-4373-B3B6-FAEDAFBAF22B}" destId="{3656D196-DF4E-4E8D-AD36-98C5C47FFF24}" srcOrd="0" destOrd="0" presId="urn:microsoft.com/office/officeart/2005/8/layout/vList3"/>
    <dgm:cxn modelId="{59915790-04FE-4563-91DD-71A3EC5629CE}" type="presOf" srcId="{D21A7E32-CFE7-4179-969C-D13D2044EBCD}" destId="{A6131C5C-DDFD-4943-83FB-60D1709A09E1}" srcOrd="0" destOrd="0" presId="urn:microsoft.com/office/officeart/2005/8/layout/vList3"/>
    <dgm:cxn modelId="{93B1CC03-02F4-4DAB-A44A-B5A2444182ED}" srcId="{D21A7E32-CFE7-4179-969C-D13D2044EBCD}" destId="{0B3234C0-BA9B-4373-B3B6-FAEDAFBAF22B}" srcOrd="0" destOrd="0" parTransId="{F941CEB3-1921-44A4-A44A-69A355F3C665}" sibTransId="{E4260AF4-67B6-4541-A253-F81517D11C67}"/>
    <dgm:cxn modelId="{E33C7155-A9E9-479F-A381-8B5F0F8F0B2D}" type="presParOf" srcId="{A6131C5C-DDFD-4943-83FB-60D1709A09E1}" destId="{7FC9B103-E754-4DCA-BB59-C8199F853CF4}" srcOrd="0" destOrd="0" presId="urn:microsoft.com/office/officeart/2005/8/layout/vList3"/>
    <dgm:cxn modelId="{9C396E22-1D37-407D-9E68-E3932454511F}" type="presParOf" srcId="{7FC9B103-E754-4DCA-BB59-C8199F853CF4}" destId="{BE0A92C0-F0C9-4420-AF75-8CB386F77FF3}" srcOrd="0" destOrd="0" presId="urn:microsoft.com/office/officeart/2005/8/layout/vList3"/>
    <dgm:cxn modelId="{BC954DD8-6700-45FE-B982-2E4E04C1EE77}" type="presParOf" srcId="{7FC9B103-E754-4DCA-BB59-C8199F853CF4}" destId="{3656D196-DF4E-4E8D-AD36-98C5C47FFF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7DE7F6-D188-4DCE-8B0C-829895C4A812}" type="doc">
      <dgm:prSet loTypeId="urn:microsoft.com/office/officeart/2005/8/layout/chevron2" loCatId="process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E8AA56BF-9E2F-4654-B3DA-D8D9EAD2985A}">
      <dgm:prSet custT="1"/>
      <dgm:spPr/>
      <dgm:t>
        <a:bodyPr/>
        <a:lstStyle/>
        <a:p>
          <a:pPr rtl="1"/>
          <a:r>
            <a:rPr lang="ar-SA" sz="3600" kern="120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FS_Salem" pitchFamily="2" charset="-78"/>
            </a:rPr>
            <a:t>عوائد استخدام المصادر الحرة</a:t>
          </a:r>
          <a:endParaRPr lang="ar-SA" sz="3600" kern="120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FS_Salem" pitchFamily="2" charset="-78"/>
          </a:endParaRPr>
        </a:p>
      </dgm:t>
    </dgm:pt>
    <dgm:pt modelId="{7C041CE1-32B3-4F56-80AF-EA8553286C7C}" type="parTrans" cxnId="{A2DB54F9-282B-471D-BBDF-8F0A4E39CA08}">
      <dgm:prSet/>
      <dgm:spPr/>
      <dgm:t>
        <a:bodyPr/>
        <a:lstStyle/>
        <a:p>
          <a:pPr rtl="1"/>
          <a:endParaRPr lang="ar-SA"/>
        </a:p>
      </dgm:t>
    </dgm:pt>
    <dgm:pt modelId="{256A6746-745A-4D8D-B63D-42C74213F58A}" type="sibTrans" cxnId="{A2DB54F9-282B-471D-BBDF-8F0A4E39CA08}">
      <dgm:prSet/>
      <dgm:spPr/>
      <dgm:t>
        <a:bodyPr/>
        <a:lstStyle/>
        <a:p>
          <a:pPr rtl="1"/>
          <a:endParaRPr lang="ar-SA"/>
        </a:p>
      </dgm:t>
    </dgm:pt>
    <dgm:pt modelId="{72EA46A8-5C35-4A7C-B7DB-546AFE4701BD}" type="pres">
      <dgm:prSet presAssocID="{107DE7F6-D188-4DCE-8B0C-829895C4A8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9CDD4ED-CE8F-4B5A-AB31-10CEB58CF1C4}" type="pres">
      <dgm:prSet presAssocID="{E8AA56BF-9E2F-4654-B3DA-D8D9EAD2985A}" presName="composite" presStyleCnt="0"/>
      <dgm:spPr/>
      <dgm:t>
        <a:bodyPr/>
        <a:lstStyle/>
        <a:p>
          <a:pPr rtl="1"/>
          <a:endParaRPr lang="ar-SA"/>
        </a:p>
      </dgm:t>
    </dgm:pt>
    <dgm:pt modelId="{1B2C29CA-66D5-4ED2-91C4-18D215C82170}" type="pres">
      <dgm:prSet presAssocID="{E8AA56BF-9E2F-4654-B3DA-D8D9EAD2985A}" presName="parentText" presStyleLbl="alignNode1" presStyleIdx="0" presStyleCnt="1" custScaleX="9939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5671C38-D748-47E6-8B2A-C51BB1415131}" type="pres">
      <dgm:prSet presAssocID="{E8AA56BF-9E2F-4654-B3DA-D8D9EAD2985A}" presName="descendantText" presStyleLbl="alignAcc1" presStyleIdx="0" presStyleCnt="1" custScaleX="101095" custScaleY="189684" custLinFactNeighborY="562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527AA14-7345-401A-80EB-87735D65B966}" type="presOf" srcId="{E8AA56BF-9E2F-4654-B3DA-D8D9EAD2985A}" destId="{1B2C29CA-66D5-4ED2-91C4-18D215C82170}" srcOrd="0" destOrd="0" presId="urn:microsoft.com/office/officeart/2005/8/layout/chevron2"/>
    <dgm:cxn modelId="{220DE7BC-D745-4338-ABBA-7C03865730B0}" type="presOf" srcId="{107DE7F6-D188-4DCE-8B0C-829895C4A812}" destId="{72EA46A8-5C35-4A7C-B7DB-546AFE4701BD}" srcOrd="0" destOrd="0" presId="urn:microsoft.com/office/officeart/2005/8/layout/chevron2"/>
    <dgm:cxn modelId="{A2DB54F9-282B-471D-BBDF-8F0A4E39CA08}" srcId="{107DE7F6-D188-4DCE-8B0C-829895C4A812}" destId="{E8AA56BF-9E2F-4654-B3DA-D8D9EAD2985A}" srcOrd="0" destOrd="0" parTransId="{7C041CE1-32B3-4F56-80AF-EA8553286C7C}" sibTransId="{256A6746-745A-4D8D-B63D-42C74213F58A}"/>
    <dgm:cxn modelId="{2A26B6B3-292C-4FDD-8D9E-B93A0DEE7857}" type="presParOf" srcId="{72EA46A8-5C35-4A7C-B7DB-546AFE4701BD}" destId="{39CDD4ED-CE8F-4B5A-AB31-10CEB58CF1C4}" srcOrd="0" destOrd="0" presId="urn:microsoft.com/office/officeart/2005/8/layout/chevron2"/>
    <dgm:cxn modelId="{7DBC6D3C-4A7E-4693-BF2E-65807621C614}" type="presParOf" srcId="{39CDD4ED-CE8F-4B5A-AB31-10CEB58CF1C4}" destId="{1B2C29CA-66D5-4ED2-91C4-18D215C82170}" srcOrd="0" destOrd="0" presId="urn:microsoft.com/office/officeart/2005/8/layout/chevron2"/>
    <dgm:cxn modelId="{1F92907D-78E1-4CB3-ABDA-B324A87F1B74}" type="presParOf" srcId="{39CDD4ED-CE8F-4B5A-AB31-10CEB58CF1C4}" destId="{25671C38-D748-47E6-8B2A-C51BB14151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1A7E32-CFE7-4179-969C-D13D2044EBCD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0B3234C0-BA9B-4373-B3B6-FAEDAFBAF22B}">
      <dgm:prSet custT="1"/>
      <dgm:spPr/>
      <dgm:t>
        <a:bodyPr/>
        <a:lstStyle/>
        <a:p>
          <a:pPr rtl="1"/>
          <a:r>
            <a:rPr lang="ar-SA" sz="3600" dirty="0" smtClean="0">
              <a:cs typeface="AdvertisingBold" pitchFamily="2" charset="-78"/>
            </a:rPr>
            <a:t>حقوق الطبع </a:t>
          </a:r>
          <a:r>
            <a:rPr lang="ar-SA" sz="3600" dirty="0" err="1" smtClean="0">
              <a:cs typeface="AdvertisingBold" pitchFamily="2" charset="-78"/>
            </a:rPr>
            <a:t>و</a:t>
          </a:r>
          <a:r>
            <a:rPr lang="ar-SA" sz="3600" dirty="0" smtClean="0">
              <a:cs typeface="AdvertisingBold" pitchFamily="2" charset="-78"/>
            </a:rPr>
            <a:t> النشر</a:t>
          </a:r>
          <a:endParaRPr lang="ar-SA" sz="3600" dirty="0">
            <a:cs typeface="AdvertisingBold" pitchFamily="2" charset="-78"/>
          </a:endParaRPr>
        </a:p>
      </dgm:t>
    </dgm:pt>
    <dgm:pt modelId="{F941CEB3-1921-44A4-A44A-69A355F3C665}" type="par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E4260AF4-67B6-4541-A253-F81517D11C67}" type="sib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A6131C5C-DDFD-4943-83FB-60D1709A09E1}" type="pres">
      <dgm:prSet presAssocID="{D21A7E32-CFE7-4179-969C-D13D2044EB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C9B103-E754-4DCA-BB59-C8199F853CF4}" type="pres">
      <dgm:prSet presAssocID="{0B3234C0-BA9B-4373-B3B6-FAEDAFBAF22B}" presName="composite" presStyleCnt="0"/>
      <dgm:spPr/>
    </dgm:pt>
    <dgm:pt modelId="{BE0A92C0-F0C9-4420-AF75-8CB386F77FF3}" type="pres">
      <dgm:prSet presAssocID="{0B3234C0-BA9B-4373-B3B6-FAEDAFBAF22B}" presName="imgShp" presStyleLbl="fgImgPlace1" presStyleIdx="0" presStyleCnt="1" custScaleX="123039" custScaleY="100098" custLinFactNeighborX="-9515" custLinFactNeighborY="-78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656D196-DF4E-4E8D-AD36-98C5C47FFF24}" type="pres">
      <dgm:prSet presAssocID="{0B3234C0-BA9B-4373-B3B6-FAEDAFBAF22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A6FF989-9083-42F5-A215-83F5C26D2E77}" type="presOf" srcId="{0B3234C0-BA9B-4373-B3B6-FAEDAFBAF22B}" destId="{3656D196-DF4E-4E8D-AD36-98C5C47FFF24}" srcOrd="0" destOrd="0" presId="urn:microsoft.com/office/officeart/2005/8/layout/vList3"/>
    <dgm:cxn modelId="{93B1CC03-02F4-4DAB-A44A-B5A2444182ED}" srcId="{D21A7E32-CFE7-4179-969C-D13D2044EBCD}" destId="{0B3234C0-BA9B-4373-B3B6-FAEDAFBAF22B}" srcOrd="0" destOrd="0" parTransId="{F941CEB3-1921-44A4-A44A-69A355F3C665}" sibTransId="{E4260AF4-67B6-4541-A253-F81517D11C67}"/>
    <dgm:cxn modelId="{26091C98-FD3B-436D-9D49-63FFF1EE4DC7}" type="presOf" srcId="{D21A7E32-CFE7-4179-969C-D13D2044EBCD}" destId="{A6131C5C-DDFD-4943-83FB-60D1709A09E1}" srcOrd="0" destOrd="0" presId="urn:microsoft.com/office/officeart/2005/8/layout/vList3"/>
    <dgm:cxn modelId="{C0E76778-E9F1-49ED-9171-8890C8521276}" type="presParOf" srcId="{A6131C5C-DDFD-4943-83FB-60D1709A09E1}" destId="{7FC9B103-E754-4DCA-BB59-C8199F853CF4}" srcOrd="0" destOrd="0" presId="urn:microsoft.com/office/officeart/2005/8/layout/vList3"/>
    <dgm:cxn modelId="{5BE9528E-976B-481D-B435-BF3F6627797F}" type="presParOf" srcId="{7FC9B103-E754-4DCA-BB59-C8199F853CF4}" destId="{BE0A92C0-F0C9-4420-AF75-8CB386F77FF3}" srcOrd="0" destOrd="0" presId="urn:microsoft.com/office/officeart/2005/8/layout/vList3"/>
    <dgm:cxn modelId="{3B72B275-B4AC-4E82-BEC0-0054AC99F26B}" type="presParOf" srcId="{7FC9B103-E754-4DCA-BB59-C8199F853CF4}" destId="{3656D196-DF4E-4E8D-AD36-98C5C47FFF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619C94-0F63-482D-A8B8-BB7E26BC5A91}" type="doc">
      <dgm:prSet loTypeId="urn:microsoft.com/office/officeart/2005/8/layout/target3" loCatId="relationship" qsTypeId="urn:microsoft.com/office/officeart/2005/8/quickstyle/3d1" qsCatId="3D" csTypeId="urn:microsoft.com/office/officeart/2005/8/colors/colorful1" csCatId="colorful"/>
      <dgm:spPr/>
      <dgm:t>
        <a:bodyPr/>
        <a:lstStyle/>
        <a:p>
          <a:pPr rtl="1"/>
          <a:endParaRPr lang="ar-SA"/>
        </a:p>
      </dgm:t>
    </dgm:pt>
    <dgm:pt modelId="{00B8E034-CB28-43CD-A3FB-A0696A7236E1}">
      <dgm:prSet/>
      <dgm:spPr/>
      <dgm:t>
        <a:bodyPr/>
        <a:lstStyle/>
        <a:p>
          <a:pPr rtl="1"/>
          <a:r>
            <a:rPr lang="ar-SA" b="1" dirty="0" smtClean="0">
              <a:solidFill>
                <a:schemeClr val="accent2">
                  <a:lumMod val="50000"/>
                </a:schemeClr>
              </a:solidFill>
            </a:rPr>
            <a:t>قرصنة البرمجيات ..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B7272A76-D2D5-4957-9D52-B7C1A8EDF19A}" type="parTrans" cxnId="{FF422849-E7DC-4D7B-A284-29BFD05E8CAA}">
      <dgm:prSet/>
      <dgm:spPr/>
      <dgm:t>
        <a:bodyPr/>
        <a:lstStyle/>
        <a:p>
          <a:pPr rtl="1"/>
          <a:endParaRPr lang="ar-SA"/>
        </a:p>
      </dgm:t>
    </dgm:pt>
    <dgm:pt modelId="{0F7C45FE-B111-4CC6-985B-75CDE1CEB64F}" type="sibTrans" cxnId="{FF422849-E7DC-4D7B-A284-29BFD05E8CAA}">
      <dgm:prSet/>
      <dgm:spPr/>
      <dgm:t>
        <a:bodyPr/>
        <a:lstStyle/>
        <a:p>
          <a:pPr rtl="1"/>
          <a:endParaRPr lang="ar-SA"/>
        </a:p>
      </dgm:t>
    </dgm:pt>
    <dgm:pt modelId="{25E65FCD-DCAF-4B3A-B367-59FE8D95476C}" type="pres">
      <dgm:prSet presAssocID="{40619C94-0F63-482D-A8B8-BB7E26BC5A9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C7626C3-6763-477C-8AB0-5D6ADB3ECD1C}" type="pres">
      <dgm:prSet presAssocID="{00B8E034-CB28-43CD-A3FB-A0696A7236E1}" presName="circle1" presStyleLbl="node1" presStyleIdx="0" presStyleCnt="1"/>
      <dgm:spPr/>
    </dgm:pt>
    <dgm:pt modelId="{7CF01824-88AA-4B8D-93E0-A1D0CED6F49B}" type="pres">
      <dgm:prSet presAssocID="{00B8E034-CB28-43CD-A3FB-A0696A7236E1}" presName="space" presStyleCnt="0"/>
      <dgm:spPr/>
    </dgm:pt>
    <dgm:pt modelId="{85C0A200-37FF-4A04-B08A-82BA803822C8}" type="pres">
      <dgm:prSet presAssocID="{00B8E034-CB28-43CD-A3FB-A0696A7236E1}" presName="rect1" presStyleLbl="alignAcc1" presStyleIdx="0" presStyleCnt="1" custLinFactNeighborX="1894"/>
      <dgm:spPr/>
      <dgm:t>
        <a:bodyPr/>
        <a:lstStyle/>
        <a:p>
          <a:pPr rtl="1"/>
          <a:endParaRPr lang="ar-SA"/>
        </a:p>
      </dgm:t>
    </dgm:pt>
    <dgm:pt modelId="{9C3438E2-1D3C-49B1-9737-9532438286E0}" type="pres">
      <dgm:prSet presAssocID="{00B8E034-CB28-43CD-A3FB-A0696A7236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20FCF57-A4F3-403D-80F0-6D7A70CBA8A2}" type="presOf" srcId="{00B8E034-CB28-43CD-A3FB-A0696A7236E1}" destId="{85C0A200-37FF-4A04-B08A-82BA803822C8}" srcOrd="0" destOrd="0" presId="urn:microsoft.com/office/officeart/2005/8/layout/target3"/>
    <dgm:cxn modelId="{FF422849-E7DC-4D7B-A284-29BFD05E8CAA}" srcId="{40619C94-0F63-482D-A8B8-BB7E26BC5A91}" destId="{00B8E034-CB28-43CD-A3FB-A0696A7236E1}" srcOrd="0" destOrd="0" parTransId="{B7272A76-D2D5-4957-9D52-B7C1A8EDF19A}" sibTransId="{0F7C45FE-B111-4CC6-985B-75CDE1CEB64F}"/>
    <dgm:cxn modelId="{3EE78044-12E6-4AF7-9980-8520EF6555EA}" type="presOf" srcId="{40619C94-0F63-482D-A8B8-BB7E26BC5A91}" destId="{25E65FCD-DCAF-4B3A-B367-59FE8D95476C}" srcOrd="0" destOrd="0" presId="urn:microsoft.com/office/officeart/2005/8/layout/target3"/>
    <dgm:cxn modelId="{CEA6254C-EB8A-461E-B76A-D35AA9D0B772}" type="presOf" srcId="{00B8E034-CB28-43CD-A3FB-A0696A7236E1}" destId="{9C3438E2-1D3C-49B1-9737-9532438286E0}" srcOrd="1" destOrd="0" presId="urn:microsoft.com/office/officeart/2005/8/layout/target3"/>
    <dgm:cxn modelId="{79138802-9037-4764-B994-0C383E6019EE}" type="presParOf" srcId="{25E65FCD-DCAF-4B3A-B367-59FE8D95476C}" destId="{AC7626C3-6763-477C-8AB0-5D6ADB3ECD1C}" srcOrd="0" destOrd="0" presId="urn:microsoft.com/office/officeart/2005/8/layout/target3"/>
    <dgm:cxn modelId="{820336EB-50E5-465C-B7AD-1FCF97371EA4}" type="presParOf" srcId="{25E65FCD-DCAF-4B3A-B367-59FE8D95476C}" destId="{7CF01824-88AA-4B8D-93E0-A1D0CED6F49B}" srcOrd="1" destOrd="0" presId="urn:microsoft.com/office/officeart/2005/8/layout/target3"/>
    <dgm:cxn modelId="{8EF58301-E8D3-4C77-BDF3-A2400C8E9785}" type="presParOf" srcId="{25E65FCD-DCAF-4B3A-B367-59FE8D95476C}" destId="{85C0A200-37FF-4A04-B08A-82BA803822C8}" srcOrd="2" destOrd="0" presId="urn:microsoft.com/office/officeart/2005/8/layout/target3"/>
    <dgm:cxn modelId="{4C76295E-E306-471D-8FEB-A6DA668EB968}" type="presParOf" srcId="{25E65FCD-DCAF-4B3A-B367-59FE8D95476C}" destId="{9C3438E2-1D3C-49B1-9737-9532438286E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1A7E32-CFE7-4179-969C-D13D2044EBCD}" type="doc">
      <dgm:prSet loTypeId="urn:microsoft.com/office/officeart/2005/8/layout/v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0B3234C0-BA9B-4373-B3B6-FAEDAFBAF22B}">
      <dgm:prSet custT="1"/>
      <dgm:spPr/>
      <dgm:t>
        <a:bodyPr/>
        <a:lstStyle/>
        <a:p>
          <a:pPr rtl="1"/>
          <a:r>
            <a:rPr lang="ar-SA" sz="3600" dirty="0" smtClean="0">
              <a:cs typeface="AdvertisingBold" pitchFamily="2" charset="-78"/>
            </a:rPr>
            <a:t>الانتحال العلمي</a:t>
          </a:r>
          <a:endParaRPr lang="ar-SA" sz="3600" dirty="0">
            <a:cs typeface="AdvertisingBold" pitchFamily="2" charset="-78"/>
          </a:endParaRPr>
        </a:p>
      </dgm:t>
    </dgm:pt>
    <dgm:pt modelId="{E4260AF4-67B6-4541-A253-F81517D11C67}" type="sib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F941CEB3-1921-44A4-A44A-69A355F3C665}" type="par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A6131C5C-DDFD-4943-83FB-60D1709A09E1}" type="pres">
      <dgm:prSet presAssocID="{D21A7E32-CFE7-4179-969C-D13D2044EB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C9B103-E754-4DCA-BB59-C8199F853CF4}" type="pres">
      <dgm:prSet presAssocID="{0B3234C0-BA9B-4373-B3B6-FAEDAFBAF22B}" presName="composite" presStyleCnt="0"/>
      <dgm:spPr/>
      <dgm:t>
        <a:bodyPr/>
        <a:lstStyle/>
        <a:p>
          <a:pPr rtl="1"/>
          <a:endParaRPr lang="ar-SA"/>
        </a:p>
      </dgm:t>
    </dgm:pt>
    <dgm:pt modelId="{BE0A92C0-F0C9-4420-AF75-8CB386F77FF3}" type="pres">
      <dgm:prSet presAssocID="{0B3234C0-BA9B-4373-B3B6-FAEDAFBAF22B}" presName="imgShp" presStyleLbl="fgImgPlace1" presStyleIdx="0" presStyleCnt="1" custScaleX="123039" custScaleY="100098" custLinFactNeighborX="-9515" custLinFactNeighborY="-335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656D196-DF4E-4E8D-AD36-98C5C47FFF24}" type="pres">
      <dgm:prSet presAssocID="{0B3234C0-BA9B-4373-B3B6-FAEDAFBAF22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98607D9-339C-4F3E-84FF-7C153E4DEFC2}" type="presOf" srcId="{D21A7E32-CFE7-4179-969C-D13D2044EBCD}" destId="{A6131C5C-DDFD-4943-83FB-60D1709A09E1}" srcOrd="0" destOrd="0" presId="urn:microsoft.com/office/officeart/2005/8/layout/vList3"/>
    <dgm:cxn modelId="{93B1CC03-02F4-4DAB-A44A-B5A2444182ED}" srcId="{D21A7E32-CFE7-4179-969C-D13D2044EBCD}" destId="{0B3234C0-BA9B-4373-B3B6-FAEDAFBAF22B}" srcOrd="0" destOrd="0" parTransId="{F941CEB3-1921-44A4-A44A-69A355F3C665}" sibTransId="{E4260AF4-67B6-4541-A253-F81517D11C67}"/>
    <dgm:cxn modelId="{FB26A464-FEC9-43C8-962E-A30AAA821147}" type="presOf" srcId="{0B3234C0-BA9B-4373-B3B6-FAEDAFBAF22B}" destId="{3656D196-DF4E-4E8D-AD36-98C5C47FFF24}" srcOrd="0" destOrd="0" presId="urn:microsoft.com/office/officeart/2005/8/layout/vList3"/>
    <dgm:cxn modelId="{46F4FB42-4EA2-44CC-9CDE-E900013A5050}" type="presParOf" srcId="{A6131C5C-DDFD-4943-83FB-60D1709A09E1}" destId="{7FC9B103-E754-4DCA-BB59-C8199F853CF4}" srcOrd="0" destOrd="0" presId="urn:microsoft.com/office/officeart/2005/8/layout/vList3"/>
    <dgm:cxn modelId="{3ECB18AA-2B8C-40CF-A96C-E1CD34629948}" type="presParOf" srcId="{7FC9B103-E754-4DCA-BB59-C8199F853CF4}" destId="{BE0A92C0-F0C9-4420-AF75-8CB386F77FF3}" srcOrd="0" destOrd="0" presId="urn:microsoft.com/office/officeart/2005/8/layout/vList3"/>
    <dgm:cxn modelId="{E0DF8D5A-5C35-4304-94B5-7DC3DDFA6097}" type="presParOf" srcId="{7FC9B103-E754-4DCA-BB59-C8199F853CF4}" destId="{3656D196-DF4E-4E8D-AD36-98C5C47FFF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1A7E32-CFE7-4179-969C-D13D2044EBCD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0B3234C0-BA9B-4373-B3B6-FAEDAFBAF22B}">
      <dgm:prSet custT="1"/>
      <dgm:spPr/>
      <dgm:t>
        <a:bodyPr/>
        <a:lstStyle/>
        <a:p>
          <a:pPr rtl="1"/>
          <a:r>
            <a:rPr lang="ar-SA" sz="3600" dirty="0" smtClean="0">
              <a:cs typeface="AdvertisingBold" pitchFamily="2" charset="-78"/>
            </a:rPr>
            <a:t>الانتحال العلمي</a:t>
          </a:r>
          <a:endParaRPr lang="ar-SA" sz="3600" dirty="0">
            <a:cs typeface="AdvertisingBold" pitchFamily="2" charset="-78"/>
          </a:endParaRPr>
        </a:p>
      </dgm:t>
    </dgm:pt>
    <dgm:pt modelId="{F941CEB3-1921-44A4-A44A-69A355F3C665}" type="par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E4260AF4-67B6-4541-A253-F81517D11C67}" type="sibTrans" cxnId="{93B1CC03-02F4-4DAB-A44A-B5A2444182ED}">
      <dgm:prSet/>
      <dgm:spPr/>
      <dgm:t>
        <a:bodyPr/>
        <a:lstStyle/>
        <a:p>
          <a:pPr rtl="1"/>
          <a:endParaRPr lang="ar-SA"/>
        </a:p>
      </dgm:t>
    </dgm:pt>
    <dgm:pt modelId="{A6131C5C-DDFD-4943-83FB-60D1709A09E1}" type="pres">
      <dgm:prSet presAssocID="{D21A7E32-CFE7-4179-969C-D13D2044EB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C9B103-E754-4DCA-BB59-C8199F853CF4}" type="pres">
      <dgm:prSet presAssocID="{0B3234C0-BA9B-4373-B3B6-FAEDAFBAF22B}" presName="composite" presStyleCnt="0"/>
      <dgm:spPr/>
    </dgm:pt>
    <dgm:pt modelId="{BE0A92C0-F0C9-4420-AF75-8CB386F77FF3}" type="pres">
      <dgm:prSet presAssocID="{0B3234C0-BA9B-4373-B3B6-FAEDAFBAF22B}" presName="imgShp" presStyleLbl="fgImgPlace1" presStyleIdx="0" presStyleCnt="1" custScaleX="123039" custScaleY="100098" custLinFactNeighborX="-9515" custLinFactNeighborY="-335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56D196-DF4E-4E8D-AD36-98C5C47FFF24}" type="pres">
      <dgm:prSet presAssocID="{0B3234C0-BA9B-4373-B3B6-FAEDAFBAF22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C602BA9-349C-4C5D-9DF4-19097738F34E}" type="presOf" srcId="{0B3234C0-BA9B-4373-B3B6-FAEDAFBAF22B}" destId="{3656D196-DF4E-4E8D-AD36-98C5C47FFF24}" srcOrd="0" destOrd="0" presId="urn:microsoft.com/office/officeart/2005/8/layout/vList3"/>
    <dgm:cxn modelId="{93B1CC03-02F4-4DAB-A44A-B5A2444182ED}" srcId="{D21A7E32-CFE7-4179-969C-D13D2044EBCD}" destId="{0B3234C0-BA9B-4373-B3B6-FAEDAFBAF22B}" srcOrd="0" destOrd="0" parTransId="{F941CEB3-1921-44A4-A44A-69A355F3C665}" sibTransId="{E4260AF4-67B6-4541-A253-F81517D11C67}"/>
    <dgm:cxn modelId="{F9D4773D-DDFA-4F90-B2FA-4CB4751A806D}" type="presOf" srcId="{D21A7E32-CFE7-4179-969C-D13D2044EBCD}" destId="{A6131C5C-DDFD-4943-83FB-60D1709A09E1}" srcOrd="0" destOrd="0" presId="urn:microsoft.com/office/officeart/2005/8/layout/vList3"/>
    <dgm:cxn modelId="{4E6CE881-13D3-45A5-8089-84DC274E4DDC}" type="presParOf" srcId="{A6131C5C-DDFD-4943-83FB-60D1709A09E1}" destId="{7FC9B103-E754-4DCA-BB59-C8199F853CF4}" srcOrd="0" destOrd="0" presId="urn:microsoft.com/office/officeart/2005/8/layout/vList3"/>
    <dgm:cxn modelId="{B89E82D9-9961-40FA-BBA5-66B9E23AE76A}" type="presParOf" srcId="{7FC9B103-E754-4DCA-BB59-C8199F853CF4}" destId="{BE0A92C0-F0C9-4420-AF75-8CB386F77FF3}" srcOrd="0" destOrd="0" presId="urn:microsoft.com/office/officeart/2005/8/layout/vList3"/>
    <dgm:cxn modelId="{FF5030B9-A18E-48CE-BD1D-8E5CAC5C17DC}" type="presParOf" srcId="{7FC9B103-E754-4DCA-BB59-C8199F853CF4}" destId="{3656D196-DF4E-4E8D-AD36-98C5C47FFF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6D196-DF4E-4E8D-AD36-98C5C47FFF24}">
      <dsp:nvSpPr>
        <dsp:cNvPr id="0" name=""/>
        <dsp:cNvSpPr/>
      </dsp:nvSpPr>
      <dsp:spPr>
        <a:xfrm rot="10800000">
          <a:off x="996705" y="631"/>
          <a:ext cx="6227870" cy="64506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57" tIns="137160" rIns="256032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cs typeface="AdvertisingBold" pitchFamily="2" charset="-78"/>
            </a:rPr>
            <a:t>قوانين رخص المصادر الحرة</a:t>
          </a:r>
          <a:endParaRPr lang="ar-SA" sz="3600" kern="1200" dirty="0">
            <a:cs typeface="AdvertisingBold" pitchFamily="2" charset="-78"/>
          </a:endParaRPr>
        </a:p>
      </dsp:txBody>
      <dsp:txXfrm rot="10800000">
        <a:off x="996705" y="631"/>
        <a:ext cx="6227870" cy="645068"/>
      </dsp:txXfrm>
    </dsp:sp>
    <dsp:sp modelId="{BE0A92C0-F0C9-4420-AF75-8CB386F77FF3}">
      <dsp:nvSpPr>
        <dsp:cNvPr id="0" name=""/>
        <dsp:cNvSpPr/>
      </dsp:nvSpPr>
      <dsp:spPr>
        <a:xfrm>
          <a:off x="922956" y="0"/>
          <a:ext cx="793685" cy="645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0EF543-5935-4BAD-ACD0-C8DC27D159CE}">
      <dsp:nvSpPr>
        <dsp:cNvPr id="0" name=""/>
        <dsp:cNvSpPr/>
      </dsp:nvSpPr>
      <dsp:spPr>
        <a:xfrm>
          <a:off x="432046" y="0"/>
          <a:ext cx="5904658" cy="35283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سرقة أفكار أو كتابات الآخرين </a:t>
          </a:r>
          <a:r>
            <a:rPr lang="ar-SA" sz="4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و</a:t>
          </a:r>
          <a:r>
            <a:rPr lang="ar-SA" sz="4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نسبتها للذات دون ذكر المصادر </a:t>
          </a:r>
          <a:r>
            <a:rPr lang="ar-SA" sz="4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و</a:t>
          </a:r>
          <a:r>
            <a:rPr lang="ar-SA" sz="4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يعد من أعمال النصب         </a:t>
          </a:r>
          <a:r>
            <a:rPr lang="ar-SA" sz="4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و</a:t>
          </a:r>
          <a:r>
            <a:rPr lang="ar-SA" sz="4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الاحتيال </a:t>
          </a:r>
          <a:endParaRPr lang="ar-SA" sz="4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32046" y="0"/>
        <a:ext cx="5904658" cy="352839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BA387C-BE8E-4716-BB6E-F6010C730405}">
      <dsp:nvSpPr>
        <dsp:cNvPr id="0" name=""/>
        <dsp:cNvSpPr/>
      </dsp:nvSpPr>
      <dsp:spPr>
        <a:xfrm>
          <a:off x="624062" y="2241"/>
          <a:ext cx="1981974" cy="14795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DFFA3-F207-458E-9606-4CB98727B441}">
      <dsp:nvSpPr>
        <dsp:cNvPr id="0" name=""/>
        <dsp:cNvSpPr/>
      </dsp:nvSpPr>
      <dsp:spPr>
        <a:xfrm>
          <a:off x="624062" y="1481743"/>
          <a:ext cx="1981974" cy="636185"/>
        </a:xfrm>
        <a:prstGeom prst="rect">
          <a:avLst/>
        </a:prstGeom>
        <a:solidFill>
          <a:srgbClr val="FFFF85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</a:rPr>
            <a:t>الاستنساخ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24062" y="1481743"/>
        <a:ext cx="1395756" cy="636185"/>
      </dsp:txXfrm>
    </dsp:sp>
    <dsp:sp modelId="{E53CB6FD-2D30-457B-B703-7498EE39437F}">
      <dsp:nvSpPr>
        <dsp:cNvPr id="0" name=""/>
        <dsp:cNvSpPr/>
      </dsp:nvSpPr>
      <dsp:spPr>
        <a:xfrm>
          <a:off x="2075886" y="1582795"/>
          <a:ext cx="693690" cy="693690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A21615-E32F-4A77-A6B2-E72C60B0FFF9}">
      <dsp:nvSpPr>
        <dsp:cNvPr id="0" name=""/>
        <dsp:cNvSpPr/>
      </dsp:nvSpPr>
      <dsp:spPr>
        <a:xfrm>
          <a:off x="2941434" y="2241"/>
          <a:ext cx="1981974" cy="14795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874906-CCA7-4B80-8B9F-C63277D8EA37}">
      <dsp:nvSpPr>
        <dsp:cNvPr id="0" name=""/>
        <dsp:cNvSpPr/>
      </dsp:nvSpPr>
      <dsp:spPr>
        <a:xfrm>
          <a:off x="2941434" y="1481743"/>
          <a:ext cx="1981974" cy="6361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smtClean="0"/>
            <a:t>النسخ</a:t>
          </a:r>
          <a:endParaRPr lang="en-US" sz="3600" b="1" kern="1200" dirty="0"/>
        </a:p>
      </dsp:txBody>
      <dsp:txXfrm>
        <a:off x="2941434" y="1481743"/>
        <a:ext cx="1395756" cy="636185"/>
      </dsp:txXfrm>
    </dsp:sp>
    <dsp:sp modelId="{E8B4B3A4-780D-4468-9C85-CD6242ED0444}">
      <dsp:nvSpPr>
        <dsp:cNvPr id="0" name=""/>
        <dsp:cNvSpPr/>
      </dsp:nvSpPr>
      <dsp:spPr>
        <a:xfrm>
          <a:off x="4393258" y="1582795"/>
          <a:ext cx="693690" cy="693690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E04ED0-C7F3-434D-AA8E-A71D509D6E5B}">
      <dsp:nvSpPr>
        <dsp:cNvPr id="0" name=""/>
        <dsp:cNvSpPr/>
      </dsp:nvSpPr>
      <dsp:spPr>
        <a:xfrm>
          <a:off x="5258806" y="2241"/>
          <a:ext cx="1981974" cy="14795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AFE273-1DF6-473E-8F4A-B9215F9E38E9}">
      <dsp:nvSpPr>
        <dsp:cNvPr id="0" name=""/>
        <dsp:cNvSpPr/>
      </dsp:nvSpPr>
      <dsp:spPr>
        <a:xfrm>
          <a:off x="5258806" y="1481743"/>
          <a:ext cx="1981974" cy="636185"/>
        </a:xfrm>
        <a:prstGeom prst="rect">
          <a:avLst/>
        </a:prstGeom>
        <a:solidFill>
          <a:srgbClr val="FF99FF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الاستبدال</a:t>
          </a:r>
          <a:endParaRPr lang="en-US" sz="3200" b="1" kern="1200" dirty="0"/>
        </a:p>
      </dsp:txBody>
      <dsp:txXfrm>
        <a:off x="5258806" y="1481743"/>
        <a:ext cx="1395756" cy="636185"/>
      </dsp:txXfrm>
    </dsp:sp>
    <dsp:sp modelId="{CB8A1CA9-B4D0-4C8D-8C55-BF90AED672E8}">
      <dsp:nvSpPr>
        <dsp:cNvPr id="0" name=""/>
        <dsp:cNvSpPr/>
      </dsp:nvSpPr>
      <dsp:spPr>
        <a:xfrm>
          <a:off x="6710630" y="1582795"/>
          <a:ext cx="693690" cy="693690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29139A-D80E-4E94-925E-CBACFA14C607}">
      <dsp:nvSpPr>
        <dsp:cNvPr id="0" name=""/>
        <dsp:cNvSpPr/>
      </dsp:nvSpPr>
      <dsp:spPr>
        <a:xfrm>
          <a:off x="624062" y="2620057"/>
          <a:ext cx="1981974" cy="14795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F5C7B0-0204-47F1-9D1F-016C48E3F274}">
      <dsp:nvSpPr>
        <dsp:cNvPr id="0" name=""/>
        <dsp:cNvSpPr/>
      </dsp:nvSpPr>
      <dsp:spPr>
        <a:xfrm>
          <a:off x="624062" y="4099559"/>
          <a:ext cx="1981974" cy="63618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smtClean="0"/>
            <a:t>المزج</a:t>
          </a:r>
          <a:endParaRPr lang="en-US" sz="3600" b="1" kern="1200" dirty="0"/>
        </a:p>
      </dsp:txBody>
      <dsp:txXfrm>
        <a:off x="624062" y="4099559"/>
        <a:ext cx="1395756" cy="636185"/>
      </dsp:txXfrm>
    </dsp:sp>
    <dsp:sp modelId="{6D3092DE-CB5D-4FEA-B64C-DF6341EE5420}">
      <dsp:nvSpPr>
        <dsp:cNvPr id="0" name=""/>
        <dsp:cNvSpPr/>
      </dsp:nvSpPr>
      <dsp:spPr>
        <a:xfrm>
          <a:off x="2075886" y="4200611"/>
          <a:ext cx="693690" cy="693690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B4CB7F-7804-4621-8968-A4971C14E2CC}">
      <dsp:nvSpPr>
        <dsp:cNvPr id="0" name=""/>
        <dsp:cNvSpPr/>
      </dsp:nvSpPr>
      <dsp:spPr>
        <a:xfrm>
          <a:off x="2941434" y="2620057"/>
          <a:ext cx="1981974" cy="14795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D1DE1A-5333-4E1F-9CE9-B439F05EF7DB}">
      <dsp:nvSpPr>
        <dsp:cNvPr id="0" name=""/>
        <dsp:cNvSpPr/>
      </dsp:nvSpPr>
      <dsp:spPr>
        <a:xfrm>
          <a:off x="2941434" y="4099559"/>
          <a:ext cx="1981974" cy="6361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smtClean="0"/>
            <a:t>التكرار</a:t>
          </a:r>
          <a:endParaRPr lang="en-US" sz="3600" b="1" kern="1200" dirty="0"/>
        </a:p>
      </dsp:txBody>
      <dsp:txXfrm>
        <a:off x="2941434" y="4099559"/>
        <a:ext cx="1395756" cy="636185"/>
      </dsp:txXfrm>
    </dsp:sp>
    <dsp:sp modelId="{64E401F2-BF14-42F7-8E40-C88F157EB9CA}">
      <dsp:nvSpPr>
        <dsp:cNvPr id="0" name=""/>
        <dsp:cNvSpPr/>
      </dsp:nvSpPr>
      <dsp:spPr>
        <a:xfrm>
          <a:off x="4393258" y="4200611"/>
          <a:ext cx="693690" cy="693690"/>
        </a:xfrm>
        <a:prstGeom prst="ellipse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70C06D-F372-42CF-B1CB-8E4D73EF482A}">
      <dsp:nvSpPr>
        <dsp:cNvPr id="0" name=""/>
        <dsp:cNvSpPr/>
      </dsp:nvSpPr>
      <dsp:spPr>
        <a:xfrm>
          <a:off x="5258806" y="2620057"/>
          <a:ext cx="1981974" cy="14795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BF9ACE-F797-41D1-A6E4-CA8FC829E087}">
      <dsp:nvSpPr>
        <dsp:cNvPr id="0" name=""/>
        <dsp:cNvSpPr/>
      </dsp:nvSpPr>
      <dsp:spPr>
        <a:xfrm>
          <a:off x="5258806" y="4099559"/>
          <a:ext cx="1981974" cy="6361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smtClean="0"/>
            <a:t>المزيج</a:t>
          </a:r>
          <a:endParaRPr lang="en-US" sz="3600" b="1" kern="1200" dirty="0"/>
        </a:p>
      </dsp:txBody>
      <dsp:txXfrm>
        <a:off x="5258806" y="4099559"/>
        <a:ext cx="1395756" cy="636185"/>
      </dsp:txXfrm>
    </dsp:sp>
    <dsp:sp modelId="{736E56F8-867C-40A4-9EB5-545D2E50A7DE}">
      <dsp:nvSpPr>
        <dsp:cNvPr id="0" name=""/>
        <dsp:cNvSpPr/>
      </dsp:nvSpPr>
      <dsp:spPr>
        <a:xfrm>
          <a:off x="6710630" y="4200611"/>
          <a:ext cx="693690" cy="693690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6D196-DF4E-4E8D-AD36-98C5C47FFF24}">
      <dsp:nvSpPr>
        <dsp:cNvPr id="0" name=""/>
        <dsp:cNvSpPr/>
      </dsp:nvSpPr>
      <dsp:spPr>
        <a:xfrm rot="10800000">
          <a:off x="1573414" y="631"/>
          <a:ext cx="5458926" cy="64506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57" tIns="137160" rIns="256032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cs typeface="AdvertisingBold" pitchFamily="2" charset="-78"/>
            </a:rPr>
            <a:t>أنوا </a:t>
          </a:r>
          <a:r>
            <a:rPr lang="ar-SA" sz="3600" kern="1200" dirty="0" err="1" smtClean="0">
              <a:cs typeface="AdvertisingBold" pitchFamily="2" charset="-78"/>
            </a:rPr>
            <a:t>ع</a:t>
          </a:r>
          <a:r>
            <a:rPr lang="ar-SA" sz="3600" kern="1200" dirty="0" smtClean="0">
              <a:cs typeface="AdvertisingBold" pitchFamily="2" charset="-78"/>
            </a:rPr>
            <a:t> الانتحال العلمي</a:t>
          </a:r>
          <a:endParaRPr lang="ar-SA" sz="3600" kern="1200" dirty="0">
            <a:cs typeface="AdvertisingBold" pitchFamily="2" charset="-78"/>
          </a:endParaRPr>
        </a:p>
      </dsp:txBody>
      <dsp:txXfrm rot="10800000">
        <a:off x="1573414" y="631"/>
        <a:ext cx="5458926" cy="645068"/>
      </dsp:txXfrm>
    </dsp:sp>
    <dsp:sp modelId="{BE0A92C0-F0C9-4420-AF75-8CB386F77FF3}">
      <dsp:nvSpPr>
        <dsp:cNvPr id="0" name=""/>
        <dsp:cNvSpPr/>
      </dsp:nvSpPr>
      <dsp:spPr>
        <a:xfrm>
          <a:off x="677139" y="0"/>
          <a:ext cx="793685" cy="645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6D196-DF4E-4E8D-AD36-98C5C47FFF24}">
      <dsp:nvSpPr>
        <dsp:cNvPr id="0" name=""/>
        <dsp:cNvSpPr/>
      </dsp:nvSpPr>
      <dsp:spPr>
        <a:xfrm rot="10800000">
          <a:off x="1573414" y="631"/>
          <a:ext cx="5458926" cy="64506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57" tIns="137160" rIns="256032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cs typeface="AdvertisingBold" pitchFamily="2" charset="-78"/>
            </a:rPr>
            <a:t>أنواع رخص المصادر الحرة</a:t>
          </a:r>
          <a:endParaRPr lang="ar-SA" sz="3600" kern="1200" dirty="0">
            <a:cs typeface="AdvertisingBold" pitchFamily="2" charset="-78"/>
          </a:endParaRPr>
        </a:p>
      </dsp:txBody>
      <dsp:txXfrm rot="10800000">
        <a:off x="1573414" y="631"/>
        <a:ext cx="5458926" cy="645068"/>
      </dsp:txXfrm>
    </dsp:sp>
    <dsp:sp modelId="{BE0A92C0-F0C9-4420-AF75-8CB386F77FF3}">
      <dsp:nvSpPr>
        <dsp:cNvPr id="0" name=""/>
        <dsp:cNvSpPr/>
      </dsp:nvSpPr>
      <dsp:spPr>
        <a:xfrm>
          <a:off x="1115192" y="0"/>
          <a:ext cx="793685" cy="645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6D196-DF4E-4E8D-AD36-98C5C47FFF24}">
      <dsp:nvSpPr>
        <dsp:cNvPr id="0" name=""/>
        <dsp:cNvSpPr/>
      </dsp:nvSpPr>
      <dsp:spPr>
        <a:xfrm rot="10800000">
          <a:off x="1102909" y="631"/>
          <a:ext cx="6086266" cy="64506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57" tIns="137160" rIns="256032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cs typeface="AdvertisingBold" pitchFamily="2" charset="-78"/>
            </a:rPr>
            <a:t>أنواع رخص المصادر المغلقة</a:t>
          </a:r>
          <a:endParaRPr lang="ar-SA" sz="3600" kern="1200" dirty="0">
            <a:cs typeface="AdvertisingBold" pitchFamily="2" charset="-78"/>
          </a:endParaRPr>
        </a:p>
      </dsp:txBody>
      <dsp:txXfrm rot="10800000">
        <a:off x="1102909" y="631"/>
        <a:ext cx="6086266" cy="645068"/>
      </dsp:txXfrm>
    </dsp:sp>
    <dsp:sp modelId="{BE0A92C0-F0C9-4420-AF75-8CB386F77FF3}">
      <dsp:nvSpPr>
        <dsp:cNvPr id="0" name=""/>
        <dsp:cNvSpPr/>
      </dsp:nvSpPr>
      <dsp:spPr>
        <a:xfrm>
          <a:off x="360037" y="0"/>
          <a:ext cx="793685" cy="645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6D196-DF4E-4E8D-AD36-98C5C47FFF24}">
      <dsp:nvSpPr>
        <dsp:cNvPr id="0" name=""/>
        <dsp:cNvSpPr/>
      </dsp:nvSpPr>
      <dsp:spPr>
        <a:xfrm rot="10800000">
          <a:off x="1573414" y="631"/>
          <a:ext cx="5458926" cy="64506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57" tIns="137160" rIns="256032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cs typeface="AdvertisingBold" pitchFamily="2" charset="-78"/>
            </a:rPr>
            <a:t>مزايا المصادر الحرة</a:t>
          </a:r>
          <a:endParaRPr lang="ar-SA" sz="3600" kern="1200" dirty="0">
            <a:cs typeface="AdvertisingBold" pitchFamily="2" charset="-78"/>
          </a:endParaRPr>
        </a:p>
      </dsp:txBody>
      <dsp:txXfrm rot="10800000">
        <a:off x="1573414" y="631"/>
        <a:ext cx="5458926" cy="645068"/>
      </dsp:txXfrm>
    </dsp:sp>
    <dsp:sp modelId="{BE0A92C0-F0C9-4420-AF75-8CB386F77FF3}">
      <dsp:nvSpPr>
        <dsp:cNvPr id="0" name=""/>
        <dsp:cNvSpPr/>
      </dsp:nvSpPr>
      <dsp:spPr>
        <a:xfrm>
          <a:off x="1115192" y="0"/>
          <a:ext cx="793685" cy="645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C29CA-66D5-4ED2-91C4-18D215C82170}">
      <dsp:nvSpPr>
        <dsp:cNvPr id="0" name=""/>
        <dsp:cNvSpPr/>
      </dsp:nvSpPr>
      <dsp:spPr>
        <a:xfrm rot="5400000">
          <a:off x="-613391" y="1772234"/>
          <a:ext cx="3915475" cy="271047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FS_Salem" pitchFamily="2" charset="-78"/>
            </a:rPr>
            <a:t>عوائد استخدام المصادر الحرة</a:t>
          </a:r>
          <a:endParaRPr lang="ar-SA" sz="3600" kern="120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FS_Salem" pitchFamily="2" charset="-78"/>
          </a:endParaRPr>
        </a:p>
      </dsp:txBody>
      <dsp:txXfrm rot="5400000">
        <a:off x="-613391" y="1772234"/>
        <a:ext cx="3915475" cy="2710470"/>
      </dsp:txXfrm>
    </dsp:sp>
    <dsp:sp modelId="{25671C38-D748-47E6-8B2A-C51BB1415131}">
      <dsp:nvSpPr>
        <dsp:cNvPr id="0" name=""/>
        <dsp:cNvSpPr/>
      </dsp:nvSpPr>
      <dsp:spPr>
        <a:xfrm rot="5400000">
          <a:off x="3032657" y="-74575"/>
          <a:ext cx="4832288" cy="5541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6D196-DF4E-4E8D-AD36-98C5C47FFF24}">
      <dsp:nvSpPr>
        <dsp:cNvPr id="0" name=""/>
        <dsp:cNvSpPr/>
      </dsp:nvSpPr>
      <dsp:spPr>
        <a:xfrm rot="10800000">
          <a:off x="1573414" y="631"/>
          <a:ext cx="5458926" cy="64506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57" tIns="137160" rIns="256032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cs typeface="AdvertisingBold" pitchFamily="2" charset="-78"/>
            </a:rPr>
            <a:t>حقوق الطبع </a:t>
          </a:r>
          <a:r>
            <a:rPr lang="ar-SA" sz="3600" kern="1200" dirty="0" err="1" smtClean="0">
              <a:cs typeface="AdvertisingBold" pitchFamily="2" charset="-78"/>
            </a:rPr>
            <a:t>و</a:t>
          </a:r>
          <a:r>
            <a:rPr lang="ar-SA" sz="3600" kern="1200" dirty="0" smtClean="0">
              <a:cs typeface="AdvertisingBold" pitchFamily="2" charset="-78"/>
            </a:rPr>
            <a:t> النشر</a:t>
          </a:r>
          <a:endParaRPr lang="ar-SA" sz="3600" kern="1200" dirty="0">
            <a:cs typeface="AdvertisingBold" pitchFamily="2" charset="-78"/>
          </a:endParaRPr>
        </a:p>
      </dsp:txBody>
      <dsp:txXfrm rot="10800000">
        <a:off x="1573414" y="631"/>
        <a:ext cx="5458926" cy="645068"/>
      </dsp:txXfrm>
    </dsp:sp>
    <dsp:sp modelId="{BE0A92C0-F0C9-4420-AF75-8CB386F77FF3}">
      <dsp:nvSpPr>
        <dsp:cNvPr id="0" name=""/>
        <dsp:cNvSpPr/>
      </dsp:nvSpPr>
      <dsp:spPr>
        <a:xfrm>
          <a:off x="1115192" y="0"/>
          <a:ext cx="793685" cy="645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626C3-6763-477C-8AB0-5D6ADB3ECD1C}">
      <dsp:nvSpPr>
        <dsp:cNvPr id="0" name=""/>
        <dsp:cNvSpPr/>
      </dsp:nvSpPr>
      <dsp:spPr>
        <a:xfrm>
          <a:off x="0" y="0"/>
          <a:ext cx="830997" cy="8309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C0A200-37FF-4A04-B08A-82BA803822C8}">
      <dsp:nvSpPr>
        <dsp:cNvPr id="0" name=""/>
        <dsp:cNvSpPr/>
      </dsp:nvSpPr>
      <dsp:spPr>
        <a:xfrm>
          <a:off x="415498" y="0"/>
          <a:ext cx="3802322" cy="830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b="1" kern="1200" dirty="0" smtClean="0">
              <a:solidFill>
                <a:schemeClr val="accent2">
                  <a:lumMod val="50000"/>
                </a:schemeClr>
              </a:solidFill>
            </a:rPr>
            <a:t>قرصنة البرمجيات ..</a:t>
          </a:r>
          <a:endParaRPr lang="en-US" sz="3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15498" y="0"/>
        <a:ext cx="3802322" cy="83099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6D196-DF4E-4E8D-AD36-98C5C47FFF24}">
      <dsp:nvSpPr>
        <dsp:cNvPr id="0" name=""/>
        <dsp:cNvSpPr/>
      </dsp:nvSpPr>
      <dsp:spPr>
        <a:xfrm rot="10800000">
          <a:off x="1573414" y="631"/>
          <a:ext cx="5458926" cy="64506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57" tIns="137160" rIns="256032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cs typeface="AdvertisingBold" pitchFamily="2" charset="-78"/>
            </a:rPr>
            <a:t>الانتحال العلمي</a:t>
          </a:r>
          <a:endParaRPr lang="ar-SA" sz="3600" kern="1200" dirty="0">
            <a:cs typeface="AdvertisingBold" pitchFamily="2" charset="-78"/>
          </a:endParaRPr>
        </a:p>
      </dsp:txBody>
      <dsp:txXfrm rot="10800000">
        <a:off x="1573414" y="631"/>
        <a:ext cx="5458926" cy="645068"/>
      </dsp:txXfrm>
    </dsp:sp>
    <dsp:sp modelId="{BE0A92C0-F0C9-4420-AF75-8CB386F77FF3}">
      <dsp:nvSpPr>
        <dsp:cNvPr id="0" name=""/>
        <dsp:cNvSpPr/>
      </dsp:nvSpPr>
      <dsp:spPr>
        <a:xfrm>
          <a:off x="1115192" y="0"/>
          <a:ext cx="793685" cy="645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6D196-DF4E-4E8D-AD36-98C5C47FFF24}">
      <dsp:nvSpPr>
        <dsp:cNvPr id="0" name=""/>
        <dsp:cNvSpPr/>
      </dsp:nvSpPr>
      <dsp:spPr>
        <a:xfrm rot="10800000">
          <a:off x="1573414" y="631"/>
          <a:ext cx="5458926" cy="64506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57" tIns="137160" rIns="256032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cs typeface="AdvertisingBold" pitchFamily="2" charset="-78"/>
            </a:rPr>
            <a:t>الانتحال العلمي</a:t>
          </a:r>
          <a:endParaRPr lang="ar-SA" sz="3600" kern="1200" dirty="0">
            <a:cs typeface="AdvertisingBold" pitchFamily="2" charset="-78"/>
          </a:endParaRPr>
        </a:p>
      </dsp:txBody>
      <dsp:txXfrm rot="10800000">
        <a:off x="1573414" y="631"/>
        <a:ext cx="5458926" cy="645068"/>
      </dsp:txXfrm>
    </dsp:sp>
    <dsp:sp modelId="{BE0A92C0-F0C9-4420-AF75-8CB386F77FF3}">
      <dsp:nvSpPr>
        <dsp:cNvPr id="0" name=""/>
        <dsp:cNvSpPr/>
      </dsp:nvSpPr>
      <dsp:spPr>
        <a:xfrm>
          <a:off x="1115192" y="0"/>
          <a:ext cx="793685" cy="645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606B-95CF-4C92-B2CA-4B3B1512CC17}" type="datetimeFigureOut">
              <a:rPr lang="ar-SA" smtClean="0"/>
              <a:pPr/>
              <a:t>19/04/36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EDE0-4E83-4FB6-9EB8-3730D0E1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hyperlink" Target="http://www.sourceforge.n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hyperlink" Target="http://www.google.com.sa/url?sa=i&amp;rct=j&amp;q=&amp;esrc=s&amp;frm=1&amp;source=images&amp;cd=&amp;cad=rja&amp;docid=RRGqYMciksS7lM&amp;tbnid=W5o3rM0izNFsxM:&amp;ved=0CAUQjRw&amp;url=http://www.dreamstime.com/royalty-free-stock-image-low-price-tag-image6522416&amp;ei=L-wmUuauHYiLtAbklYD4DQ&amp;psig=AFQjCNGcU91nTXGJC3hagvrLZnW2TCOxNg&amp;ust=137836892153823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com.sa/url?sa=i&amp;rct=j&amp;q=&amp;esrc=s&amp;frm=1&amp;source=images&amp;cd=&amp;cad=rja&amp;docid=DsXzq2OKlLsLXM&amp;tbnid=Xtcg77gMG6ncnM:&amp;ved=0CAUQjRw&amp;url=http://www.saguaropc.com/blog/2012/09/computer-repairs-what-is-a-fair-pc-diagnostic-fee-for-everyone/&amp;ei=Be0mUr-hG4SltAbLwYGwDw&amp;psig=AFQjCNE5_bXndV4xilGTwSuS_BSGi3OVng&amp;ust=1378369125861908" TargetMode="External"/><Relationship Id="rId4" Type="http://schemas.openxmlformats.org/officeDocument/2006/relationships/hyperlink" Target="http://www.google.com.sa/url?sa=i&amp;rct=j&amp;q=&amp;esrc=s&amp;frm=1&amp;source=images&amp;cd=&amp;cad=rja&amp;docid=y3sYsxnQ6vQh7M&amp;tbnid=Kh8jSIIzJ66tyM:&amp;ved=0CAUQjRw&amp;url=http://www.aleqt.com/2013/08/10/article_777277.html&amp;ei=u-omUs-PBsTctAbD1YGoDg&amp;psig=AFQjCNEiTxNwENuhStLoqbUj83qNRpNS1A&amp;ust=1378368560188212" TargetMode="Externa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google.com.sa/url?sa=i&amp;rct=j&amp;q=&amp;esrc=s&amp;frm=1&amp;source=images&amp;cd=&amp;cad=rja&amp;docid=MtluVJKPYmOtYM&amp;tbnid=sJGeFFJj2cGkJM:&amp;ved=0CAUQjRw&amp;url=https://www.kenmoredesign.com/multiple-language-support/&amp;ei=ZO0mUtLVIcaztAaEr4DIBA&amp;psig=AFQjCNG4CAMaV3qLGn_QmxqTHiBoZUqO8Q&amp;ust=1378369233179026" TargetMode="External"/><Relationship Id="rId7" Type="http://schemas.openxmlformats.org/officeDocument/2006/relationships/hyperlink" Target="http://www.google.com.sa/url?sa=i&amp;rct=j&amp;q=&amp;esrc=s&amp;frm=1&amp;source=images&amp;cd=&amp;cad=rja&amp;docid=S4_dM_y3JOhP4M&amp;tbnid=JWufVmFQD3_VEM:&amp;ved=0CAUQjRw&amp;url=http://www.tech-fans.com/2013/07/best-windows-phone-apps.html&amp;ei=JO8mUrLLBoTNsga3hYGYDg&amp;psig=AFQjCNGB3Lul7KzC_Bzzgj8luAQc-cUwLQ&amp;ust=137836967705886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11" Type="http://schemas.openxmlformats.org/officeDocument/2006/relationships/image" Target="../media/image31.jpeg"/><Relationship Id="rId5" Type="http://schemas.openxmlformats.org/officeDocument/2006/relationships/hyperlink" Target="https://www.google.com.sa/url?sa=i&amp;rct=j&amp;q=&amp;esrc=s&amp;frm=1&amp;source=images&amp;cd=&amp;cad=rja&amp;docid=aRKzm7GOkRr7HM&amp;tbnid=OKoqlsOb7tQ-cM:&amp;ved=0CAUQjRw&amp;url=https://www.edwards.usask.ca/departments/techoffice/docs/antivirus.html&amp;ei=ku4mUt2hH4TCtAasooGoCQ&amp;psig=AFQjCNEwOyVCdpPt6StZQHa9UOHp2NLjEA&amp;ust=1378369376959891" TargetMode="External"/><Relationship Id="rId10" Type="http://schemas.openxmlformats.org/officeDocument/2006/relationships/hyperlink" Target="http://www.google.com.sa/url?sa=i&amp;rct=j&amp;q=&amp;esrc=s&amp;frm=1&amp;source=images&amp;cd=&amp;cad=rja&amp;docid=QV5KuLRZj1sx5M&amp;tbnid=QAzGxIU-bGlunM:&amp;ved=0CAUQjRw&amp;url=http://www.it-scoop.com/tag/ibm/&amp;ei=--8mUtn8J4LNtQbPnoDoBw&amp;psig=AFQjCNE45MUnF5nUg-IzLr8N4T3s_bclng&amp;ust=1378369913203211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&amp;esrc=s&amp;frm=1&amp;source=images&amp;cd=&amp;cad=rja&amp;docid=Hsf0vlgFTOP_nM&amp;tbnid=OwvU-lPr8_ZO7M:&amp;ved=0CAUQjRw&amp;url=http://www.ng4a.com/2011/04/post/84402/&amp;ei=XBAoUt2BK4HWtAaqgoGACQ&amp;psig=AFQjCNEPdI2Suh9zPhT1OfAhOle8MLfNTg&amp;ust=1378443721605626" TargetMode="External"/><Relationship Id="rId13" Type="http://schemas.openxmlformats.org/officeDocument/2006/relationships/diagramColors" Target="../diagrams/colors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Layout" Target="../diagrams/layout7.xml"/><Relationship Id="rId5" Type="http://schemas.openxmlformats.org/officeDocument/2006/relationships/diagramQuickStyle" Target="../diagrams/quickStyle6.xml"/><Relationship Id="rId15" Type="http://schemas.openxmlformats.org/officeDocument/2006/relationships/hyperlink" Target="http://www.google.com.sa/url?sa=i&amp;rct=j&amp;q=&amp;esrc=s&amp;frm=1&amp;source=images&amp;cd=&amp;cad=rja&amp;docid=kn2ZcsGR4KgrNM&amp;tbnid=HqTQlF4ZctLj-M:&amp;ved=0CAUQjRw&amp;url=http://logiteckno.blogspot.com/2012/12/blog-post_26.html&amp;ei=AxEoUvehIcLYswb48YGwBQ&amp;psig=AFQjCNEWuPm0hlp3_rjOc00HDo2nmTqitg&amp;ust=1378443892586048" TargetMode="External"/><Relationship Id="rId10" Type="http://schemas.openxmlformats.org/officeDocument/2006/relationships/diagramData" Target="../diagrams/data7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2.jpeg"/><Relationship Id="rId14" Type="http://schemas.microsoft.com/office/2007/relationships/diagramDrawing" Target="../diagrams/drawing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&amp;esrc=s&amp;frm=1&amp;source=images&amp;cd=&amp;cad=rja&amp;docid=LEF60lPv0E7UMM&amp;tbnid=MzUVCGDSI4VkaM:&amp;ved=0CAUQjRw&amp;url=http://ardroid.aitnews.com/2012/08/25/samsung-found-guilty-in-its-case-against-apple/&amp;ei=NRYoUreKFZKHswam_oGIBA&amp;psig=AFQjCNFAtEdwDAuqAExJTus_QiK5iTUnMQ&amp;ust=1378445217184857" TargetMode="External"/><Relationship Id="rId13" Type="http://schemas.openxmlformats.org/officeDocument/2006/relationships/image" Target="../media/image3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hyperlink" Target="http://www.google.com.sa/url?sa=i&amp;rct=j&amp;q=&amp;esrc=s&amp;frm=1&amp;source=images&amp;cd=&amp;cad=rja&amp;docid=YvxLXUrx6QOLUM&amp;tbnid=Xrl7Gju_a4d0mM:&amp;ved=0CAUQjRw&amp;url=http://www.gsmarena.com/samsung_i9300_galaxy_s_iii-pictures-4238.php&amp;ei=FBsoUuqWKsHYtQb21oHgAw&amp;psig=AFQjCNFdarghFmKmUN8MyuvWqaImyL3jtw&amp;ust=137844647736385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8.xml"/><Relationship Id="rId10" Type="http://schemas.openxmlformats.org/officeDocument/2006/relationships/hyperlink" Target="http://www.google.com.sa/url?sa=i&amp;rct=j&amp;q=&amp;esrc=s&amp;frm=1&amp;source=images&amp;cd=&amp;cad=rja&amp;docid=V9a_0tt3NRcHZM&amp;tbnid=R9arMNlLgxG3vM:&amp;ved=0CAUQjRw&amp;url=http://www.dailytech.com/Apple+Announces+4+LTE+Equipped+iPhone+5+Preorders+Begin+Sept+14/article27657.htm&amp;ei=9BooUrydBobdswbcsoCQBQ&amp;psig=AFQjCNHmAJa-H0JT9ShkuoLVqmmbnVzqyg&amp;ust=1378446446519903" TargetMode="External"/><Relationship Id="rId4" Type="http://schemas.openxmlformats.org/officeDocument/2006/relationships/diagramLayout" Target="../diagrams/layout8.xml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37.gif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38.gi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giarismdetec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png"/><Relationship Id="rId7" Type="http://schemas.openxmlformats.org/officeDocument/2006/relationships/hyperlink" Target="http://www.google.com.sa/url?sa=i&amp;rct=j&amp;q=&amp;esrc=s&amp;frm=1&amp;source=images&amp;cd=&amp;cad=rja&amp;docid=5vx6pK1i1O7k1M&amp;tbnid=nzAy0hYY5tVcLM:&amp;ved=0CAUQjRw&amp;url=http://www.allmohtarife.com/&amp;ei=PycoUpf9I4ORtQatxYCYCQ&amp;psig=AFQjCNHdFavZuNEp_zRWj5weNpMLR33qUg&amp;ust=13784495388172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3.jpeg"/><Relationship Id="rId4" Type="http://schemas.openxmlformats.org/officeDocument/2006/relationships/hyperlink" Target="http://www.google.com.sa/url?sa=i&amp;rct=j&amp;q=&amp;esrc=s&amp;frm=1&amp;source=images&amp;cd=&amp;cad=rja&amp;docid=aVD5rwEnV7vHYM&amp;tbnid=xHlstWEQuFxwgM:&amp;ved=0CAUQjRw&amp;url=http://ayam26.blogspot.com/2010/08/blog-post_16.html&amp;ei=-iUoUq-jO8eatQb0noGIDQ&amp;psig=AFQjCNHspotpYExPhrwQtdUUZgGO_hSETA&amp;ust=1378449215949116" TargetMode="External"/><Relationship Id="rId9" Type="http://schemas.openxmlformats.org/officeDocument/2006/relationships/hyperlink" Target="https://www.google.com.sa/url?sa=i&amp;rct=j&amp;q=&amp;esrc=s&amp;frm=1&amp;source=images&amp;cd=&amp;cad=rja&amp;docid=jrGPRPs3CknxiM&amp;tbnid=4JjCf6hexaNOGM:&amp;ved=0CAUQjRw&amp;url=https://khamsat.com/writing/13475-%D8%A5%D8%B9%D8%A7%D8%AF%D8%A9-%D8%B5%D9%8A%D8%A7%D8%BA%D8%A9-%D9%88-%D9%83%D8%AA%D8%A7%D8%A8%D8%A9-%D8%A3%D9%8A-5-%D9%85%D9%88%D8%A7%D8%B6%D9%8A%D8%B9-%D8%A3%D9%88-%D8%A3%D8%AE%D8%A8%D8%A7%D8%B1-%D8%AA%D8%B1%D9%8A%D8%AF%D9%87%D8%A7&amp;ei=wicoUpPgIMSftAaogYHABQ&amp;psig=AFQjCNHMJn89xnTVJKfvPpMFVqo3CFg8cQ&amp;ust=1378449722417100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m.sa/url?sa=i&amp;source=images&amp;cd=&amp;cad=rja&amp;docid=cAJFW8_M1iMttM&amp;tbnid=FVP7QJfTyJqwWM:&amp;ved=0CAgQjRwwAA&amp;url=http://www.infragistics.com/community/blogs/marketing/archive/2013/05/31/a-sneak-peek-at-internet-explorer-11.aspx&amp;ei=Ph0pUtaZDtSk4ASv0YHQBw&amp;psig=AFQjCNGsOz3WkmgxGUEpAwch2M_wr4_-XA&amp;ust=137851257428607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188640"/>
            <a:ext cx="8784976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3569" y="836712"/>
            <a:ext cx="7849268" cy="3096344"/>
            <a:chOff x="683569" y="548680"/>
            <a:chExt cx="7849268" cy="3096344"/>
          </a:xfrm>
        </p:grpSpPr>
        <p:pic>
          <p:nvPicPr>
            <p:cNvPr id="1028" name="Picture 4" descr="C:\Users\a\Desktop\حاسب اولى الجديد\صور المنهج الجديد\imagesCANPZCEF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548680"/>
              <a:ext cx="5400997" cy="3096344"/>
            </a:xfrm>
            <a:prstGeom prst="rect">
              <a:avLst/>
            </a:prstGeom>
            <a:noFill/>
          </p:spPr>
        </p:pic>
        <p:pic>
          <p:nvPicPr>
            <p:cNvPr id="1029" name="Picture 5" descr="C:\Users\a\Desktop\حاسب اولى الجديد\صور المنهج الجديد\linux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9" y="548680"/>
              <a:ext cx="2448272" cy="3096344"/>
            </a:xfrm>
            <a:prstGeom prst="rect">
              <a:avLst/>
            </a:prstGeom>
            <a:noFill/>
          </p:spPr>
        </p:pic>
      </p:grpSp>
      <p:sp>
        <p:nvSpPr>
          <p:cNvPr id="14" name="Rectangle 13"/>
          <p:cNvSpPr/>
          <p:nvPr/>
        </p:nvSpPr>
        <p:spPr>
          <a:xfrm>
            <a:off x="2123728" y="4221088"/>
            <a:ext cx="53285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FS_Sale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31640" y="1772816"/>
            <a:ext cx="7200800" cy="3173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3200" dirty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1- حرية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cs typeface="+mj-cs"/>
              </a:rPr>
              <a:t>استخدام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البرنامج .</a:t>
            </a:r>
            <a:endParaRPr lang="en-US" sz="3200" dirty="0">
              <a:solidFill>
                <a:schemeClr val="tx2">
                  <a:lumMod val="75000"/>
                </a:schemeClr>
              </a:solidFill>
              <a:cs typeface="+mj-cs"/>
            </a:endParaRP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3200" dirty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2- حرية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cs typeface="+mj-cs"/>
              </a:rPr>
              <a:t>التعديل على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البرنامج .</a:t>
            </a: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3200" dirty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3- حرية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cs typeface="+mj-cs"/>
              </a:rPr>
              <a:t>مشاركة البرنامج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مع الآخرين .</a:t>
            </a:r>
            <a:endParaRPr lang="en-US" sz="3200" dirty="0">
              <a:solidFill>
                <a:schemeClr val="tx2">
                  <a:lumMod val="75000"/>
                </a:schemeClr>
              </a:solidFill>
              <a:cs typeface="+mj-cs"/>
            </a:endParaRP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3200" dirty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4- حرية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cs typeface="+mj-cs"/>
              </a:rPr>
              <a:t>توزيع نسخه معدله من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البرنامج .</a:t>
            </a:r>
            <a:endParaRPr lang="en-US" sz="3200" dirty="0">
              <a:solidFill>
                <a:schemeClr val="tx2">
                  <a:lumMod val="75000"/>
                </a:schemeClr>
              </a:solidFill>
              <a:cs typeface="+mj-cs"/>
            </a:endParaRP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3200" dirty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5- إتاحة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cs typeface="+mj-cs"/>
              </a:rPr>
              <a:t>شفرة البرنامج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للمستخدم (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source code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).</a:t>
            </a:r>
            <a:endParaRPr lang="en-US" sz="3200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8194" name="Picture 2" descr="C:\Users\a\Desktop\حاسب اولى الجديد\صور المنهج الجديد\49673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44950"/>
            <a:ext cx="2771846" cy="2272082"/>
          </a:xfrm>
          <a:prstGeom prst="rect">
            <a:avLst/>
          </a:prstGeom>
          <a:noFill/>
        </p:spPr>
      </p:pic>
      <p:graphicFrame>
        <p:nvGraphicFramePr>
          <p:cNvPr id="15" name="Diagram 14"/>
          <p:cNvGraphicFramePr/>
          <p:nvPr/>
        </p:nvGraphicFramePr>
        <p:xfrm>
          <a:off x="467544" y="550421"/>
          <a:ext cx="82089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2786050" y="1285860"/>
            <a:ext cx="57150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smtClean="0">
                <a:solidFill>
                  <a:srgbClr val="800080"/>
                </a:solidFill>
              </a:rPr>
              <a:t> التعريف :-رخص </a:t>
            </a:r>
            <a:r>
              <a:rPr lang="ar-SA" sz="2000" b="1" dirty="0" smtClean="0">
                <a:solidFill>
                  <a:srgbClr val="800080"/>
                </a:solidFill>
              </a:rPr>
              <a:t>متعددة جميعها </a:t>
            </a:r>
            <a:r>
              <a:rPr lang="ar-SA" sz="2000" b="1" dirty="0" err="1" smtClean="0">
                <a:solidFill>
                  <a:srgbClr val="800080"/>
                </a:solidFill>
              </a:rPr>
              <a:t>ينص</a:t>
            </a:r>
            <a:r>
              <a:rPr lang="ar-SA" sz="2000" b="1" dirty="0" smtClean="0">
                <a:solidFill>
                  <a:srgbClr val="800080"/>
                </a:solidFill>
              </a:rPr>
              <a:t> على توفير شفرة البرنامج لكل مستخدم</a:t>
            </a:r>
            <a:endParaRPr lang="ar-SA" sz="20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0" name="Picture 2" descr="C:\Users\a\Desktop\حاسب اولى الجديد\صور المنهج الجديد\foss_licenses_ar_0_8.png"/>
          <p:cNvPicPr>
            <a:picLocks noChangeAspect="1" noChangeArrowheads="1"/>
          </p:cNvPicPr>
          <p:nvPr/>
        </p:nvPicPr>
        <p:blipFill>
          <a:blip r:embed="rId3" cstate="print"/>
          <a:srcRect t="46910" b="19101"/>
          <a:stretch>
            <a:fillRect/>
          </a:stretch>
        </p:blipFill>
        <p:spPr bwMode="auto">
          <a:xfrm>
            <a:off x="1187624" y="4005064"/>
            <a:ext cx="3302000" cy="1584176"/>
          </a:xfrm>
          <a:prstGeom prst="rect">
            <a:avLst/>
          </a:prstGeom>
          <a:noFill/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67544" y="1412776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ar-SA" sz="3200" b="1" dirty="0" smtClean="0">
                <a:solidFill>
                  <a:srgbClr val="002060"/>
                </a:solidFill>
              </a:rPr>
              <a:t>1-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</a:rPr>
              <a:t>GPL</a:t>
            </a:r>
            <a:r>
              <a:rPr lang="ar-SA" sz="3200" b="1" dirty="0" smtClean="0">
                <a:solidFill>
                  <a:srgbClr val="002060"/>
                </a:solidFill>
              </a:rPr>
              <a:t> : 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08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الرخصة العمومية ، فإن قمت بالتعديل على البرنامج لابد أن توفر هذا التعديل للآخرين.</a:t>
            </a:r>
            <a:endParaRPr lang="ar-SA" sz="3200" dirty="0">
              <a:solidFill>
                <a:srgbClr val="B08600"/>
              </a:solidFill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2-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LGPL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ar-SA" sz="3200" dirty="0">
                <a:solidFill>
                  <a:srgbClr val="B08600"/>
                </a:solidFill>
              </a:rPr>
              <a:t>رخصة اقل عمومية.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ar-SA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BSD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ar-SA" sz="3200" dirty="0">
                <a:solidFill>
                  <a:srgbClr val="B08600"/>
                </a:solidFill>
              </a:rPr>
              <a:t>إن قمت بالتعديل على الشفرة فلست ملزم بمشاركة الآخرين بالتعديلات التي تجريها .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ar-SA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FDL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23528" y="478413"/>
          <a:ext cx="82089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142852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476672"/>
            <a:ext cx="64087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cs typeface="AdvertisingBold" pitchFamily="2" charset="-78"/>
              </a:rPr>
              <a:t>رخص المصادر المغلقة : الرخص =القوانين </a:t>
            </a:r>
            <a:endParaRPr lang="ar-SA" sz="4000" dirty="0">
              <a:solidFill>
                <a:schemeClr val="accent6">
                  <a:lumMod val="75000"/>
                </a:schemeClr>
              </a:solidFill>
              <a:cs typeface="AdvertisingBold" pitchFamily="2" charset="-78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83568" y="1268760"/>
            <a:ext cx="7931224" cy="8926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ar-SA" sz="2400" noProof="0" dirty="0" smtClean="0">
                <a:solidFill>
                  <a:srgbClr val="00B050"/>
                </a:solidFill>
              </a:rPr>
              <a:t>رخصة لكل برنامج تقيد حدود الاستخدام  وغالبا </a:t>
            </a:r>
            <a:r>
              <a:rPr lang="ar-SA" sz="2400" noProof="0" dirty="0" err="1" smtClean="0">
                <a:solidFill>
                  <a:srgbClr val="00B050"/>
                </a:solidFill>
              </a:rPr>
              <a:t>ماتنص</a:t>
            </a:r>
            <a:r>
              <a:rPr lang="ar-SA" sz="2400" noProof="0" dirty="0" smtClean="0">
                <a:solidFill>
                  <a:srgbClr val="00B050"/>
                </a:solidFill>
              </a:rPr>
              <a:t> على  انه </a:t>
            </a:r>
            <a:r>
              <a:rPr lang="ar-SA" sz="2400" noProof="0" dirty="0" err="1" smtClean="0">
                <a:solidFill>
                  <a:srgbClr val="00B050"/>
                </a:solidFill>
              </a:rPr>
              <a:t>لايحق</a:t>
            </a:r>
            <a:r>
              <a:rPr lang="ar-SA" sz="2400" noProof="0" dirty="0" smtClean="0">
                <a:solidFill>
                  <a:srgbClr val="00B050"/>
                </a:solidFill>
              </a:rPr>
              <a:t> استخدام  البرنامج  </a:t>
            </a:r>
            <a:r>
              <a:rPr lang="ar-SA" sz="2400" noProof="0" dirty="0" err="1" smtClean="0">
                <a:solidFill>
                  <a:srgbClr val="00B050"/>
                </a:solidFill>
              </a:rPr>
              <a:t>الا</a:t>
            </a:r>
            <a:r>
              <a:rPr lang="ar-SA" sz="2400" noProof="0" dirty="0" smtClean="0">
                <a:solidFill>
                  <a:srgbClr val="00B050"/>
                </a:solidFill>
              </a:rPr>
              <a:t> بعد شراء </a:t>
            </a:r>
            <a:r>
              <a:rPr lang="ar-SA" sz="2400" dirty="0" smtClean="0">
                <a:solidFill>
                  <a:srgbClr val="00B050"/>
                </a:solidFill>
              </a:rPr>
              <a:t>حقوق الاستخدام الشخصي .</a:t>
            </a:r>
            <a:endParaRPr lang="ar-SA" sz="2400" noProof="0" dirty="0" smtClean="0">
              <a:solidFill>
                <a:srgbClr val="00B050"/>
              </a:solidFill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للمصادر الحرة والمصادر المغلقة رخص قانونية للاستخدام، غالباً نشاهدها عند تركيب والتنصيب البرنامج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71810"/>
            <a:ext cx="453650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27584" y="4005064"/>
            <a:ext cx="7715250" cy="165618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Low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2800" b="1" dirty="0" err="1">
                <a:solidFill>
                  <a:schemeClr val="accent4">
                    <a:lumMod val="75000"/>
                  </a:schemeClr>
                </a:solidFill>
              </a:rPr>
              <a:t>3- رخصة حقوق النسخ (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</a:rPr>
              <a:t>Copyright</a:t>
            </a:r>
            <a:r>
              <a:rPr lang="ar-SA" sz="2800" b="1" dirty="0" err="1">
                <a:solidFill>
                  <a:schemeClr val="accent4">
                    <a:lumMod val="75000"/>
                  </a:schemeClr>
                </a:solidFill>
              </a:rPr>
              <a:t> ) : </a:t>
            </a:r>
            <a:r>
              <a:rPr lang="ar-S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وهي رخصة جيدة وتعني نسب المنتج لصاحبه، إلا أ</a:t>
            </a:r>
            <a:r>
              <a:rPr lang="ar-SA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نها</a:t>
            </a:r>
            <a:r>
              <a:rPr lang="ar-S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قد تشجع على حصر الإبداع على مجموعة معينة.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40768"/>
            <a:ext cx="777686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- رخصة المستخدم الأخير (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EULA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) </a:t>
            </a:r>
            <a:r>
              <a:rPr lang="ar-SA" sz="28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ar-SA" sz="2800" dirty="0" err="1" smtClean="0"/>
              <a:t>لايحق</a:t>
            </a:r>
            <a:r>
              <a:rPr lang="ar-SA" sz="2800" dirty="0" smtClean="0"/>
              <a:t> </a:t>
            </a:r>
            <a:r>
              <a:rPr lang="ar-SA" sz="2800" dirty="0" err="1" smtClean="0"/>
              <a:t>لك</a:t>
            </a:r>
            <a:r>
              <a:rPr lang="ar-SA" sz="2800" dirty="0" smtClean="0"/>
              <a:t> بيعها </a:t>
            </a:r>
            <a:r>
              <a:rPr lang="ar-SA" sz="2800" dirty="0" err="1" smtClean="0"/>
              <a:t>او</a:t>
            </a:r>
            <a:r>
              <a:rPr lang="ar-SA" sz="2800" dirty="0" smtClean="0"/>
              <a:t> </a:t>
            </a:r>
            <a:r>
              <a:rPr lang="ar-SA" sz="2800" dirty="0" err="1" smtClean="0"/>
              <a:t>تاجيرها</a:t>
            </a:r>
            <a:r>
              <a:rPr lang="ar-SA" sz="2800" dirty="0" smtClean="0"/>
              <a:t> </a:t>
            </a:r>
            <a:r>
              <a:rPr lang="ar-SA" sz="2800" dirty="0" err="1" smtClean="0"/>
              <a:t>او</a:t>
            </a:r>
            <a:r>
              <a:rPr lang="ar-SA" sz="2800" dirty="0" smtClean="0"/>
              <a:t> </a:t>
            </a:r>
            <a:r>
              <a:rPr lang="ar-SA" sz="2800" dirty="0" err="1" smtClean="0"/>
              <a:t>اهدائها</a:t>
            </a:r>
            <a:r>
              <a:rPr lang="ar-SA" sz="2800" dirty="0" smtClean="0"/>
              <a:t> </a:t>
            </a:r>
            <a:r>
              <a:rPr lang="ar-SA" sz="2800" dirty="0" err="1" smtClean="0"/>
              <a:t>او</a:t>
            </a:r>
            <a:r>
              <a:rPr lang="ar-SA" sz="2800" smtClean="0"/>
              <a:t> حتى </a:t>
            </a:r>
            <a:r>
              <a:rPr lang="ar-SA" sz="2800" dirty="0" err="1" smtClean="0"/>
              <a:t>اجراء</a:t>
            </a:r>
            <a:r>
              <a:rPr lang="ar-SA" sz="2800" dirty="0" smtClean="0"/>
              <a:t> التعديلات عليها لا بعد الرجوع للشركة المنتجة للبرنامج. </a:t>
            </a:r>
            <a:endParaRPr lang="ar-SA" sz="2800" dirty="0"/>
          </a:p>
          <a:p>
            <a:endParaRPr lang="ar-S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2847127"/>
            <a:ext cx="79208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2- براءة الاختراع </a:t>
            </a:r>
            <a:r>
              <a:rPr lang="ar-SA" sz="2800" b="1" dirty="0" err="1">
                <a:solidFill>
                  <a:schemeClr val="accent4">
                    <a:lumMod val="75000"/>
                  </a:schemeClr>
                </a:solidFill>
              </a:rPr>
              <a:t>الحصرية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(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patent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) : </a:t>
            </a:r>
            <a:r>
              <a:rPr lang="ar-S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وتقوم بحصر استخدام المنتج وتطويره واستعماله على الشركة المنتجة إلا في حالة الحصول على إذن من الشركة.</a:t>
            </a:r>
          </a:p>
          <a:p>
            <a:endParaRPr lang="ar-SA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683568" y="478413"/>
          <a:ext cx="82089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/>
      <p:bldP spid="12" grpId="0"/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2483768" y="404664"/>
            <a:ext cx="4804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3"/>
                </a:solidFill>
              </a:rPr>
              <a:t>ورقة عمل ( 1- </a:t>
            </a:r>
            <a:r>
              <a:rPr lang="ar-SA" sz="5400" b="1" dirty="0" err="1" smtClean="0">
                <a:ln/>
                <a:solidFill>
                  <a:schemeClr val="accent3"/>
                </a:solidFill>
              </a:rPr>
              <a:t>ب</a:t>
            </a:r>
            <a:r>
              <a:rPr lang="ar-SA" sz="5400" b="1" dirty="0" smtClean="0">
                <a:ln/>
                <a:solidFill>
                  <a:schemeClr val="accent3"/>
                </a:solidFill>
              </a:rPr>
              <a:t>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1340768"/>
            <a:ext cx="7560840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F83E78"/>
                </a:solidFill>
                <a:latin typeface="Calibri" pitchFamily="34" charset="0"/>
                <a:ea typeface="Arial" pitchFamily="34" charset="0"/>
                <a:cs typeface="AdvertisingBold" pitchFamily="2" charset="-78"/>
              </a:rPr>
              <a:t>ب / لكل من تطبيقات الحاسب المغلقة التالية حددي نوع الرخصة المناسبة :</a:t>
            </a:r>
            <a:endParaRPr lang="en-US" sz="2800" dirty="0" smtClean="0">
              <a:solidFill>
                <a:srgbClr val="F83E78"/>
              </a:solidFill>
              <a:latin typeface="Calibri" pitchFamily="34" charset="0"/>
              <a:ea typeface="Arial" pitchFamily="34" charset="0"/>
              <a:cs typeface="AdvertisingBold" pitchFamily="2" charset="-78"/>
            </a:endParaRPr>
          </a:p>
          <a:p>
            <a:pPr algn="ctr"/>
            <a:endParaRPr lang="ar-SA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01288" y="2348880"/>
          <a:ext cx="7131152" cy="2944368"/>
        </p:xfrm>
        <a:graphic>
          <a:graphicData uri="http://schemas.openxmlformats.org/drawingml/2006/table">
            <a:tbl>
              <a:tblPr rtl="1"/>
              <a:tblGrid>
                <a:gridCol w="4034788"/>
                <a:gridCol w="3096364"/>
              </a:tblGrid>
              <a:tr h="3720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984806"/>
                          </a:solidFill>
                          <a:latin typeface="Cambria"/>
                          <a:ea typeface="Times New Roman"/>
                          <a:cs typeface="Arial"/>
                        </a:rPr>
                        <a:t>اسم البرنامج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984806"/>
                          </a:solidFill>
                          <a:latin typeface="Cambria"/>
                          <a:ea typeface="Times New Roman"/>
                          <a:cs typeface="Arial"/>
                        </a:rPr>
                        <a:t>نوع الرخصة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7030A0"/>
                          </a:solidFill>
                          <a:latin typeface="Cambria"/>
                          <a:ea typeface="Times New Roman"/>
                          <a:cs typeface="Arial"/>
                        </a:rPr>
                        <a:t>صفحات الانترنت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 err="1">
                          <a:solidFill>
                            <a:srgbClr val="7030A0"/>
                          </a:solidFill>
                          <a:latin typeface="Cambria"/>
                          <a:ea typeface="Times New Roman"/>
                          <a:cs typeface="Arial"/>
                        </a:rPr>
                        <a:t>الفيسبوك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7030A0"/>
                          </a:solidFill>
                          <a:latin typeface="Cambria"/>
                          <a:ea typeface="Times New Roman"/>
                          <a:cs typeface="Arial"/>
                        </a:rPr>
                        <a:t>البرمجيات المجانية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 err="1">
                          <a:solidFill>
                            <a:srgbClr val="7030A0"/>
                          </a:solidFill>
                          <a:latin typeface="Cambria"/>
                          <a:ea typeface="Times New Roman"/>
                          <a:cs typeface="Arial"/>
                        </a:rPr>
                        <a:t>تويتر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7030A0"/>
                          </a:solidFill>
                          <a:latin typeface="Cambria"/>
                          <a:ea typeface="Times New Roman"/>
                          <a:cs typeface="Arial"/>
                        </a:rPr>
                        <a:t>مايكروسوفت </a:t>
                      </a:r>
                      <a:r>
                        <a:rPr lang="ar-SA" sz="2800" b="1" dirty="0" err="1">
                          <a:solidFill>
                            <a:srgbClr val="7030A0"/>
                          </a:solidFill>
                          <a:latin typeface="Cambria"/>
                          <a:ea typeface="Times New Roman"/>
                          <a:cs typeface="Arial"/>
                        </a:rPr>
                        <a:t>اوفيس</a:t>
                      </a:r>
                      <a:r>
                        <a:rPr lang="ar-SA" sz="2800" b="1" dirty="0">
                          <a:solidFill>
                            <a:srgbClr val="7030A0"/>
                          </a:solidFill>
                          <a:latin typeface="Cambria"/>
                          <a:ea typeface="Times New Roman"/>
                          <a:cs typeface="Arial"/>
                        </a:rPr>
                        <a:t> 2007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 descr="C:\Users\a\Desktop\حاسب اولى الجديد\صور المنهج الجديد\nscae607pgl2p2al3m4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704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03648" y="3789040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رخصة المستخدم الأخير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2833772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رخصة حقوق النسخ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3337828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براءة الاختراع </a:t>
            </a:r>
            <a:r>
              <a:rPr lang="ar-SA" sz="2800" b="1" dirty="0" err="1" smtClean="0">
                <a:solidFill>
                  <a:schemeClr val="accent6">
                    <a:lumMod val="75000"/>
                  </a:schemeClr>
                </a:solidFill>
              </a:rPr>
              <a:t>الحصرية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4273932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براءة الاختراع </a:t>
            </a:r>
            <a:r>
              <a:rPr lang="ar-SA" sz="2800" b="1" dirty="0" err="1" smtClean="0">
                <a:solidFill>
                  <a:schemeClr val="accent6">
                    <a:lumMod val="75000"/>
                  </a:schemeClr>
                </a:solidFill>
              </a:rPr>
              <a:t>الحصرية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4777988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رخصة المستخدم الأخير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\Desktop\حاسب اولى الجديد\صور المنهج الجديد\imagesCAFXQQ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1904591" cy="1714512"/>
          </a:xfrm>
          <a:prstGeom prst="rect">
            <a:avLst/>
          </a:prstGeom>
          <a:noFill/>
        </p:spPr>
      </p:pic>
      <p:sp>
        <p:nvSpPr>
          <p:cNvPr id="9" name="شريط إلى الأسفل 8"/>
          <p:cNvSpPr/>
          <p:nvPr/>
        </p:nvSpPr>
        <p:spPr>
          <a:xfrm>
            <a:off x="2357422" y="214290"/>
            <a:ext cx="4357718" cy="1857388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Andalus" pitchFamily="18" charset="-78"/>
                <a:cs typeface="AdvertisingBold"/>
              </a:rPr>
              <a:t>الفرق بين المصادر الحرة والمصادر المغلقة </a:t>
            </a:r>
            <a:endParaRPr lang="ar-SA" sz="3600" b="1" dirty="0">
              <a:latin typeface="Andalus" pitchFamily="18" charset="-78"/>
              <a:cs typeface="AdvertisingBold"/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2714612" y="2571744"/>
          <a:ext cx="4976826" cy="248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8942"/>
                <a:gridCol w="1658942"/>
                <a:gridCol w="1658942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المصادر المغلقة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المصادر الحرة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المقارنة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محدودة جدا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غير محدودة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رخصة الاستخدام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غير مسموح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مسموح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التوزيع والنسخ للغير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عالية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متدنية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التكلفة المالية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وقت كبير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سريعة جدا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التطوير والتحديث</a:t>
                      </a:r>
                      <a:endParaRPr lang="ar-S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غير متاح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متاح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تعديل البرنامج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ar-SA" dirty="0" smtClean="0"/>
          </a:p>
          <a:p>
            <a:pPr lvl="4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2339752" y="404664"/>
            <a:ext cx="4536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ar-SA" sz="5400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827584" y="1412776"/>
            <a:ext cx="7684144" cy="22231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7584" y="1628800"/>
            <a:ext cx="77048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F83E78"/>
                </a:solidFill>
                <a:effectLst/>
                <a:latin typeface="Calibri" pitchFamily="34" charset="0"/>
                <a:ea typeface="Arial" pitchFamily="34" charset="0"/>
                <a:cs typeface="AdvertisingBold" pitchFamily="2" charset="-78"/>
              </a:rPr>
              <a:t>   أ /  جمع عدد من الأفكار  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2800" dirty="0" smtClean="0">
                <a:solidFill>
                  <a:srgbClr val="F83E78"/>
                </a:solidFill>
                <a:latin typeface="Calibri" pitchFamily="34" charset="0"/>
                <a:ea typeface="Arial" pitchFamily="34" charset="0"/>
                <a:cs typeface="AdvertisingBold" pitchFamily="2" charset="-78"/>
              </a:rPr>
              <a:t>      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F83E78"/>
                </a:solidFill>
                <a:effectLst/>
                <a:latin typeface="Calibri" pitchFamily="34" charset="0"/>
                <a:ea typeface="Arial" pitchFamily="34" charset="0"/>
                <a:cs typeface="AdvertisingBold" pitchFamily="2" charset="-78"/>
              </a:rPr>
              <a:t> لمشروع أو فكرة في تقنية المعلومات ترغبن في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2800" dirty="0" smtClean="0">
                <a:solidFill>
                  <a:srgbClr val="F83E78"/>
                </a:solidFill>
                <a:latin typeface="Calibri" pitchFamily="34" charset="0"/>
                <a:ea typeface="Arial" pitchFamily="34" charset="0"/>
                <a:cs typeface="AdvertisingBold" pitchFamily="2" charset="-78"/>
              </a:rPr>
              <a:t>                        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F83E78"/>
                </a:solidFill>
                <a:effectLst/>
                <a:latin typeface="Calibri" pitchFamily="34" charset="0"/>
                <a:ea typeface="Arial" pitchFamily="34" charset="0"/>
                <a:cs typeface="AdvertisingBold" pitchFamily="2" charset="-78"/>
              </a:rPr>
              <a:t> تطويرها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rgbClr val="F83E78"/>
                </a:solidFill>
                <a:effectLst/>
                <a:latin typeface="Calibri" pitchFamily="34" charset="0"/>
                <a:ea typeface="Arial" pitchFamily="34" charset="0"/>
                <a:cs typeface="AdvertisingBold" pitchFamily="2" charset="-78"/>
              </a:rPr>
              <a:t>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F83E78"/>
                </a:solidFill>
                <a:effectLst/>
                <a:latin typeface="Calibri" pitchFamily="34" charset="0"/>
                <a:ea typeface="Arial" pitchFamily="34" charset="0"/>
                <a:cs typeface="AdvertisingBold" pitchFamily="2" charset="-78"/>
              </a:rPr>
              <a:t> دعمها ..؟؟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C:\Users\a\Desktop\حاسب اولى الجديد\صور المنهج الجديد\d6313c44db42da65914efa978f884e84_w400_h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861048"/>
            <a:ext cx="2060054" cy="1440160"/>
          </a:xfrm>
          <a:prstGeom prst="rect">
            <a:avLst/>
          </a:prstGeom>
          <a:noFill/>
        </p:spPr>
      </p:pic>
      <p:sp>
        <p:nvSpPr>
          <p:cNvPr id="13" name="Right Arrow Callout 12"/>
          <p:cNvSpPr/>
          <p:nvPr/>
        </p:nvSpPr>
        <p:spPr>
          <a:xfrm>
            <a:off x="1115616" y="3933056"/>
            <a:ext cx="5472608" cy="1296144"/>
          </a:xfrm>
          <a:prstGeom prst="rightArrowCallout">
            <a:avLst>
              <a:gd name="adj1" fmla="val 31318"/>
              <a:gd name="adj2" fmla="val 25000"/>
              <a:gd name="adj3" fmla="val 48165"/>
              <a:gd name="adj4" fmla="val 800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15616" y="4257848"/>
            <a:ext cx="432048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Mangal" pitchFamily="18" charset="0"/>
                <a:ea typeface="Arial" pitchFamily="34" charset="0"/>
                <a:cs typeface="Arial" pitchFamily="34" charset="0"/>
              </a:rPr>
              <a:t>www.badir.com.sa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80"/>
                            </p:stCondLst>
                            <p:childTnLst>
                              <p:par>
                                <p:cTn id="2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16386" grpId="0"/>
      <p:bldP spid="13" grpId="0" animBg="1"/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80820" y="980728"/>
          <a:ext cx="6919572" cy="2438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52234"/>
                <a:gridCol w="346733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n w="1905"/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cs typeface="AdvertisingBold" pitchFamily="2" charset="-78"/>
                        </a:rPr>
                        <a:t>المصادر المفتوحة </a:t>
                      </a:r>
                      <a:endParaRPr lang="ar-SA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n w="1905"/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cs typeface="AdvertisingBold" pitchFamily="2" charset="-78"/>
                        </a:rPr>
                        <a:t>المصادر الحرة </a:t>
                      </a:r>
                      <a:endParaRPr lang="ar-SA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تسمح للمستخدم بالاطلاع على شفرة البرنامج دون التعديل أو التطوير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تسمح للمستخدم بالإطلاع على شفرة البرنامج </a:t>
                      </a:r>
                      <a:r>
                        <a:rPr lang="ar-SA" sz="2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التعديل </a:t>
                      </a:r>
                      <a:r>
                        <a:rPr lang="ar-SA" sz="2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التطوير دون شرط أو إذن من المنتج 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640" y="3933056"/>
            <a:ext cx="6336704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sz="2400" b="1" dirty="0" smtClean="0"/>
          </a:p>
          <a:p>
            <a:r>
              <a:rPr lang="ar-SA" sz="3200" dirty="0" smtClean="0">
                <a:solidFill>
                  <a:srgbClr val="FF0000"/>
                </a:solidFill>
                <a:cs typeface="Al-Hadith2" pitchFamily="2" charset="-78"/>
              </a:rPr>
              <a:t> 	المصادر الحرة هي مفتوحة </a:t>
            </a:r>
            <a:r>
              <a:rPr lang="ar-SA" sz="3200" dirty="0" err="1" smtClean="0">
                <a:solidFill>
                  <a:srgbClr val="FF0000"/>
                </a:solidFill>
                <a:cs typeface="Al-Hadith2" pitchFamily="2" charset="-78"/>
              </a:rPr>
              <a:t>و</a:t>
            </a:r>
            <a:r>
              <a:rPr lang="ar-SA" sz="3200" dirty="0" smtClean="0">
                <a:solidFill>
                  <a:srgbClr val="FF0000"/>
                </a:solidFill>
                <a:cs typeface="Al-Hadith2" pitchFamily="2" charset="-78"/>
              </a:rPr>
              <a:t> ليس العكس</a:t>
            </a:r>
          </a:p>
          <a:p>
            <a:endParaRPr lang="ar-SA" sz="2400" b="1" dirty="0"/>
          </a:p>
        </p:txBody>
      </p:sp>
      <p:pic>
        <p:nvPicPr>
          <p:cNvPr id="9219" name="Picture 3" descr="C:\Users\a\Desktop\حاسب اولى الجديد\صور المنهج الجديد\ide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94949"/>
            <a:ext cx="720080" cy="9182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اثراء</a:t>
            </a:r>
            <a:r>
              <a:rPr lang="ar-SA" dirty="0" smtClean="0"/>
              <a:t> علمي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مواقع داعمة للمصادر الحرة :- </a:t>
            </a:r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موقع </a:t>
            </a:r>
            <a:r>
              <a:rPr lang="en-US" dirty="0" smtClean="0">
                <a:hlinkClick r:id="rId2"/>
              </a:rPr>
              <a:t>www.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s</a:t>
            </a:r>
            <a:r>
              <a:rPr lang="en-US" dirty="0" smtClean="0">
                <a:hlinkClick r:id="rId2"/>
              </a:rPr>
              <a:t>ource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f</a:t>
            </a:r>
            <a:r>
              <a:rPr lang="en-US" dirty="0" smtClean="0">
                <a:hlinkClick r:id="rId2"/>
              </a:rPr>
              <a:t>orge.net</a:t>
            </a:r>
            <a:r>
              <a:rPr lang="en-US" dirty="0" smtClean="0"/>
              <a:t> </a:t>
            </a:r>
            <a:r>
              <a:rPr lang="ar-SA" dirty="0" smtClean="0"/>
              <a:t> </a:t>
            </a:r>
          </a:p>
          <a:p>
            <a:pPr>
              <a:buNone/>
            </a:pPr>
            <a:r>
              <a:rPr lang="ar-SA" dirty="0" smtClean="0"/>
              <a:t>حيث وضعوا معايير للرخصة حتى تصبح حرة المصدر .</a:t>
            </a:r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موسوعة(</a:t>
            </a:r>
            <a:r>
              <a:rPr lang="ar-SA" dirty="0" err="1" smtClean="0"/>
              <a:t>ويكيبيديا</a:t>
            </a:r>
            <a:r>
              <a:rPr lang="ar-SA" dirty="0" smtClean="0"/>
              <a:t>) </a:t>
            </a:r>
            <a:r>
              <a:rPr lang="en-US" dirty="0" smtClean="0">
                <a:hlinkClick r:id="rId3"/>
              </a:rPr>
              <a:t>www.wikipedia.org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الخاضعة (</a:t>
            </a:r>
            <a:r>
              <a:rPr lang="en-US" dirty="0" smtClean="0"/>
              <a:t>FDL</a:t>
            </a:r>
            <a:r>
              <a:rPr lang="ar-SA" dirty="0" smtClean="0"/>
              <a:t>)من </a:t>
            </a:r>
            <a:r>
              <a:rPr lang="en-US" dirty="0" smtClean="0"/>
              <a:t>(GNU)</a:t>
            </a:r>
            <a:r>
              <a:rPr lang="ar-SA" dirty="0" smtClean="0"/>
              <a:t>أي التي تسمح </a:t>
            </a:r>
            <a:r>
              <a:rPr lang="ar-SA" dirty="0" err="1" smtClean="0"/>
              <a:t>لك</a:t>
            </a:r>
            <a:r>
              <a:rPr lang="ar-SA" dirty="0" smtClean="0"/>
              <a:t> بالإضافة فيها </a:t>
            </a:r>
            <a:r>
              <a:rPr lang="ar-SA" dirty="0" err="1" smtClean="0"/>
              <a:t>و</a:t>
            </a:r>
            <a:r>
              <a:rPr lang="ar-SA" dirty="0" smtClean="0"/>
              <a:t> </a:t>
            </a:r>
            <a:r>
              <a:rPr lang="ar-SA" dirty="0" err="1" smtClean="0"/>
              <a:t>الإقتباس</a:t>
            </a:r>
            <a:r>
              <a:rPr lang="ar-SA" dirty="0" smtClean="0"/>
              <a:t> منها وتحوي على ملايين المقالات بمختلف اللغات .</a:t>
            </a:r>
            <a:endParaRPr lang="ar-SA" dirty="0"/>
          </a:p>
        </p:txBody>
      </p:sp>
      <p:sp>
        <p:nvSpPr>
          <p:cNvPr id="6" name="شمس 5"/>
          <p:cNvSpPr/>
          <p:nvPr/>
        </p:nvSpPr>
        <p:spPr>
          <a:xfrm>
            <a:off x="428596" y="857232"/>
            <a:ext cx="1785950" cy="1857388"/>
          </a:xfrm>
          <a:prstGeom prst="sun">
            <a:avLst>
              <a:gd name="adj" fmla="val 28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مس 6"/>
          <p:cNvSpPr/>
          <p:nvPr/>
        </p:nvSpPr>
        <p:spPr>
          <a:xfrm>
            <a:off x="857224" y="1142984"/>
            <a:ext cx="928694" cy="128588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مس 7"/>
          <p:cNvSpPr/>
          <p:nvPr/>
        </p:nvSpPr>
        <p:spPr>
          <a:xfrm>
            <a:off x="1142976" y="1643050"/>
            <a:ext cx="357190" cy="285752"/>
          </a:xfrm>
          <a:prstGeom prst="su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31EF0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1EF0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extBox 6"/>
          <p:cNvSpPr txBox="1"/>
          <p:nvPr/>
        </p:nvSpPr>
        <p:spPr>
          <a:xfrm>
            <a:off x="539552" y="548680"/>
            <a:ext cx="77768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cs typeface="AdvertisingBold" pitchFamily="2" charset="-78"/>
              </a:rPr>
              <a:t>من خلال الصور اكتشفي مزايا المصادر الحرة</a:t>
            </a:r>
            <a:endParaRPr lang="ar-SA" sz="3200" dirty="0">
              <a:solidFill>
                <a:schemeClr val="accent2">
                  <a:lumMod val="75000"/>
                </a:schemeClr>
              </a:solidFill>
              <a:cs typeface="AdvertisingBold" pitchFamily="2" charset="-78"/>
            </a:endParaRPr>
          </a:p>
        </p:txBody>
      </p:sp>
      <p:pic>
        <p:nvPicPr>
          <p:cNvPr id="10242" name="Picture 2" descr="C:\Users\a\Desktop\حاسب اولى الجديد\صور المنهج الجديد\iStock_000011896045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396182"/>
            <a:ext cx="2520280" cy="1672778"/>
          </a:xfrm>
          <a:prstGeom prst="rect">
            <a:avLst/>
          </a:prstGeom>
          <a:noFill/>
        </p:spPr>
      </p:pic>
      <p:pic>
        <p:nvPicPr>
          <p:cNvPr id="10244" name="Picture 4" descr="http://www.aleqt.com/a/small/39/39bb37159d37e3e5ab15d89054076d12_w570_h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340768"/>
            <a:ext cx="1944216" cy="1886610"/>
          </a:xfrm>
          <a:prstGeom prst="rect">
            <a:avLst/>
          </a:prstGeom>
          <a:noFill/>
        </p:spPr>
      </p:pic>
      <p:pic>
        <p:nvPicPr>
          <p:cNvPr id="10245" name="Picture 5" descr="C:\Users\a\Desktop\حاسب اولى الجديد\صور المنهج الجديد\imagesCA2FOCT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2636" y="1412776"/>
            <a:ext cx="2183220" cy="1614412"/>
          </a:xfrm>
          <a:prstGeom prst="rect">
            <a:avLst/>
          </a:prstGeom>
          <a:noFill/>
        </p:spPr>
      </p:pic>
      <p:pic>
        <p:nvPicPr>
          <p:cNvPr id="10247" name="Picture 7" descr="http://thumbs.dreamstime.com/x/low-price-tag-671206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356992"/>
            <a:ext cx="2232248" cy="1674186"/>
          </a:xfrm>
          <a:prstGeom prst="rect">
            <a:avLst/>
          </a:prstGeom>
          <a:noFill/>
        </p:spPr>
      </p:pic>
      <p:pic>
        <p:nvPicPr>
          <p:cNvPr id="10248" name="Picture 8" descr="C:\Users\a\Desktop\حاسب اولى الجديد\صور المنهج الجديد\imagesCANPZCE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573016"/>
            <a:ext cx="1944216" cy="1671062"/>
          </a:xfrm>
          <a:prstGeom prst="rect">
            <a:avLst/>
          </a:prstGeom>
          <a:noFill/>
        </p:spPr>
      </p:pic>
      <p:pic>
        <p:nvPicPr>
          <p:cNvPr id="10250" name="Picture 10" descr="https://encrypted-tbn0.gstatic.com/images?q=tbn:ANd9GcTSgrjxR3pIt-9fbb49qdrIdFU0QILgI2HP2yrzYZiXFDfXvBD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4021" y="3212976"/>
            <a:ext cx="2753883" cy="206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14810" y="188640"/>
            <a:ext cx="474967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429124" y="1340768"/>
            <a:ext cx="4391348" cy="4530725"/>
          </a:xfrm>
          <a:prstGeom prst="rect">
            <a:avLst/>
          </a:prstGeom>
          <a:noFill/>
          <a:ln/>
        </p:spPr>
        <p:txBody>
          <a:bodyPr lIns="0" tIns="28224" rIns="0" bIns="0" anchor="ctr">
            <a:normAutofit fontScale="85000" lnSpcReduction="10000"/>
          </a:bodyPr>
          <a:lstStyle/>
          <a:p>
            <a:pPr marL="0" indent="0" algn="just"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ا</a:t>
            </a:r>
            <a:r>
              <a:rPr lang="ar-AE" dirty="0" err="1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شترى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محمد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جهاز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حاسب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بتكلفه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عاليه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ووجد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من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ضمن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تعليمات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الجهاز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أنه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لا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يمكن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لمشتريه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أن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يجري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عمليات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err="1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صيان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ة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أو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err="1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إضاف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ة </a:t>
            </a:r>
            <a:r>
              <a:rPr lang="ar-SA" dirty="0" err="1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</a:t>
            </a:r>
            <a:r>
              <a:rPr lang="ar-AE" dirty="0" err="1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لحقات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جديد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ة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للجهاز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إلا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بالرجوع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إلى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الشرك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ة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المنتج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ة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مع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دفع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تكاليف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ذلك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كما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أنه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ليس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من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حقه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أن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يمنح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الجهاز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لأحد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SA" dirty="0" err="1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و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يهديه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له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وللحصول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على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تطوير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وتعديل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للجهاز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في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المستقبل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فإن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عليه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دفع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تكاليف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تضاهي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تكلفة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شرائه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للجهاز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  <a:cs typeface="Tahom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7686" y="500042"/>
            <a:ext cx="3430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الحالة الأولى :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5" name="Picture 3" descr="C:\Users\a\Desktop\حاسب اولى الجديد\صور المنهج الجديد\imagesCARW3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0"/>
            <a:ext cx="1656184" cy="1488469"/>
          </a:xfrm>
          <a:prstGeom prst="rect">
            <a:avLst/>
          </a:prstGeom>
          <a:noFill/>
        </p:spPr>
      </p:pic>
      <p:sp>
        <p:nvSpPr>
          <p:cNvPr id="11" name="مستطيل مستدير الزوايا 10"/>
          <p:cNvSpPr/>
          <p:nvPr/>
        </p:nvSpPr>
        <p:spPr>
          <a:xfrm>
            <a:off x="0" y="214290"/>
            <a:ext cx="4214810" cy="585791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536" y="1274539"/>
            <a:ext cx="3604960" cy="4530725"/>
          </a:xfrm>
          <a:prstGeom prst="rect">
            <a:avLst/>
          </a:prstGeom>
          <a:noFill/>
          <a:ln/>
        </p:spPr>
        <p:txBody>
          <a:bodyPr lIns="0" tIns="28224" rIns="0" bIns="0" anchor="ctr">
            <a:normAutofit fontScale="77500" lnSpcReduction="20000"/>
          </a:bodyPr>
          <a:lstStyle/>
          <a:p>
            <a:pPr marL="431800" indent="-323850" algn="just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اشترى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خالد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جهاز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حاسب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بتكلفه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يسيره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مع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إمكانية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صيانة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الجهاز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أو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إضافة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ملحقات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err="1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جديده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بنفسه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أو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عن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طريق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من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يريد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,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كما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أن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له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err="1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الصلاحي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ة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في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أن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يطلع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على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قطع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الجهاز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الداخلي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ة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وله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الحق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في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منح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الجهاز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أو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إهدائه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لمن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يريد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...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كما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أن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تطويره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وتعديله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في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المستقبل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يتم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بشكل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مجاني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أو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مقابل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تكلفه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r>
              <a:rPr lang="ar-AE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بسيط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ة 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  <a:cs typeface="Tahoma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714348" y="500042"/>
            <a:ext cx="3217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الحالة الثانية: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" name="Picture 2" descr="C:\Users\a\Desktop\حاسب اولى الجديد\صور المنهج الجديد\imagesCABC8K45.jpg"/>
          <p:cNvPicPr>
            <a:picLocks noChangeAspect="1" noChangeArrowheads="1"/>
          </p:cNvPicPr>
          <p:nvPr/>
        </p:nvPicPr>
        <p:blipFill>
          <a:blip r:embed="rId4" cstate="print"/>
          <a:srcRect r="4590"/>
          <a:stretch>
            <a:fillRect/>
          </a:stretch>
        </p:blipFill>
        <p:spPr bwMode="auto">
          <a:xfrm>
            <a:off x="0" y="285728"/>
            <a:ext cx="1071570" cy="1360481"/>
          </a:xfrm>
          <a:prstGeom prst="rect">
            <a:avLst/>
          </a:prstGeom>
          <a:noFill/>
        </p:spPr>
      </p:pic>
      <p:pic>
        <p:nvPicPr>
          <p:cNvPr id="15" name="Picture 7" descr="offline-shopping-center-248x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5572140"/>
            <a:ext cx="2443167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/>
      <p:bldP spid="12" grpId="0" build="p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extBox 6"/>
          <p:cNvSpPr txBox="1"/>
          <p:nvPr/>
        </p:nvSpPr>
        <p:spPr>
          <a:xfrm>
            <a:off x="539552" y="548680"/>
            <a:ext cx="77768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cs typeface="AdvertisingBold" pitchFamily="2" charset="-78"/>
              </a:rPr>
              <a:t>من خلال الصور اكتشفي مزايا المصادر الحرة</a:t>
            </a:r>
            <a:endParaRPr lang="ar-SA" sz="3200" dirty="0">
              <a:solidFill>
                <a:schemeClr val="accent2">
                  <a:lumMod val="75000"/>
                </a:schemeClr>
              </a:solidFill>
              <a:cs typeface="AdvertisingBold" pitchFamily="2" charset="-78"/>
            </a:endParaRPr>
          </a:p>
        </p:txBody>
      </p:sp>
      <p:pic>
        <p:nvPicPr>
          <p:cNvPr id="14338" name="Picture 2" descr="https://www.kenmoredesign.com/wp-content/uploads/2013/01/multiple_language_support_for_website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2115090" cy="1913012"/>
          </a:xfrm>
          <a:prstGeom prst="rect">
            <a:avLst/>
          </a:prstGeom>
          <a:noFill/>
        </p:spPr>
      </p:pic>
      <p:pic>
        <p:nvPicPr>
          <p:cNvPr id="14340" name="Picture 4" descr="https://www.edwards.usask.ca/departments/techoffice/files/antivirus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196752"/>
            <a:ext cx="2160240" cy="1944216"/>
          </a:xfrm>
          <a:prstGeom prst="rect">
            <a:avLst/>
          </a:prstGeom>
          <a:noFill/>
        </p:spPr>
      </p:pic>
      <p:pic>
        <p:nvPicPr>
          <p:cNvPr id="14342" name="Picture 6" descr="https://encrypted-tbn3.gstatic.com/images?q=tbn:ANd9GcTRz0E8Qqvycz78AR-0QYHYR__NnsVY7jCJ74nYSHwKvTIrt20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484784"/>
            <a:ext cx="2633126" cy="1585343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573016"/>
            <a:ext cx="3240087" cy="19206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44" name="Picture 8" descr="http://www.it-scoop.com/wp-content/uploads/2011/01/IBM.jpe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3555058"/>
            <a:ext cx="2376264" cy="178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1119683"/>
            <a:ext cx="7848872" cy="47575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1- الأمان العالي .				 2- سرعة التشغيل .</a:t>
            </a: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3- قلة الأعطال .					 4- </a:t>
            </a:r>
            <a:r>
              <a:rPr lang="ar-SA" sz="2800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إنخفاض</a:t>
            </a: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التكلفة</a:t>
            </a:r>
            <a:endParaRPr lang="en-US" sz="2800" dirty="0">
              <a:solidFill>
                <a:schemeClr val="tx2">
                  <a:lumMod val="75000"/>
                </a:schemeClr>
              </a:solidFill>
              <a:cs typeface="+mj-cs"/>
            </a:endParaRP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5- إتاحة المصدر .				6- سهولة كشف الأخطاء .</a:t>
            </a: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7- دعم لغات عالمية منها العربية .     </a:t>
            </a: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8- شبه خالية من الفيروسات وبرامج التجسس .</a:t>
            </a: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9- وجود تطبيقات </a:t>
            </a:r>
            <a:r>
              <a:rPr lang="ar-SA" sz="2800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و</a:t>
            </a: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برامج متعددة .</a:t>
            </a: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10- سرعة التطور </a:t>
            </a:r>
            <a:r>
              <a:rPr lang="ar-SA" sz="2800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و</a:t>
            </a: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التحديث .</a:t>
            </a: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11- تلقي الدعم من شركات ضخمة مثل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IBM</a:t>
            </a: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.</a:t>
            </a:r>
            <a:endParaRPr lang="en-US" sz="2800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467544" y="404664"/>
          <a:ext cx="82089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1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0" name="Diagram 9"/>
          <p:cNvGraphicFramePr/>
          <p:nvPr/>
        </p:nvGraphicFramePr>
        <p:xfrm>
          <a:off x="467544" y="548680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146577" y="1052736"/>
            <a:ext cx="33858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العائد المادي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63888" y="1772816"/>
            <a:ext cx="50401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 الاستفادة من خبرات </a:t>
            </a:r>
          </a:p>
          <a:p>
            <a:pPr algn="ctr"/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الآخرين 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9832" y="3174067"/>
            <a:ext cx="5649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3- التركيز على الدعم الفني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25951" y="4077072"/>
            <a:ext cx="4578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4- البديل الأقل تكلفة 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12561" y="4941168"/>
            <a:ext cx="31598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5- أسعار أقل .</a:t>
            </a:r>
          </a:p>
        </p:txBody>
      </p:sp>
      <p:sp>
        <p:nvSpPr>
          <p:cNvPr id="16" name="شكل بيضاوي 15"/>
          <p:cNvSpPr/>
          <p:nvPr/>
        </p:nvSpPr>
        <p:spPr>
          <a:xfrm>
            <a:off x="785786" y="857232"/>
            <a:ext cx="2071702" cy="157163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"/>
                            </p:stCondLst>
                            <p:childTnLst>
                              <p:par>
                                <p:cTn id="46" presetID="3" presetClass="exit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7" name="Diagram 6"/>
          <p:cNvGraphicFramePr/>
          <p:nvPr/>
        </p:nvGraphicFramePr>
        <p:xfrm>
          <a:off x="467544" y="550421"/>
          <a:ext cx="82089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http://www.ng4a.com/wp-content/uploads/2011/04/pirac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3717032"/>
            <a:ext cx="1152128" cy="864096"/>
          </a:xfrm>
          <a:prstGeom prst="rect">
            <a:avLst/>
          </a:prstGeom>
          <a:noFill/>
        </p:spPr>
      </p:pic>
      <p:graphicFrame>
        <p:nvGraphicFramePr>
          <p:cNvPr id="15" name="Diagram 14"/>
          <p:cNvGraphicFramePr/>
          <p:nvPr/>
        </p:nvGraphicFramePr>
        <p:xfrm>
          <a:off x="3018475" y="3717032"/>
          <a:ext cx="4217821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4860449"/>
            <a:ext cx="7920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تؤدي إلى عزوف الشركات الصغيرة عن تطوير البرامج </a:t>
            </a:r>
          </a:p>
        </p:txBody>
      </p:sp>
      <p:pic>
        <p:nvPicPr>
          <p:cNvPr id="5124" name="Picture 4" descr="https://si0.twimg.com/profile_images/2278569567/nscae607pgl2p2al3m4b.jpe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58" y="2357430"/>
            <a:ext cx="1152128" cy="136381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922811" y="2926685"/>
            <a:ext cx="66816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 3"/>
              </a:rPr>
              <a:t> </a:t>
            </a:r>
            <a:r>
              <a:rPr lang="ar-S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اذكري مثال على حقوق الطبع </a:t>
            </a:r>
            <a:r>
              <a:rPr lang="ar-SA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</a:t>
            </a:r>
            <a:r>
              <a:rPr lang="ar-S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النشر ؟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427292"/>
            <a:ext cx="799288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صيغة قانونية لحماية </a:t>
            </a:r>
            <a:r>
              <a:rPr lang="ar-SA" sz="2400" b="1" u="sng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الاعمال</a:t>
            </a:r>
            <a:r>
              <a:rPr lang="ar-SA" sz="2400" b="1" u="sng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المؤلفة يحدد فيها حقوق كل من المنتج والمؤلف .</a:t>
            </a:r>
          </a:p>
          <a:p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كتحديد حق المنتج في النسخ وحق المؤلف في </a:t>
            </a:r>
            <a:r>
              <a:rPr lang="ar-SA" sz="2400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ان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ينسب له العمل  وتحديد من قد يستفيد ماليا من ذالك العمل  وغير ذالك من الحقوق </a:t>
            </a:r>
            <a:r>
              <a:rPr lang="ar-SA" sz="2400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التى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تكون غالبا في فترة زمنيه محدودة.</a:t>
            </a:r>
            <a:endParaRPr lang="ar-SA" sz="2400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AsOne/>
      </p:bldGraphic>
      <p:bldGraphic spid="15" grpId="0">
        <p:bldAsOne/>
      </p:bldGraphic>
      <p:bldP spid="13" grpId="0"/>
      <p:bldP spid="1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7" name="Diagram 6"/>
          <p:cNvGraphicFramePr/>
          <p:nvPr/>
        </p:nvGraphicFramePr>
        <p:xfrm>
          <a:off x="467544" y="622429"/>
          <a:ext cx="82089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39552" y="1500174"/>
            <a:ext cx="8064896" cy="2933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قامت شركة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سامسونج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بسرقة أفكار أجهزة شركة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آبل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للهواتف الذكية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الحواسيب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اللوحية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مما اضطر شركة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آبل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إلى رفع دعوى قضائية  على شركة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سامسونج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الأمر الذي كلف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سامسونج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بدفع غرامة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لآبل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تقدر  تفوق المليار دولار..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http://ardroid.aitnews.com/wp-content/uploads/2012/08/apple-vs-samsung-540x315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444" y="4155080"/>
            <a:ext cx="2705444" cy="1578176"/>
          </a:xfrm>
          <a:prstGeom prst="rect">
            <a:avLst/>
          </a:prstGeom>
          <a:noFill/>
        </p:spPr>
      </p:pic>
      <p:pic>
        <p:nvPicPr>
          <p:cNvPr id="4100" name="Picture 4" descr="http://images.dailytech.com/nimage/iPhone_5_AngledSharp_Front_Back_White_PRIN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4265777"/>
            <a:ext cx="1728192" cy="1400370"/>
          </a:xfrm>
          <a:prstGeom prst="rect">
            <a:avLst/>
          </a:prstGeom>
          <a:noFill/>
        </p:spPr>
      </p:pic>
      <p:pic>
        <p:nvPicPr>
          <p:cNvPr id="4102" name="Picture 6" descr="http://cdn2.gsmarena.com/vv/pics/samsung/samsung-i9300-galaxy-s-iii-ofic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6" y="4293096"/>
            <a:ext cx="1503740" cy="142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3" name="Picture 1" descr="C:\Users\a\Desktop\حاسب اولى الجديد\صور المنهج الجديد\thief.gif"/>
          <p:cNvPicPr>
            <a:picLocks noChangeAspect="1" noChangeArrowheads="1"/>
          </p:cNvPicPr>
          <p:nvPr/>
        </p:nvPicPr>
        <p:blipFill>
          <a:blip r:embed="rId3" cstate="print"/>
          <a:srcRect l="16737" r="19760"/>
          <a:stretch>
            <a:fillRect/>
          </a:stretch>
        </p:blipFill>
        <p:spPr bwMode="auto">
          <a:xfrm>
            <a:off x="7020272" y="4077072"/>
            <a:ext cx="1345594" cy="1584176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/>
        </p:nvGraphicFramePr>
        <p:xfrm>
          <a:off x="467544" y="694437"/>
          <a:ext cx="82089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115616" y="1772816"/>
          <a:ext cx="676875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7" name="Diagram 6"/>
          <p:cNvGraphicFramePr/>
          <p:nvPr/>
        </p:nvGraphicFramePr>
        <p:xfrm>
          <a:off x="467544" y="1124744"/>
          <a:ext cx="80283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24128" y="1052736"/>
            <a:ext cx="194421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نسخ قطعة نصيه مع تغيير بعض الكلمات الرئيسية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cs typeface="Tahoma" charset="0"/>
            </a:endParaRPr>
          </a:p>
          <a:p>
            <a:pPr algn="ctr"/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1196752"/>
            <a:ext cx="1944216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نسخ جزء كبير دون ذكر المصدر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cs typeface="Tahoma" charset="0"/>
            </a:endParaRPr>
          </a:p>
          <a:p>
            <a:pPr algn="ctr"/>
            <a:endParaRPr lang="ar-S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1124744"/>
            <a:ext cx="201622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تقديم عمل الآخرين على أنه عمل للفرد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cs typeface="Tahoma" charset="0"/>
            </a:endParaRPr>
          </a:p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3861048"/>
            <a:ext cx="201622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مزج أجزاء من مصادر عديدة دون ذكرها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cs typeface="Tahoma" charset="0"/>
            </a:endParaRPr>
          </a:p>
          <a:p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3670573"/>
            <a:ext cx="1944216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نسخ من كتابات الفرد </a:t>
            </a:r>
            <a:r>
              <a:rPr lang="ar-SA" sz="2400" dirty="0" err="1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السابقه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 دون ذكرها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cs typeface="Tahoma" charset="0"/>
            </a:endParaRPr>
          </a:p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5724128" y="3645024"/>
            <a:ext cx="2016224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Tahoma" charset="0"/>
              </a:rPr>
              <a:t>دمج مقاطع ذكر مصدرها مع مقاطع لم يذكر مصدرها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cs typeface="Tahoma" charset="0"/>
            </a:endParaRPr>
          </a:p>
          <a:p>
            <a:pPr algn="ctr"/>
            <a:endParaRPr lang="ar-SA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251520" y="334397"/>
          <a:ext cx="82089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99792" y="2780928"/>
            <a:ext cx="3600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2789639"/>
            <a:ext cx="3600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2789639"/>
            <a:ext cx="3600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92" y="5381927"/>
            <a:ext cx="3600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5381927"/>
            <a:ext cx="3600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5381927"/>
            <a:ext cx="3600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صورة 22" descr="loading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15272" y="642918"/>
            <a:ext cx="1143008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Graphic spid="1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395536" y="1196752"/>
            <a:ext cx="8251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/>
              </a:rPr>
              <a:t>www.plagiarismdetect.com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707904" y="2204864"/>
            <a:ext cx="1800200" cy="151216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ounded Rectangle 10"/>
          <p:cNvSpPr/>
          <p:nvPr/>
        </p:nvSpPr>
        <p:spPr>
          <a:xfrm>
            <a:off x="1619672" y="3789040"/>
            <a:ext cx="5832648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1835696" y="3933056"/>
            <a:ext cx="55446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800080"/>
                </a:solidFill>
              </a:rPr>
              <a:t>موقع يستخدمه أساتذة الجامعات لكشف الانتحال العلمي </a:t>
            </a:r>
            <a:r>
              <a:rPr lang="ar-SA" sz="3600" b="1" dirty="0" err="1" smtClean="0">
                <a:solidFill>
                  <a:srgbClr val="800080"/>
                </a:solidFill>
              </a:rPr>
              <a:t>و</a:t>
            </a:r>
            <a:r>
              <a:rPr lang="ar-SA" sz="3600" b="1" dirty="0" smtClean="0">
                <a:solidFill>
                  <a:srgbClr val="800080"/>
                </a:solidFill>
              </a:rPr>
              <a:t> الغش </a:t>
            </a:r>
            <a:endParaRPr lang="ar-SA" sz="36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873" name="Picture 9" descr="C:\Users\a\Desktop\حاسب اولى الجديد\صور المنهج الجديد\untitled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772816"/>
            <a:ext cx="1072527" cy="1067760"/>
          </a:xfrm>
          <a:prstGeom prst="rect">
            <a:avLst/>
          </a:prstGeom>
          <a:noFill/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55576" y="548680"/>
            <a:ext cx="7344816" cy="1238226"/>
          </a:xfrm>
          <a:prstGeom prst="rect">
            <a:avLst/>
          </a:prstGeom>
          <a:ln>
            <a:prstDash val="lgDash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2" charset="0"/>
                <a:cs typeface="Arial" charset="0"/>
              </a:rPr>
              <a:t> كيف يمكن التقليل من </a:t>
            </a:r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Calibri" pitchFamily="32" charset="0"/>
                <a:cs typeface="Arial" charset="0"/>
              </a:rPr>
              <a:t>حدوث </a:t>
            </a: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2" charset="0"/>
                <a:cs typeface="Arial" charset="0"/>
              </a:rPr>
              <a:t>انتحال عند </a:t>
            </a:r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Calibri" pitchFamily="32" charset="0"/>
                <a:cs typeface="Arial" charset="0"/>
              </a:rPr>
              <a:t>كتابة البحوث </a:t>
            </a:r>
            <a:endParaRPr lang="ar-SA" sz="3200" b="1" dirty="0" smtClean="0">
              <a:solidFill>
                <a:schemeClr val="accent6">
                  <a:lumMod val="75000"/>
                </a:schemeClr>
              </a:solidFill>
              <a:latin typeface="Calibri" pitchFamily="32" charset="0"/>
              <a:cs typeface="Arial" charset="0"/>
            </a:endParaRPr>
          </a:p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2" charset="0"/>
                <a:cs typeface="Arial" charset="0"/>
              </a:rPr>
              <a:t> والأوراق </a:t>
            </a:r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Calibri" pitchFamily="32" charset="0"/>
                <a:cs typeface="Arial" charset="0"/>
              </a:rPr>
              <a:t>البحثية</a:t>
            </a: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2" charset="0"/>
                <a:cs typeface="Arial" charset="0"/>
              </a:rPr>
              <a:t>..؟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pitchFamily="32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2196153"/>
            <a:ext cx="41044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0000FF"/>
                </a:solidFill>
              </a:rPr>
              <a:t>1- </a:t>
            </a:r>
            <a:r>
              <a:rPr lang="ar-SA" sz="2000" b="1" dirty="0" smtClean="0">
                <a:solidFill>
                  <a:srgbClr val="00B050"/>
                </a:solidFill>
              </a:rPr>
              <a:t>التخطيط الجيد للبحث </a:t>
            </a:r>
            <a:r>
              <a:rPr lang="ar-SA" sz="2000" dirty="0" smtClean="0">
                <a:solidFill>
                  <a:srgbClr val="0000FF"/>
                </a:solidFill>
              </a:rPr>
              <a:t>تعتبر الخطوة المهمة </a:t>
            </a:r>
            <a:r>
              <a:rPr lang="ar-SA" sz="2000" dirty="0" err="1" smtClean="0">
                <a:solidFill>
                  <a:srgbClr val="0000FF"/>
                </a:solidFill>
              </a:rPr>
              <a:t>و</a:t>
            </a:r>
            <a:r>
              <a:rPr lang="ar-SA" sz="2000" dirty="0" smtClean="0">
                <a:solidFill>
                  <a:srgbClr val="0000FF"/>
                </a:solidFill>
              </a:rPr>
              <a:t> الأولى التي يمكنك اتخاذها نحو منع الانتحال</a:t>
            </a:r>
            <a:r>
              <a:rPr lang="ar-SA" sz="1600" dirty="0" smtClean="0">
                <a:solidFill>
                  <a:srgbClr val="0000FF"/>
                </a:solidFill>
              </a:rPr>
              <a:t>.</a:t>
            </a:r>
            <a:endParaRPr lang="ar-SA" sz="1600" dirty="0">
              <a:solidFill>
                <a:srgbClr val="0000FF"/>
              </a:solidFill>
            </a:endParaRPr>
          </a:p>
        </p:txBody>
      </p:sp>
      <p:pic>
        <p:nvPicPr>
          <p:cNvPr id="36875" name="Picture 11" descr="https://encrypted-tbn0.gstatic.com/images?q=tbn:ANd9GcTGRg50_QSNQxrBb1XDz0U770A9uBXtJzneKAyuY-s4P6BAsOP1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0249" r="29526"/>
          <a:stretch>
            <a:fillRect/>
          </a:stretch>
        </p:blipFill>
        <p:spPr bwMode="auto">
          <a:xfrm>
            <a:off x="6732240" y="1951855"/>
            <a:ext cx="1152128" cy="1261121"/>
          </a:xfrm>
          <a:prstGeom prst="rect">
            <a:avLst/>
          </a:prstGeom>
          <a:noFill/>
        </p:spPr>
      </p:pic>
      <p:pic>
        <p:nvPicPr>
          <p:cNvPr id="36876" name="Picture 12" descr="C:\Users\a\Desktop\حاسب اولى الجديد\صور المنهج الجديد\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636912"/>
            <a:ext cx="1877007" cy="122413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00298" y="3000372"/>
            <a:ext cx="41044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2- التلخيص الجيد.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36878" name="Picture 14" descr="http://1.bp.blogspot.com/-_8aMFWLgETI/UhZTqtdTX7I/AAAAAAAACrA/k4YJ9Octc2M/s1600/copyrigh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1394" y="3533352"/>
            <a:ext cx="1689038" cy="111978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643174" y="3500438"/>
            <a:ext cx="4104456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3- عند الشك ذكر </a:t>
            </a:r>
            <a:r>
              <a:rPr lang="ar-SA" b="1" dirty="0" smtClean="0">
                <a:solidFill>
                  <a:srgbClr val="0000FF"/>
                </a:solidFill>
              </a:rPr>
              <a:t>المصدر:إذا أردت إبراز أفكارك بحيث لايظن الآخرون أنها أفكار غيرك لكن اختلطت عليك آراؤك بآراء أخرى أجريت تعديلات عليها فان عليك أن تذكر المصدر دائما  .</a:t>
            </a:r>
            <a:endParaRPr lang="ar-SA" sz="2400" b="1" dirty="0">
              <a:solidFill>
                <a:srgbClr val="0000FF"/>
              </a:solidFill>
            </a:endParaRPr>
          </a:p>
        </p:txBody>
      </p:sp>
      <p:pic>
        <p:nvPicPr>
          <p:cNvPr id="36880" name="Picture 16" descr="https://khamsat.com/images/services/14195/4a0101a262363594cc1f2c57738e54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4509120"/>
            <a:ext cx="1152128" cy="115212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571736" y="4786322"/>
            <a:ext cx="466969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4- معرفة أسلوب إعادة الصياغة</a:t>
            </a:r>
            <a:r>
              <a:rPr lang="ar-SA" sz="1600" b="1" dirty="0" smtClean="0">
                <a:solidFill>
                  <a:srgbClr val="0000FF"/>
                </a:solidFill>
              </a:rPr>
              <a:t>:تعني إعادة صياغة </a:t>
            </a:r>
            <a:r>
              <a:rPr lang="ar-SA" sz="1600" b="1" dirty="0" err="1" smtClean="0">
                <a:solidFill>
                  <a:srgbClr val="0000FF"/>
                </a:solidFill>
              </a:rPr>
              <a:t>إفكار</a:t>
            </a:r>
            <a:r>
              <a:rPr lang="ar-SA" sz="1600" b="1" dirty="0" smtClean="0">
                <a:solidFill>
                  <a:srgbClr val="0000FF"/>
                </a:solidFill>
              </a:rPr>
              <a:t> </a:t>
            </a:r>
            <a:r>
              <a:rPr lang="ar-SA" sz="1600" b="1" dirty="0" err="1" smtClean="0">
                <a:solidFill>
                  <a:srgbClr val="0000FF"/>
                </a:solidFill>
              </a:rPr>
              <a:t>الاخرين</a:t>
            </a:r>
            <a:r>
              <a:rPr lang="ar-SA" sz="1600" b="1" dirty="0" smtClean="0">
                <a:solidFill>
                  <a:srgbClr val="0000FF"/>
                </a:solidFill>
              </a:rPr>
              <a:t>  </a:t>
            </a:r>
            <a:r>
              <a:rPr lang="ar-SA" sz="1600" b="1" dirty="0" err="1" smtClean="0">
                <a:solidFill>
                  <a:srgbClr val="0000FF"/>
                </a:solidFill>
              </a:rPr>
              <a:t>باسلوبك</a:t>
            </a:r>
            <a:r>
              <a:rPr lang="ar-SA" sz="1600" b="1" dirty="0" smtClean="0">
                <a:solidFill>
                  <a:srgbClr val="0000FF"/>
                </a:solidFill>
              </a:rPr>
              <a:t> الخاص وتذكري </a:t>
            </a:r>
            <a:r>
              <a:rPr lang="ar-SA" sz="1600" b="1" dirty="0" err="1" smtClean="0">
                <a:solidFill>
                  <a:srgbClr val="0000FF"/>
                </a:solidFill>
              </a:rPr>
              <a:t>ان</a:t>
            </a:r>
            <a:r>
              <a:rPr lang="ar-SA" sz="1600" b="1" dirty="0" smtClean="0">
                <a:solidFill>
                  <a:srgbClr val="0000FF"/>
                </a:solidFill>
              </a:rPr>
              <a:t> تغيير بعض الكلمات من الجمل </a:t>
            </a:r>
            <a:r>
              <a:rPr lang="ar-SA" sz="1600" b="1" dirty="0" err="1" smtClean="0">
                <a:solidFill>
                  <a:srgbClr val="0000FF"/>
                </a:solidFill>
              </a:rPr>
              <a:t>الاصلية</a:t>
            </a:r>
            <a:r>
              <a:rPr lang="ar-SA" sz="1600" b="1" dirty="0" smtClean="0">
                <a:solidFill>
                  <a:srgbClr val="0000FF"/>
                </a:solidFill>
              </a:rPr>
              <a:t> </a:t>
            </a:r>
            <a:r>
              <a:rPr lang="ar-SA" sz="1600" b="1" dirty="0" err="1" smtClean="0">
                <a:solidFill>
                  <a:srgbClr val="0000FF"/>
                </a:solidFill>
              </a:rPr>
              <a:t>لايعني</a:t>
            </a:r>
            <a:r>
              <a:rPr lang="ar-SA" sz="1600" b="1" dirty="0" smtClean="0">
                <a:solidFill>
                  <a:srgbClr val="0000FF"/>
                </a:solidFill>
              </a:rPr>
              <a:t> </a:t>
            </a:r>
            <a:r>
              <a:rPr lang="ar-SA" sz="1600" b="1" dirty="0" err="1" smtClean="0">
                <a:solidFill>
                  <a:srgbClr val="0000FF"/>
                </a:solidFill>
              </a:rPr>
              <a:t>ان</a:t>
            </a:r>
            <a:r>
              <a:rPr lang="ar-SA" sz="1600" b="1" dirty="0" smtClean="0">
                <a:solidFill>
                  <a:srgbClr val="0000FF"/>
                </a:solidFill>
              </a:rPr>
              <a:t> </a:t>
            </a:r>
            <a:r>
              <a:rPr lang="ar-SA" sz="1600" b="1" dirty="0" err="1" smtClean="0">
                <a:solidFill>
                  <a:srgbClr val="0000FF"/>
                </a:solidFill>
              </a:rPr>
              <a:t>اعادة</a:t>
            </a:r>
            <a:r>
              <a:rPr lang="ar-SA" sz="1600" b="1" dirty="0" smtClean="0">
                <a:solidFill>
                  <a:srgbClr val="0000FF"/>
                </a:solidFill>
              </a:rPr>
              <a:t> صياغتك </a:t>
            </a:r>
            <a:r>
              <a:rPr lang="ar-SA" sz="1400" b="1" dirty="0" err="1" smtClean="0">
                <a:solidFill>
                  <a:srgbClr val="0000FF"/>
                </a:solidFill>
              </a:rPr>
              <a:t>اصبحت</a:t>
            </a:r>
            <a:r>
              <a:rPr lang="ar-SA" sz="1400" b="1" dirty="0" smtClean="0">
                <a:solidFill>
                  <a:srgbClr val="0000FF"/>
                </a:solidFill>
              </a:rPr>
              <a:t> مشروعه   </a:t>
            </a:r>
            <a:r>
              <a:rPr lang="ar-SA" sz="3600" dirty="0" smtClean="0">
                <a:solidFill>
                  <a:srgbClr val="0000FF"/>
                </a:solidFill>
              </a:rPr>
              <a:t>.</a:t>
            </a:r>
            <a:endParaRPr lang="ar-SA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8" grpId="0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2195736" y="260648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3"/>
                </a:solidFill>
              </a:rPr>
              <a:t>ورقة عمل ( 1 -ج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124744"/>
            <a:ext cx="813690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FF"/>
                </a:solidFill>
                <a:cs typeface="AdvertisingBold" pitchFamily="2" charset="-78"/>
              </a:rPr>
              <a:t>ج / ضعي علامة ( </a:t>
            </a:r>
            <a:r>
              <a:rPr lang="en-US" sz="2400" dirty="0" smtClean="0">
                <a:solidFill>
                  <a:srgbClr val="FF00FF"/>
                </a:solidFill>
                <a:cs typeface="AdvertisingBold" pitchFamily="2" charset="-78"/>
                <a:sym typeface="Wingdings"/>
              </a:rPr>
              <a:t></a:t>
            </a:r>
            <a:r>
              <a:rPr lang="ar-SA" sz="2400" dirty="0" smtClean="0">
                <a:solidFill>
                  <a:srgbClr val="FF00FF"/>
                </a:solidFill>
                <a:cs typeface="AdvertisingBold" pitchFamily="2" charset="-78"/>
              </a:rPr>
              <a:t> ) أو ( </a:t>
            </a:r>
            <a:r>
              <a:rPr lang="en-US" sz="2400" dirty="0" smtClean="0">
                <a:solidFill>
                  <a:srgbClr val="FF00FF"/>
                </a:solidFill>
                <a:cs typeface="AdvertisingBold" pitchFamily="2" charset="-78"/>
                <a:sym typeface="Wingdings"/>
              </a:rPr>
              <a:t></a:t>
            </a:r>
            <a:r>
              <a:rPr lang="ar-SA" sz="2400" dirty="0" smtClean="0">
                <a:solidFill>
                  <a:srgbClr val="FF00FF"/>
                </a:solidFill>
                <a:cs typeface="AdvertisingBold" pitchFamily="2" charset="-78"/>
              </a:rPr>
              <a:t> ) أمام العبارات التالية :</a:t>
            </a:r>
          </a:p>
          <a:p>
            <a:endParaRPr lang="en-US" sz="2400" dirty="0" smtClean="0">
              <a:solidFill>
                <a:srgbClr val="FF00FF"/>
              </a:solidFill>
              <a:cs typeface="AdvertisingBold" pitchFamily="2" charset="-78"/>
            </a:endParaRPr>
          </a:p>
          <a:p>
            <a:pPr lvl="0"/>
            <a:r>
              <a:rPr lang="ar-SA" sz="2400" b="1" dirty="0" smtClean="0">
                <a:solidFill>
                  <a:srgbClr val="7030A0"/>
                </a:solidFill>
              </a:rPr>
              <a:t>1- تسمح المصادر الحرة بالنسخ </a:t>
            </a:r>
            <a:r>
              <a:rPr lang="ar-SA" sz="2400" b="1" dirty="0" err="1" smtClean="0">
                <a:solidFill>
                  <a:srgbClr val="7030A0"/>
                </a:solidFill>
              </a:rPr>
              <a:t>و</a:t>
            </a:r>
            <a:r>
              <a:rPr lang="ar-SA" sz="2400" b="1" dirty="0" smtClean="0">
                <a:solidFill>
                  <a:srgbClr val="7030A0"/>
                </a:solidFill>
              </a:rPr>
              <a:t> التوزيع للغير .	   	       (  	     )</a:t>
            </a:r>
          </a:p>
          <a:p>
            <a:pPr lvl="0"/>
            <a:endParaRPr lang="en-US" sz="2400" dirty="0" smtClean="0">
              <a:solidFill>
                <a:srgbClr val="7030A0"/>
              </a:solidFill>
            </a:endParaRPr>
          </a:p>
          <a:p>
            <a:pPr lvl="0"/>
            <a:r>
              <a:rPr lang="ar-SA" sz="2400" b="1" dirty="0" smtClean="0">
                <a:solidFill>
                  <a:srgbClr val="7030A0"/>
                </a:solidFill>
              </a:rPr>
              <a:t>2- </a:t>
            </a:r>
            <a:r>
              <a:rPr lang="ar-SA" sz="2400" b="1" dirty="0" err="1" smtClean="0">
                <a:solidFill>
                  <a:srgbClr val="7030A0"/>
                </a:solidFill>
              </a:rPr>
              <a:t>لايمكن</a:t>
            </a:r>
            <a:r>
              <a:rPr lang="ar-SA" sz="2400" b="1" dirty="0" smtClean="0">
                <a:solidFill>
                  <a:srgbClr val="7030A0"/>
                </a:solidFill>
              </a:rPr>
              <a:t> لبرامج المصادر الحرة العمل على نظام التشغيل ويندوز .     (       )</a:t>
            </a:r>
          </a:p>
          <a:p>
            <a:pPr lvl="0"/>
            <a:endParaRPr lang="en-US" sz="2400" dirty="0" smtClean="0">
              <a:solidFill>
                <a:srgbClr val="7030A0"/>
              </a:solidFill>
            </a:endParaRPr>
          </a:p>
          <a:p>
            <a:pPr lvl="0"/>
            <a:r>
              <a:rPr lang="ar-SA" sz="2400" b="1" dirty="0" smtClean="0">
                <a:solidFill>
                  <a:srgbClr val="7030A0"/>
                </a:solidFill>
              </a:rPr>
              <a:t>3- يسمى الحصول على العديد من النسخ البرمجية غير مرخصة بقرصنة  </a:t>
            </a:r>
          </a:p>
          <a:p>
            <a:pPr lvl="0"/>
            <a:r>
              <a:rPr lang="ar-SA" sz="2400" b="1" dirty="0" smtClean="0">
                <a:solidFill>
                  <a:srgbClr val="7030A0"/>
                </a:solidFill>
              </a:rPr>
              <a:t>    البرمجيات.						       (	     )</a:t>
            </a:r>
            <a:endParaRPr lang="en-US" sz="2400" dirty="0" smtClean="0">
              <a:solidFill>
                <a:srgbClr val="7030A0"/>
              </a:solidFill>
            </a:endParaRPr>
          </a:p>
          <a:p>
            <a:pPr lvl="0"/>
            <a:endParaRPr lang="ar-SA" sz="2400" b="1" dirty="0" smtClean="0">
              <a:solidFill>
                <a:srgbClr val="7030A0"/>
              </a:solidFill>
            </a:endParaRPr>
          </a:p>
          <a:p>
            <a:pPr lvl="0"/>
            <a:r>
              <a:rPr lang="ar-SA" sz="2400" b="1" dirty="0" smtClean="0">
                <a:solidFill>
                  <a:srgbClr val="7030A0"/>
                </a:solidFill>
              </a:rPr>
              <a:t>4-يعرف المزج نسخ من كتابات الفرد </a:t>
            </a:r>
            <a:r>
              <a:rPr lang="ar-SA" sz="2400" b="1" dirty="0" err="1" smtClean="0">
                <a:solidFill>
                  <a:srgbClr val="7030A0"/>
                </a:solidFill>
              </a:rPr>
              <a:t>السابقه</a:t>
            </a:r>
            <a:r>
              <a:rPr lang="ar-SA" sz="2400" b="1" dirty="0" smtClean="0">
                <a:solidFill>
                  <a:srgbClr val="7030A0"/>
                </a:solidFill>
              </a:rPr>
              <a:t>.</a:t>
            </a:r>
            <a:r>
              <a:rPr lang="ar-SA" sz="2400" b="1" dirty="0" smtClean="0">
                <a:solidFill>
                  <a:srgbClr val="7030A0"/>
                </a:solidFill>
              </a:rPr>
              <a:t>	      </a:t>
            </a:r>
            <a:r>
              <a:rPr lang="ar-SA" sz="2400" b="1" dirty="0" smtClean="0">
                <a:solidFill>
                  <a:srgbClr val="7030A0"/>
                </a:solidFill>
              </a:rPr>
              <a:t>                    </a:t>
            </a:r>
            <a:r>
              <a:rPr lang="ar-SA" sz="2400" b="1" dirty="0" smtClean="0">
                <a:solidFill>
                  <a:srgbClr val="7030A0"/>
                </a:solidFill>
              </a:rPr>
              <a:t>(  	     )</a:t>
            </a:r>
          </a:p>
          <a:p>
            <a:pPr lvl="0"/>
            <a:endParaRPr lang="ar-SA" sz="2400" b="1" dirty="0" smtClean="0">
              <a:solidFill>
                <a:srgbClr val="7030A0"/>
              </a:solidFill>
            </a:endParaRPr>
          </a:p>
          <a:p>
            <a:pPr lvl="0"/>
            <a:r>
              <a:rPr lang="ar-SA" sz="2400" b="1" dirty="0" smtClean="0">
                <a:solidFill>
                  <a:srgbClr val="7030A0"/>
                </a:solidFill>
              </a:rPr>
              <a:t>5- يعرف الاستنساخ بأنه نسخ أجزاء من </a:t>
            </a:r>
            <a:r>
              <a:rPr lang="ar-SA" sz="2400" b="1" dirty="0" err="1" smtClean="0">
                <a:solidFill>
                  <a:srgbClr val="7030A0"/>
                </a:solidFill>
              </a:rPr>
              <a:t>مصدرمحدد</a:t>
            </a:r>
            <a:r>
              <a:rPr lang="ar-SA" sz="2400" b="1" dirty="0" smtClean="0">
                <a:solidFill>
                  <a:srgbClr val="7030A0"/>
                </a:solidFill>
              </a:rPr>
              <a:t> دون ذكر المصدر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r>
              <a:rPr lang="ar-SA" sz="2400" b="1" dirty="0" smtClean="0">
                <a:solidFill>
                  <a:srgbClr val="7030A0"/>
                </a:solidFill>
              </a:rPr>
              <a:t>(  	     )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ar-SA" dirty="0" smtClean="0"/>
              <a:t> </a:t>
            </a:r>
            <a:endParaRPr lang="en-US" dirty="0" smtClean="0"/>
          </a:p>
          <a:p>
            <a:r>
              <a:rPr lang="en-US" dirty="0" smtClean="0"/>
              <a:t> </a:t>
            </a:r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1844824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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636912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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3697868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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417948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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5157192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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618163" y="3756025"/>
            <a:ext cx="2935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4400">
                <a:solidFill>
                  <a:schemeClr val="tx2"/>
                </a:solidFill>
              </a:rPr>
              <a:t>المصادر </a:t>
            </a:r>
            <a:r>
              <a:rPr lang="ar-SA" sz="4400">
                <a:solidFill>
                  <a:srgbClr val="CC0099"/>
                </a:solidFill>
              </a:rPr>
              <a:t>الحرة</a:t>
            </a:r>
            <a:endParaRPr lang="en-US" sz="4400">
              <a:solidFill>
                <a:srgbClr val="CC0099"/>
              </a:solidFill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3917950" y="2024063"/>
            <a:ext cx="1763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49313" y="3592513"/>
            <a:ext cx="29368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ar-SA" sz="4400">
                <a:solidFill>
                  <a:schemeClr val="tx2"/>
                </a:solidFill>
              </a:rPr>
              <a:t>شراء </a:t>
            </a:r>
            <a:r>
              <a:rPr lang="ar-SA" sz="4400">
                <a:solidFill>
                  <a:srgbClr val="CC0099"/>
                </a:solidFill>
              </a:rPr>
              <a:t>خالد</a:t>
            </a:r>
            <a:r>
              <a:rPr lang="ar-SA" sz="4400">
                <a:solidFill>
                  <a:schemeClr val="tx2"/>
                </a:solidFill>
              </a:rPr>
              <a:t> </a:t>
            </a:r>
            <a:br>
              <a:rPr lang="ar-SA" sz="4400">
                <a:solidFill>
                  <a:schemeClr val="tx2"/>
                </a:solidFill>
              </a:rPr>
            </a:br>
            <a:r>
              <a:rPr lang="ar-SA" sz="4400">
                <a:solidFill>
                  <a:schemeClr val="tx2"/>
                </a:solidFill>
              </a:rPr>
              <a:t>لجهاز الحاسب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813425" y="1501775"/>
            <a:ext cx="293528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ar-SA" sz="4400">
                <a:solidFill>
                  <a:schemeClr val="tx2"/>
                </a:solidFill>
              </a:rPr>
              <a:t>المصادر </a:t>
            </a:r>
            <a:r>
              <a:rPr lang="ar-SA" sz="4400">
                <a:solidFill>
                  <a:srgbClr val="CC0099"/>
                </a:solidFill>
              </a:rPr>
              <a:t>المغلقة</a:t>
            </a:r>
            <a:endParaRPr lang="en-US" sz="4400">
              <a:solidFill>
                <a:srgbClr val="CC0099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849313" y="1501775"/>
            <a:ext cx="29368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ar-SA" sz="4400">
                <a:solidFill>
                  <a:schemeClr val="tx2"/>
                </a:solidFill>
              </a:rPr>
              <a:t>شراء </a:t>
            </a:r>
            <a:r>
              <a:rPr lang="ar-SA" sz="4400">
                <a:solidFill>
                  <a:srgbClr val="CC0099"/>
                </a:solidFill>
              </a:rPr>
              <a:t>محمد</a:t>
            </a:r>
            <a:r>
              <a:rPr lang="ar-SA" sz="4400">
                <a:solidFill>
                  <a:schemeClr val="tx2"/>
                </a:solidFill>
              </a:rPr>
              <a:t> لجهاز الحاسب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3851275" y="4310063"/>
            <a:ext cx="1763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2" grpId="0"/>
      <p:bldP spid="24584" grpId="0"/>
      <p:bldP spid="245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extBox 6"/>
          <p:cNvSpPr txBox="1"/>
          <p:nvPr/>
        </p:nvSpPr>
        <p:spPr>
          <a:xfrm>
            <a:off x="539552" y="1666543"/>
            <a:ext cx="799288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rgbClr val="FF00FF"/>
                </a:solidFill>
                <a:cs typeface="AdvertisingBold" pitchFamily="2" charset="-78"/>
              </a:rPr>
              <a:t>د / قارني بين متصفحي ( </a:t>
            </a:r>
            <a:r>
              <a:rPr lang="en-US" sz="3200" dirty="0" smtClean="0">
                <a:solidFill>
                  <a:srgbClr val="FF00FF"/>
                </a:solidFill>
                <a:cs typeface="AdvertisingBold" pitchFamily="2" charset="-78"/>
              </a:rPr>
              <a:t>internet explorer </a:t>
            </a:r>
            <a:r>
              <a:rPr lang="ar-SA" sz="3200" dirty="0" smtClean="0">
                <a:solidFill>
                  <a:srgbClr val="FF00FF"/>
                </a:solidFill>
                <a:cs typeface="AdvertisingBold" pitchFamily="2" charset="-78"/>
              </a:rPr>
              <a:t> ) </a:t>
            </a:r>
          </a:p>
          <a:p>
            <a:pPr algn="ctr"/>
            <a:r>
              <a:rPr lang="ar-SA" sz="3200" dirty="0" smtClean="0">
                <a:solidFill>
                  <a:srgbClr val="FF00FF"/>
                </a:solidFill>
                <a:cs typeface="AdvertisingBold" pitchFamily="2" charset="-78"/>
              </a:rPr>
              <a:t>و ( </a:t>
            </a:r>
            <a:r>
              <a:rPr lang="en-US" sz="3200" dirty="0" err="1" smtClean="0">
                <a:solidFill>
                  <a:srgbClr val="FF00FF"/>
                </a:solidFill>
                <a:cs typeface="AdvertisingBold" pitchFamily="2" charset="-78"/>
              </a:rPr>
              <a:t>firefox</a:t>
            </a:r>
            <a:r>
              <a:rPr lang="en-US" sz="3200" dirty="0" smtClean="0">
                <a:solidFill>
                  <a:srgbClr val="FF00FF"/>
                </a:solidFill>
                <a:cs typeface="AdvertisingBold" pitchFamily="2" charset="-78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cs typeface="AdvertisingBold" pitchFamily="2" charset="-78"/>
              </a:rPr>
              <a:t>mozilla</a:t>
            </a:r>
            <a:r>
              <a:rPr lang="ar-SA" sz="3200" dirty="0" smtClean="0">
                <a:solidFill>
                  <a:srgbClr val="FF00FF"/>
                </a:solidFill>
                <a:cs typeface="AdvertisingBold" pitchFamily="2" charset="-78"/>
              </a:rPr>
              <a:t> ) وذلك بتركيب  المتصفحين على جهازك </a:t>
            </a:r>
            <a:r>
              <a:rPr lang="ar-SA" sz="3200" dirty="0" err="1" smtClean="0">
                <a:solidFill>
                  <a:srgbClr val="FF00FF"/>
                </a:solidFill>
                <a:cs typeface="AdvertisingBold" pitchFamily="2" charset="-78"/>
              </a:rPr>
              <a:t>و</a:t>
            </a:r>
            <a:r>
              <a:rPr lang="ar-SA" sz="3200" dirty="0" smtClean="0">
                <a:solidFill>
                  <a:srgbClr val="FF00FF"/>
                </a:solidFill>
                <a:cs typeface="AdvertisingBold" pitchFamily="2" charset="-78"/>
              </a:rPr>
              <a:t> تسجيل النتائج .. ؟</a:t>
            </a:r>
            <a:endParaRPr lang="en-US" sz="3200" dirty="0" smtClean="0">
              <a:solidFill>
                <a:srgbClr val="FF00FF"/>
              </a:solidFill>
              <a:cs typeface="AdvertisingBold" pitchFamily="2" charset="-78"/>
            </a:endParaRPr>
          </a:p>
          <a:p>
            <a:pPr algn="ctr"/>
            <a:r>
              <a:rPr lang="en-US" sz="3200" dirty="0" smtClean="0">
                <a:solidFill>
                  <a:srgbClr val="FF00FF"/>
                </a:solidFill>
                <a:cs typeface="AdvertisingBold" pitchFamily="2" charset="-78"/>
              </a:rPr>
              <a:t> </a:t>
            </a:r>
          </a:p>
          <a:p>
            <a:pPr algn="ctr"/>
            <a:endParaRPr lang="ar-SA" sz="3200" dirty="0">
              <a:solidFill>
                <a:srgbClr val="FF00FF"/>
              </a:solidFill>
              <a:cs typeface="AdvertisingBold" pitchFamily="2" charset="-78"/>
            </a:endParaRPr>
          </a:p>
        </p:txBody>
      </p:sp>
      <p:pic>
        <p:nvPicPr>
          <p:cNvPr id="10" name="Picture 9" descr="C:\Users\a\Desktop\حاسب اولى الجديد\صور المنهج الجديد\firefox-logo-fu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45024"/>
            <a:ext cx="1440160" cy="12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t3.gstatic.com/images?q=tbn:ANd9GcR5BCjF4Cc_CBhkpYc-Kf88fJdjOBh1nq0yn8BaF9j3Ep7slh_1bQ">
            <a:hlinkClick r:id="rId4"/>
          </p:cNvPr>
          <p:cNvPicPr/>
          <p:nvPr/>
        </p:nvPicPr>
        <p:blipFill>
          <a:blip r:embed="rId5" cstate="print"/>
          <a:srcRect l="15873" r="18583" b="-556"/>
          <a:stretch>
            <a:fillRect/>
          </a:stretch>
        </p:blipFill>
        <p:spPr bwMode="auto">
          <a:xfrm>
            <a:off x="5148064" y="3356992"/>
            <a:ext cx="1450459" cy="154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195736" y="417438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3"/>
                </a:solidFill>
              </a:rPr>
              <a:t>تكليف منزلي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914" name="Picture 2" descr="C:\Users\a\Desktop\حاسب اولى الجديد\صور المنهج الجديد\home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208912" cy="498158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29375" y="2363396"/>
            <a:ext cx="42627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 3 ، </a:t>
            </a:r>
            <a:r>
              <a:rPr lang="ar-S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 ، </a:t>
            </a:r>
            <a:r>
              <a:rPr lang="ar-S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</a:t>
            </a:r>
          </a:p>
          <a:p>
            <a:pPr algn="ctr"/>
            <a:r>
              <a:rPr lang="ar-SA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الصفحة 21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36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sz="4000" b="1">
                <a:solidFill>
                  <a:srgbClr val="CC0099"/>
                </a:solidFill>
              </a:rPr>
              <a:t>المصادر الحرة </a:t>
            </a:r>
            <a:br>
              <a:rPr lang="ar-SA" sz="4000" b="1">
                <a:solidFill>
                  <a:srgbClr val="CC0099"/>
                </a:solidFill>
              </a:rPr>
            </a:br>
            <a:r>
              <a:rPr lang="en-US" sz="4000" b="1">
                <a:solidFill>
                  <a:srgbClr val="CC0099"/>
                </a:solidFill>
              </a:rPr>
              <a:t>Open Source Software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27088" y="2708275"/>
            <a:ext cx="784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ar-SA" sz="3200" b="1"/>
              <a:t>المصادر الحرة قد تكون بثمن ولكن إذا امتلكتها أصبحت لك مطلق الحرية في التصرف فيها</a:t>
            </a:r>
          </a:p>
          <a:p>
            <a:pPr algn="just"/>
            <a:r>
              <a:rPr lang="ar-SA" sz="3200" b="1"/>
              <a:t> (حرية الاطلاع على شفرة البرنامج، حرية التطوير والتعديل، حرية الاستخدام في أي غرض، وحرية التوزيع بأي طريقة كانت).</a:t>
            </a:r>
            <a:endParaRPr 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188640"/>
            <a:ext cx="8784976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1115616" y="1412776"/>
            <a:ext cx="71769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E"/>
            </a:pPr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ما الفرق بين المصادر الحرة </a:t>
            </a:r>
            <a:r>
              <a:rPr lang="ar-SA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و</a:t>
            </a:r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البرامج </a:t>
            </a:r>
          </a:p>
          <a:p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المجانية </a:t>
            </a:r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؟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2708920"/>
            <a:ext cx="7992888" cy="29523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4" name="Picture 6" descr="C:\Users\a\Desktop\boyatdes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340" y="4365104"/>
            <a:ext cx="900100" cy="1224136"/>
          </a:xfrm>
          <a:prstGeom prst="rect">
            <a:avLst/>
          </a:prstGeom>
          <a:noFill/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71600" y="3029560"/>
          <a:ext cx="6500772" cy="22250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07894"/>
                <a:gridCol w="1453166"/>
                <a:gridCol w="1539712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/>
                        <a:t>المصادر الحرة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/>
                        <a:t>البرامج</a:t>
                      </a:r>
                      <a:r>
                        <a:rPr lang="ar-SA" sz="2000" baseline="0" dirty="0" smtClean="0"/>
                        <a:t> المجانية</a:t>
                      </a:r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حرية الاطلاع على شفرة البرنامج </a:t>
                      </a:r>
                      <a:endParaRPr lang="ar-S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FS_Graph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حرية التطوير </a:t>
                      </a:r>
                      <a:r>
                        <a:rPr lang="ar-SA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و</a:t>
                      </a:r>
                      <a:r>
                        <a:rPr lang="ar-SA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التعديل </a:t>
                      </a:r>
                      <a:endParaRPr lang="ar-S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FS_Graph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حرية الاستخدام في أي غرض </a:t>
                      </a:r>
                      <a:endParaRPr lang="ar-S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FS_Graph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حرية التوزيع بأي طريقة </a:t>
                      </a:r>
                      <a:endParaRPr lang="ar-S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FS_Graph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15816" y="342900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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5816" y="3913892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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434594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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4797152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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5656" y="434594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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5656" y="4797152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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188640"/>
            <a:ext cx="8784976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71600" y="620688"/>
            <a:ext cx="70567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اذكري أمثلة لنظم </a:t>
            </a:r>
            <a:r>
              <a:rPr lang="ar-SA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التشغل</a:t>
            </a:r>
            <a:r>
              <a:rPr lang="ar-S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الشائعة ؟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Users\a\Desktop\حاسب اولى الجديد\صور المنهج الجديد\Microsoft-Windows-Logo-1024x6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004274" cy="1368152"/>
          </a:xfrm>
          <a:prstGeom prst="rect">
            <a:avLst/>
          </a:prstGeom>
          <a:noFill/>
        </p:spPr>
      </p:pic>
      <p:pic>
        <p:nvPicPr>
          <p:cNvPr id="4099" name="Picture 3" descr="C:\Users\a\Desktop\حاسب اولى الجديد\صور المنهج الجديد\MS_DO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420888"/>
            <a:ext cx="1189037" cy="1243013"/>
          </a:xfrm>
          <a:prstGeom prst="rect">
            <a:avLst/>
          </a:prstGeom>
          <a:noFill/>
        </p:spPr>
      </p:pic>
      <p:pic>
        <p:nvPicPr>
          <p:cNvPr id="4100" name="Picture 4" descr="C:\Users\a\Desktop\حاسب اولى الجديد\صور المنهج الجديد\imagesCALQVW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988840"/>
            <a:ext cx="2054721" cy="1651996"/>
          </a:xfrm>
          <a:prstGeom prst="rect">
            <a:avLst/>
          </a:prstGeom>
          <a:noFill/>
        </p:spPr>
      </p:pic>
      <p:pic>
        <p:nvPicPr>
          <p:cNvPr id="4102" name="Picture 6" descr="C:\Users\a\Desktop\حاسب اولى الجديد\صور المنهج الجديد\imagesCAJ9YZ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7481" y="4149080"/>
            <a:ext cx="2708895" cy="1172270"/>
          </a:xfrm>
          <a:prstGeom prst="rect">
            <a:avLst/>
          </a:prstGeom>
          <a:noFill/>
        </p:spPr>
      </p:pic>
      <p:pic>
        <p:nvPicPr>
          <p:cNvPr id="4104" name="Picture 8" descr="C:\Users\a\Desktop\حاسب اولى الجديد\صور المنهج الجديد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005064"/>
            <a:ext cx="252028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1500174"/>
            <a:ext cx="7120880" cy="911225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rgbClr val="CC0099"/>
                </a:solidFill>
              </a:rPr>
              <a:t>نظام </a:t>
            </a:r>
            <a:r>
              <a:rPr lang="ar-SA" sz="3600" b="1" dirty="0" smtClean="0">
                <a:solidFill>
                  <a:srgbClr val="CC0099"/>
                </a:solidFill>
              </a:rPr>
              <a:t>لينكس هو أحد الأنظمة مفتوحة المصدر </a:t>
            </a:r>
            <a:endParaRPr lang="en-US" sz="3600" b="1" dirty="0">
              <a:solidFill>
                <a:srgbClr val="CC0099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57224" y="2143116"/>
            <a:ext cx="74898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ar-SA" sz="3200" b="1" dirty="0">
                <a:solidFill>
                  <a:srgbClr val="FF0000"/>
                </a:solidFill>
              </a:rPr>
              <a:t>يعود الفضل لانتشار مفهوم المصادر الحرة لنظام التشغيل </a:t>
            </a:r>
            <a:r>
              <a:rPr lang="ar-SA" sz="3200" b="1" dirty="0" smtClean="0">
                <a:solidFill>
                  <a:srgbClr val="FF0000"/>
                </a:solidFill>
              </a:rPr>
              <a:t>لينكس الذي </a:t>
            </a:r>
            <a:r>
              <a:rPr lang="ar-SA" sz="3200" b="1" dirty="0">
                <a:solidFill>
                  <a:srgbClr val="FF0000"/>
                </a:solidFill>
              </a:rPr>
              <a:t>بدأه طالب في جامعة في فنلندا في عام 1990م </a:t>
            </a:r>
            <a:r>
              <a:rPr lang="ar-SA" sz="3200" b="1" dirty="0" err="1" smtClean="0">
                <a:solidFill>
                  <a:srgbClr val="FF0000"/>
                </a:solidFill>
              </a:rPr>
              <a:t>اعلن</a:t>
            </a:r>
            <a:r>
              <a:rPr lang="ar-SA" sz="3200" b="1" dirty="0" smtClean="0">
                <a:solidFill>
                  <a:srgbClr val="FF0000"/>
                </a:solidFill>
              </a:rPr>
              <a:t> عن مشروع يعمل عليه  يتمثل في نظام تشغيل يسير  وهو نظام (لينكس)واختار </a:t>
            </a:r>
            <a:r>
              <a:rPr lang="ar-SA" sz="3200" b="1" dirty="0" err="1" smtClean="0">
                <a:solidFill>
                  <a:srgbClr val="FF0000"/>
                </a:solidFill>
              </a:rPr>
              <a:t>ان</a:t>
            </a:r>
            <a:r>
              <a:rPr lang="ar-SA" sz="3200" b="1" dirty="0" smtClean="0">
                <a:solidFill>
                  <a:srgbClr val="FF0000"/>
                </a:solidFill>
              </a:rPr>
              <a:t> يضع مشروعه تحت ترخيص  المصادر الحرة فأتاح </a:t>
            </a:r>
            <a:r>
              <a:rPr lang="ar-SA" sz="3200" b="1" dirty="0">
                <a:solidFill>
                  <a:srgbClr val="FF0000"/>
                </a:solidFill>
              </a:rPr>
              <a:t>الطالب إمكانية الاطلاع على شفرة البرنامج لهذا النظام، </a:t>
            </a:r>
            <a:r>
              <a:rPr lang="ar-SA" sz="3200" b="1" dirty="0" smtClean="0">
                <a:solidFill>
                  <a:srgbClr val="FF0000"/>
                </a:solidFill>
              </a:rPr>
              <a:t>فشارك </a:t>
            </a:r>
            <a:r>
              <a:rPr lang="ar-SA" sz="3200" b="1" dirty="0">
                <a:solidFill>
                  <a:srgbClr val="FF0000"/>
                </a:solidFill>
              </a:rPr>
              <a:t>آلاف المبرمجين في تطوير وتعديل هذا المشروع.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3" name="Picture 8" descr="C:\Users\a\Desktop\حاسب اولى الجديد\صور المنهج الجديد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0688"/>
            <a:ext cx="185704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D:\Documents\خلفيــــات\Green By-MaSter\green_wallpapers_0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3">
                <a:alpha val="6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Rectangle 7"/>
          <p:cNvSpPr/>
          <p:nvPr/>
        </p:nvSpPr>
        <p:spPr>
          <a:xfrm>
            <a:off x="5995660" y="6088559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S_Salem" pitchFamily="2" charset="-78"/>
              </a:rPr>
              <a:t>المصادر الحرة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8640960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6" name="Picture 2" descr="C:\Users\a\Desktop\حاسب اولى الجديد\صور المنهج الجديد\imagesCAW2VP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2436291" cy="123748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91880" y="836712"/>
            <a:ext cx="4536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800080"/>
                </a:solidFill>
                <a:cs typeface="AdvertisingBold" pitchFamily="2" charset="-78"/>
              </a:rPr>
              <a:t>المصادر الحرة ( </a:t>
            </a:r>
            <a:r>
              <a:rPr lang="en-US" sz="4000" dirty="0" err="1" smtClean="0">
                <a:solidFill>
                  <a:srgbClr val="800080"/>
                </a:solidFill>
                <a:cs typeface="AdvertisingBold" pitchFamily="2" charset="-78"/>
              </a:rPr>
              <a:t>oss</a:t>
            </a:r>
            <a:r>
              <a:rPr lang="ar-SA" sz="4000" dirty="0" smtClean="0">
                <a:solidFill>
                  <a:srgbClr val="800080"/>
                </a:solidFill>
                <a:cs typeface="AdvertisingBold" pitchFamily="2" charset="-78"/>
              </a:rPr>
              <a:t> ) :</a:t>
            </a:r>
            <a:endParaRPr lang="ar-SA" sz="4000" dirty="0">
              <a:solidFill>
                <a:srgbClr val="800080"/>
              </a:solidFill>
              <a:cs typeface="AdvertisingBold" pitchFamily="2" charset="-78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55576" y="1844824"/>
            <a:ext cx="7848872" cy="1296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مفهوم متبع لحماية الملكية الفكرية لا تقوم على احتكار المعلومة بل على نشرها.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9" name="Picture 5" descr="C:\Users\a\Desktop\حاسب اولى الجديد\صور المنهج الجديد\imagesCAFXQQ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996952"/>
            <a:ext cx="3619103" cy="271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36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sz="4000" b="1">
                <a:solidFill>
                  <a:srgbClr val="CC0099"/>
                </a:solidFill>
              </a:rPr>
              <a:t>المصادر الحرة </a:t>
            </a:r>
            <a:br>
              <a:rPr lang="ar-SA" sz="4000" b="1">
                <a:solidFill>
                  <a:srgbClr val="CC0099"/>
                </a:solidFill>
              </a:rPr>
            </a:br>
            <a:r>
              <a:rPr lang="en-US" sz="4000" b="1">
                <a:solidFill>
                  <a:srgbClr val="CC0099"/>
                </a:solidFill>
              </a:rPr>
              <a:t>Open Source Software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068638"/>
            <a:ext cx="7272338" cy="1976437"/>
          </a:xfrm>
        </p:spPr>
        <p:txBody>
          <a:bodyPr/>
          <a:lstStyle/>
          <a:p>
            <a:pPr>
              <a:buFontTx/>
              <a:buNone/>
            </a:pPr>
            <a:r>
              <a:rPr lang="ar-SA" b="1"/>
              <a:t>لا يقتصر </a:t>
            </a:r>
            <a:r>
              <a:rPr lang="ar-SA" b="1">
                <a:solidFill>
                  <a:srgbClr val="0099FF"/>
                </a:solidFill>
              </a:rPr>
              <a:t>مجتمع المصادر الحرة</a:t>
            </a:r>
            <a:r>
              <a:rPr lang="ar-SA" b="1"/>
              <a:t> على المبرمجين الذين ينتجون البرامج والتطبيقات.</a:t>
            </a:r>
          </a:p>
          <a:p>
            <a:pPr>
              <a:buFontTx/>
              <a:buNone/>
            </a:pPr>
            <a:r>
              <a:rPr lang="ar-SA" b="1"/>
              <a:t>بل هو مجتمع ينتج برامج ومقالات ودراسات وكتب.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2323</TotalTime>
  <Words>1220</Words>
  <Application>Microsoft Office PowerPoint</Application>
  <PresentationFormat>عرض على الشاشة (3:4)‏</PresentationFormat>
  <Paragraphs>210</Paragraphs>
  <Slides>31</Slides>
  <Notes>0</Notes>
  <HiddenSlides>6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Office Theme</vt:lpstr>
      <vt:lpstr>الشريحة 1</vt:lpstr>
      <vt:lpstr>الشريحة 2</vt:lpstr>
      <vt:lpstr>الشريحة 3</vt:lpstr>
      <vt:lpstr>المصادر الحرة  Open Source Software</vt:lpstr>
      <vt:lpstr>الشريحة 5</vt:lpstr>
      <vt:lpstr>الشريحة 6</vt:lpstr>
      <vt:lpstr>الشريحة 7</vt:lpstr>
      <vt:lpstr>الشريحة 8</vt:lpstr>
      <vt:lpstr>المصادر الحرة  Open Source Software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اثراء علمي 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</vt:vector>
  </TitlesOfParts>
  <Company>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Honey</dc:creator>
  <cp:lastModifiedBy>SAMSUNG</cp:lastModifiedBy>
  <cp:revision>184</cp:revision>
  <dcterms:created xsi:type="dcterms:W3CDTF">2013-09-03T08:28:56Z</dcterms:created>
  <dcterms:modified xsi:type="dcterms:W3CDTF">2015-02-08T14:50:51Z</dcterms:modified>
</cp:coreProperties>
</file>