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2" r:id="rId1"/>
    <p:sldMasterId id="2147483684" r:id="rId2"/>
    <p:sldMasterId id="2147483696" r:id="rId3"/>
    <p:sldMasterId id="2147483708" r:id="rId4"/>
    <p:sldMasterId id="2147483720" r:id="rId5"/>
    <p:sldMasterId id="2147483768" r:id="rId6"/>
  </p:sldMasterIdLst>
  <p:sldIdLst>
    <p:sldId id="279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75" r:id="rId16"/>
    <p:sldId id="278" r:id="rId17"/>
    <p:sldId id="268" r:id="rId18"/>
    <p:sldId id="269" r:id="rId19"/>
    <p:sldId id="270" r:id="rId20"/>
    <p:sldId id="271" r:id="rId21"/>
    <p:sldId id="276" r:id="rId22"/>
    <p:sldId id="277" r:id="rId23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99"/>
    <a:srgbClr val="FF6699"/>
    <a:srgbClr val="008A66"/>
    <a:srgbClr val="FFD9FF"/>
    <a:srgbClr val="FF99FF"/>
    <a:srgbClr val="FFCCFF"/>
    <a:srgbClr val="CC00FF"/>
    <a:srgbClr val="00FF00"/>
    <a:srgbClr val="C6605E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474" autoAdjust="0"/>
    <p:restoredTop sz="94660"/>
  </p:normalViewPr>
  <p:slideViewPr>
    <p:cSldViewPr>
      <p:cViewPr varScale="1">
        <p:scale>
          <a:sx n="63" d="100"/>
          <a:sy n="63" d="100"/>
        </p:scale>
        <p:origin x="-95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489C9-5339-464F-8792-554AF1E31FB8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27/04/36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82962-DEAA-4C2F-9628-CB65824439B2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489C9-5339-464F-8792-554AF1E31FB8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27/04/36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82962-DEAA-4C2F-9628-CB65824439B2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489C9-5339-464F-8792-554AF1E31FB8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27/04/36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82962-DEAA-4C2F-9628-CB65824439B2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3026059"/>
      </p:ext>
    </p:extLst>
  </p:cSld>
  <p:clrMapOvr>
    <a:masterClrMapping/>
  </p:clrMapOvr>
  <p:transition spd="slow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2"/>
          <p:cNvSpPr>
            <a:spLocks noChangeArrowheads="1"/>
          </p:cNvSpPr>
          <p:nvPr/>
        </p:nvSpPr>
        <p:spPr bwMode="auto">
          <a:xfrm>
            <a:off x="0" y="768350"/>
            <a:ext cx="9144000" cy="1235075"/>
          </a:xfrm>
          <a:prstGeom prst="rect">
            <a:avLst/>
          </a:prstGeom>
          <a:gradFill flip="none" rotWithShape="1">
            <a:gsLst>
              <a:gs pos="89000">
                <a:srgbClr val="C00000"/>
              </a:gs>
              <a:gs pos="20000">
                <a:srgbClr val="F50736"/>
              </a:gs>
              <a:gs pos="11000">
                <a:srgbClr val="F50736"/>
              </a:gs>
            </a:gsLst>
            <a:lin ang="135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342900" algn="ctr" defTabSz="457200" rtl="0">
              <a:buFont typeface="+mj-lt"/>
              <a:buAutoNum type="arabicPeriod"/>
              <a:defRPr/>
            </a:pPr>
            <a:endParaRPr lang="da-DK" noProof="1">
              <a:solidFill>
                <a:srgbClr val="FFFFFF"/>
              </a:solidFill>
              <a:latin typeface="Arial" pitchFamily="34" charset="0"/>
            </a:endParaRPr>
          </a:p>
        </p:txBody>
      </p:sp>
      <p:pic>
        <p:nvPicPr>
          <p:cNvPr id="6" name="Billede 3" descr="dreamstime_Handshake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334250" y="777875"/>
            <a:ext cx="1809750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2298700"/>
            <a:ext cx="8229600" cy="38274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pitchFamily="34" charset="0"/>
              </a:defRPr>
            </a:lvl1pPr>
            <a:lvl2pPr>
              <a:defRPr>
                <a:solidFill>
                  <a:srgbClr val="000000"/>
                </a:solidFill>
                <a:latin typeface="Arial" pitchFamily="34" charset="0"/>
              </a:defRPr>
            </a:lvl2pPr>
            <a:lvl3pPr>
              <a:defRPr>
                <a:solidFill>
                  <a:srgbClr val="000000"/>
                </a:solidFill>
                <a:latin typeface="Arial" pitchFamily="34" charset="0"/>
              </a:defRPr>
            </a:lvl3pPr>
            <a:lvl4pPr>
              <a:defRPr>
                <a:solidFill>
                  <a:srgbClr val="000000"/>
                </a:solidFill>
                <a:latin typeface="Arial" pitchFamily="34" charset="0"/>
              </a:defRPr>
            </a:lvl4pPr>
            <a:lvl5pPr>
              <a:defRPr>
                <a:solidFill>
                  <a:srgbClr val="000000"/>
                </a:solidFill>
                <a:latin typeface="Arial" pitchFamily="34" charset="0"/>
              </a:defRPr>
            </a:lvl5pPr>
          </a:lstStyle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177800" y="833438"/>
            <a:ext cx="4584700" cy="563562"/>
          </a:xfrm>
          <a:prstGeom prst="rect">
            <a:avLst/>
          </a:prstGeom>
        </p:spPr>
        <p:txBody>
          <a:bodyPr/>
          <a:lstStyle>
            <a:lvl1pPr algn="l">
              <a:defRPr sz="3200">
                <a:latin typeface="Arial" pitchFamily="34" charset="0"/>
              </a:defRPr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11" name="Pladsholder til tekst 2"/>
          <p:cNvSpPr>
            <a:spLocks noGrp="1"/>
          </p:cNvSpPr>
          <p:nvPr>
            <p:ph type="body" idx="13"/>
          </p:nvPr>
        </p:nvSpPr>
        <p:spPr>
          <a:xfrm>
            <a:off x="177800" y="1447801"/>
            <a:ext cx="6489700" cy="3587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latin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dirty="0" smtClean="0"/>
              <a:t>Klik for at redigere teksttypografierne i masteren</a:t>
            </a:r>
          </a:p>
        </p:txBody>
      </p:sp>
      <p:sp>
        <p:nvSpPr>
          <p:cNvPr id="7" name="Pladsholder til dato 3"/>
          <p:cNvSpPr>
            <a:spLocks noGrp="1"/>
          </p:cNvSpPr>
          <p:nvPr userDrawn="1">
            <p:ph type="dt" sz="half" idx="1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Arial" pitchFamily="34" charset="0"/>
                <a:ea typeface="ＭＳ Ｐゴシック" pitchFamily="-97" charset="-128"/>
              </a:defRPr>
            </a:lvl1pPr>
          </a:lstStyle>
          <a:p>
            <a:pPr algn="l" defTabSz="457200" rtl="0">
              <a:defRPr/>
            </a:pPr>
            <a:r>
              <a:rPr lang="da-DK"/>
              <a:t>Your footnote</a:t>
            </a:r>
          </a:p>
        </p:txBody>
      </p:sp>
      <p:sp>
        <p:nvSpPr>
          <p:cNvPr id="8" name="Pladsholder til diasnummer 5"/>
          <p:cNvSpPr>
            <a:spLocks noGrp="1"/>
          </p:cNvSpPr>
          <p:nvPr userDrawn="1">
            <p:ph type="sldNum" sz="quarter" idx="1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Arial" pitchFamily="34" charset="0"/>
                <a:ea typeface="ＭＳ Ｐゴシック" pitchFamily="-97" charset="-128"/>
              </a:defRPr>
            </a:lvl1pPr>
          </a:lstStyle>
          <a:p>
            <a:pPr algn="l" defTabSz="457200" rtl="0">
              <a:defRPr/>
            </a:pPr>
            <a:r>
              <a:rPr lang="da-DK"/>
              <a:t>Your Logo</a:t>
            </a:r>
          </a:p>
        </p:txBody>
      </p:sp>
    </p:spTree>
    <p:extLst>
      <p:ext uri="{BB962C8B-B14F-4D97-AF65-F5344CB8AC3E}">
        <p14:creationId xmlns:p14="http://schemas.microsoft.com/office/powerpoint/2010/main" val="1639705540"/>
      </p:ext>
    </p:extLst>
  </p:cSld>
  <p:clrMapOvr>
    <a:masterClrMapping/>
  </p:clrMapOvr>
  <p:transition spd="slow"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e 13"/>
          <p:cNvGrpSpPr/>
          <p:nvPr userDrawn="1"/>
        </p:nvGrpSpPr>
        <p:grpSpPr>
          <a:xfrm>
            <a:off x="0" y="0"/>
            <a:ext cx="9144000" cy="1968500"/>
            <a:chOff x="0" y="0"/>
            <a:chExt cx="9144000" cy="19685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" name="Rektangel 2"/>
            <p:cNvSpPr>
              <a:spLocks noChangeArrowheads="1"/>
            </p:cNvSpPr>
            <p:nvPr/>
          </p:nvSpPr>
          <p:spPr bwMode="auto">
            <a:xfrm>
              <a:off x="0" y="0"/>
              <a:ext cx="9144000" cy="1968500"/>
            </a:xfrm>
            <a:prstGeom prst="rect">
              <a:avLst/>
            </a:prstGeom>
            <a:gradFill flip="none" rotWithShape="1">
              <a:gsLst>
                <a:gs pos="89000">
                  <a:srgbClr val="C00000"/>
                </a:gs>
                <a:gs pos="20000">
                  <a:srgbClr val="F50736"/>
                </a:gs>
                <a:gs pos="11000">
                  <a:srgbClr val="F50736"/>
                </a:gs>
              </a:gsLst>
              <a:lin ang="1350000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indent="-342900" algn="ctr" defTabSz="457200" rtl="0">
                <a:buFont typeface="+mj-lt"/>
                <a:buAutoNum type="arabicPeriod"/>
                <a:defRPr/>
              </a:pPr>
              <a:endParaRPr lang="da-DK" noProof="1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7" name="Rektangel 3"/>
            <p:cNvSpPr>
              <a:spLocks noChangeArrowheads="1"/>
            </p:cNvSpPr>
            <p:nvPr/>
          </p:nvSpPr>
          <p:spPr bwMode="auto">
            <a:xfrm>
              <a:off x="0" y="1661160"/>
              <a:ext cx="9144000" cy="304800"/>
            </a:xfrm>
            <a:prstGeom prst="rect">
              <a:avLst/>
            </a:prstGeom>
            <a:gradFill>
              <a:gsLst>
                <a:gs pos="0">
                  <a:schemeClr val="bg2">
                    <a:lumMod val="90000"/>
                  </a:schemeClr>
                </a:gs>
                <a:gs pos="100000">
                  <a:schemeClr val="accent1"/>
                </a:gs>
              </a:gsLst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indent="-342900" algn="ctr" defTabSz="457200" rtl="0">
                <a:buFont typeface="+mj-lt"/>
                <a:buAutoNum type="arabicPeriod"/>
                <a:defRPr/>
              </a:pPr>
              <a:endParaRPr lang="da-DK" noProof="1">
                <a:solidFill>
                  <a:srgbClr val="FFFFFF"/>
                </a:solidFill>
                <a:latin typeface="Arial" pitchFamily="34" charset="0"/>
                <a:ea typeface="ＭＳ Ｐゴシック" pitchFamily="-97" charset="-128"/>
              </a:endParaRPr>
            </a:p>
          </p:txBody>
        </p:sp>
      </p:grpSp>
      <p:sp>
        <p:nvSpPr>
          <p:cNvPr id="8" name="Pladsholder til indhold 2"/>
          <p:cNvSpPr>
            <a:spLocks noGrp="1"/>
          </p:cNvSpPr>
          <p:nvPr>
            <p:ph idx="1"/>
          </p:nvPr>
        </p:nvSpPr>
        <p:spPr>
          <a:xfrm>
            <a:off x="457200" y="2552700"/>
            <a:ext cx="8229600" cy="35734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pitchFamily="34" charset="0"/>
              </a:defRPr>
            </a:lvl1pPr>
            <a:lvl2pPr>
              <a:defRPr>
                <a:solidFill>
                  <a:srgbClr val="000000"/>
                </a:solidFill>
                <a:latin typeface="Arial" pitchFamily="34" charset="0"/>
              </a:defRPr>
            </a:lvl2pPr>
            <a:lvl3pPr>
              <a:defRPr>
                <a:solidFill>
                  <a:srgbClr val="000000"/>
                </a:solidFill>
                <a:latin typeface="Arial" pitchFamily="34" charset="0"/>
              </a:defRPr>
            </a:lvl3pPr>
            <a:lvl4pPr>
              <a:defRPr>
                <a:solidFill>
                  <a:srgbClr val="000000"/>
                </a:solidFill>
                <a:latin typeface="Arial" pitchFamily="34" charset="0"/>
              </a:defRPr>
            </a:lvl4pPr>
            <a:lvl5pPr>
              <a:defRPr>
                <a:solidFill>
                  <a:srgbClr val="000000"/>
                </a:solidFill>
                <a:latin typeface="Arial" pitchFamily="34" charset="0"/>
              </a:defRPr>
            </a:lvl5pPr>
          </a:lstStyle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177800" y="515938"/>
            <a:ext cx="4584700" cy="563562"/>
          </a:xfrm>
          <a:prstGeom prst="rect">
            <a:avLst/>
          </a:prstGeom>
        </p:spPr>
        <p:txBody>
          <a:bodyPr/>
          <a:lstStyle>
            <a:lvl1pPr algn="l">
              <a:defRPr sz="3200">
                <a:latin typeface="Arial" pitchFamily="34" charset="0"/>
              </a:defRPr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12" name="Pladsholder til tekst 2"/>
          <p:cNvSpPr>
            <a:spLocks noGrp="1"/>
          </p:cNvSpPr>
          <p:nvPr>
            <p:ph type="body" idx="13"/>
          </p:nvPr>
        </p:nvSpPr>
        <p:spPr>
          <a:xfrm>
            <a:off x="177800" y="1130301"/>
            <a:ext cx="6489700" cy="3587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dirty="0" smtClean="0"/>
              <a:t>Klik for at redigere teksttypografierne i masteren</a:t>
            </a:r>
          </a:p>
        </p:txBody>
      </p:sp>
      <p:sp>
        <p:nvSpPr>
          <p:cNvPr id="9" name="Pladsholder til dato 3"/>
          <p:cNvSpPr>
            <a:spLocks noGrp="1"/>
          </p:cNvSpPr>
          <p:nvPr>
            <p:ph type="dt" sz="half" idx="1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Arial" pitchFamily="34" charset="0"/>
                <a:ea typeface="ＭＳ Ｐゴシック" pitchFamily="-97" charset="-128"/>
              </a:defRPr>
            </a:lvl1pPr>
          </a:lstStyle>
          <a:p>
            <a:pPr algn="l" defTabSz="457200" rtl="0">
              <a:defRPr/>
            </a:pPr>
            <a:r>
              <a:rPr lang="da-DK"/>
              <a:t>Your footnote</a:t>
            </a:r>
          </a:p>
        </p:txBody>
      </p:sp>
      <p:sp>
        <p:nvSpPr>
          <p:cNvPr id="10" name="Pladsholder til diasnummer 5"/>
          <p:cNvSpPr>
            <a:spLocks noGrp="1"/>
          </p:cNvSpPr>
          <p:nvPr>
            <p:ph type="sldNum" sz="quarter" idx="1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Arial" pitchFamily="34" charset="0"/>
                <a:ea typeface="ＭＳ Ｐゴシック" pitchFamily="-97" charset="-128"/>
              </a:defRPr>
            </a:lvl1pPr>
          </a:lstStyle>
          <a:p>
            <a:pPr algn="l" defTabSz="457200" rtl="0">
              <a:defRPr/>
            </a:pPr>
            <a:r>
              <a:rPr lang="da-DK"/>
              <a:t>Your Logo</a:t>
            </a:r>
          </a:p>
        </p:txBody>
      </p:sp>
    </p:spTree>
    <p:extLst>
      <p:ext uri="{BB962C8B-B14F-4D97-AF65-F5344CB8AC3E}">
        <p14:creationId xmlns:p14="http://schemas.microsoft.com/office/powerpoint/2010/main" val="2654247304"/>
      </p:ext>
    </p:extLst>
  </p:cSld>
  <p:clrMapOvr>
    <a:masterClrMapping/>
  </p:clrMapOvr>
  <p:transition spd="slow"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 pitchFamily="34" charset="0"/>
              </a:defRPr>
            </a:lvl1pPr>
            <a:lvl2pPr>
              <a:defRPr sz="2400">
                <a:latin typeface="Arial" pitchFamily="34" charset="0"/>
              </a:defRPr>
            </a:lvl2pPr>
            <a:lvl3pPr>
              <a:defRPr sz="2000">
                <a:latin typeface="Arial" pitchFamily="34" charset="0"/>
              </a:defRPr>
            </a:lvl3pPr>
            <a:lvl4pPr>
              <a:defRPr sz="1800">
                <a:latin typeface="Arial" pitchFamily="34" charset="0"/>
              </a:defRPr>
            </a:lvl4pPr>
            <a:lvl5pPr>
              <a:defRPr sz="1800">
                <a:latin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 pitchFamily="34" charset="0"/>
              </a:defRPr>
            </a:lvl1pPr>
            <a:lvl2pPr>
              <a:defRPr sz="2400">
                <a:latin typeface="Arial" pitchFamily="34" charset="0"/>
              </a:defRPr>
            </a:lvl2pPr>
            <a:lvl3pPr>
              <a:defRPr sz="2000">
                <a:latin typeface="Arial" pitchFamily="34" charset="0"/>
              </a:defRPr>
            </a:lvl3pPr>
            <a:lvl4pPr>
              <a:defRPr sz="1800">
                <a:latin typeface="Arial" pitchFamily="34" charset="0"/>
              </a:defRPr>
            </a:lvl4pPr>
            <a:lvl5pPr>
              <a:defRPr sz="1800">
                <a:latin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-97" charset="-128"/>
              </a:defRPr>
            </a:lvl1pPr>
          </a:lstStyle>
          <a:p>
            <a:pPr algn="l" defTabSz="457200" rtl="0">
              <a:defRPr/>
            </a:pPr>
            <a:fld id="{D8FB96CD-58AB-49A9-BA92-C08ADA2A606C}" type="datetime1">
              <a:rPr lang="da-DK">
                <a:solidFill>
                  <a:prstClr val="white"/>
                </a:solidFill>
              </a:rPr>
              <a:pPr algn="l" defTabSz="457200" rtl="0">
                <a:defRPr/>
              </a:pPr>
              <a:t>16-02-2015</a:t>
            </a:fld>
            <a:endParaRPr lang="da-DK" dirty="0">
              <a:solidFill>
                <a:prstClr val="white"/>
              </a:solidFill>
            </a:endParaRPr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-97" charset="-128"/>
              </a:defRPr>
            </a:lvl1pPr>
          </a:lstStyle>
          <a:p>
            <a:pPr algn="l" defTabSz="457200" rtl="0">
              <a:defRPr/>
            </a:pPr>
            <a:endParaRPr lang="da-DK">
              <a:solidFill>
                <a:prstClr val="white"/>
              </a:solidFill>
            </a:endParaRPr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-97" charset="-128"/>
              </a:defRPr>
            </a:lvl1pPr>
          </a:lstStyle>
          <a:p>
            <a:pPr algn="l" defTabSz="457200" rtl="0">
              <a:defRPr/>
            </a:pPr>
            <a:fld id="{3CEF220A-DA4D-448D-89BC-A80683699D92}" type="slidenum">
              <a:rPr lang="da-DK">
                <a:solidFill>
                  <a:prstClr val="white"/>
                </a:solidFill>
              </a:rPr>
              <a:pPr algn="l" defTabSz="457200" rtl="0">
                <a:defRPr/>
              </a:pPr>
              <a:t>‹#›</a:t>
            </a:fld>
            <a:endParaRPr lang="da-DK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032141"/>
      </p:ext>
    </p:extLst>
  </p:cSld>
  <p:clrMapOvr>
    <a:masterClrMapping/>
  </p:clrMapOvr>
  <p:transition spd="slow"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dirty="0" smtClean="0"/>
              <a:t>Klik for at redigere teksttypografierne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 pitchFamily="34" charset="0"/>
              </a:defRPr>
            </a:lvl1pPr>
            <a:lvl2pPr>
              <a:defRPr sz="2000">
                <a:latin typeface="Arial" pitchFamily="34" charset="0"/>
              </a:defRPr>
            </a:lvl2pPr>
            <a:lvl3pPr>
              <a:defRPr sz="1800">
                <a:latin typeface="Arial" pitchFamily="34" charset="0"/>
              </a:defRPr>
            </a:lvl3pPr>
            <a:lvl4pPr>
              <a:defRPr sz="1600">
                <a:latin typeface="Arial" pitchFamily="34" charset="0"/>
              </a:defRPr>
            </a:lvl4pPr>
            <a:lvl5pPr>
              <a:defRPr sz="1600">
                <a:latin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dirty="0" smtClean="0"/>
              <a:t>Klik for at redigere teksttypografierne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 pitchFamily="34" charset="0"/>
              </a:defRPr>
            </a:lvl1pPr>
            <a:lvl2pPr>
              <a:defRPr sz="2000">
                <a:latin typeface="Arial" pitchFamily="34" charset="0"/>
              </a:defRPr>
            </a:lvl2pPr>
            <a:lvl3pPr>
              <a:defRPr sz="1800">
                <a:latin typeface="Arial" pitchFamily="34" charset="0"/>
              </a:defRPr>
            </a:lvl3pPr>
            <a:lvl4pPr>
              <a:defRPr sz="1600">
                <a:latin typeface="Arial" pitchFamily="34" charset="0"/>
              </a:defRPr>
            </a:lvl4pPr>
            <a:lvl5pPr>
              <a:defRPr sz="1600">
                <a:latin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7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-97" charset="-128"/>
              </a:defRPr>
            </a:lvl1pPr>
          </a:lstStyle>
          <a:p>
            <a:pPr algn="l" defTabSz="457200" rtl="0">
              <a:defRPr/>
            </a:pPr>
            <a:fld id="{0FE62E8E-340B-484D-9686-7D77C33E5B76}" type="datetime1">
              <a:rPr lang="da-DK">
                <a:solidFill>
                  <a:prstClr val="white"/>
                </a:solidFill>
              </a:rPr>
              <a:pPr algn="l" defTabSz="457200" rtl="0">
                <a:defRPr/>
              </a:pPr>
              <a:t>16-02-2015</a:t>
            </a:fld>
            <a:endParaRPr lang="da-DK" dirty="0">
              <a:solidFill>
                <a:prstClr val="white"/>
              </a:solidFill>
            </a:endParaRPr>
          </a:p>
        </p:txBody>
      </p:sp>
      <p:sp>
        <p:nvSpPr>
          <p:cNvPr id="8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-97" charset="-128"/>
              </a:defRPr>
            </a:lvl1pPr>
          </a:lstStyle>
          <a:p>
            <a:pPr algn="l" defTabSz="457200" rtl="0">
              <a:defRPr/>
            </a:pPr>
            <a:endParaRPr lang="da-DK">
              <a:solidFill>
                <a:prstClr val="white"/>
              </a:solidFill>
            </a:endParaRPr>
          </a:p>
        </p:txBody>
      </p:sp>
      <p:sp>
        <p:nvSpPr>
          <p:cNvPr id="9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-97" charset="-128"/>
              </a:defRPr>
            </a:lvl1pPr>
          </a:lstStyle>
          <a:p>
            <a:pPr algn="l" defTabSz="457200" rtl="0">
              <a:defRPr/>
            </a:pPr>
            <a:fld id="{1F060FF9-55E2-44B4-8449-7EA3CCF24219}" type="slidenum">
              <a:rPr lang="da-DK">
                <a:solidFill>
                  <a:prstClr val="white"/>
                </a:solidFill>
              </a:rPr>
              <a:pPr algn="l" defTabSz="457200" rtl="0">
                <a:defRPr/>
              </a:pPr>
              <a:t>‹#›</a:t>
            </a:fld>
            <a:endParaRPr lang="da-DK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559193"/>
      </p:ext>
    </p:extLst>
  </p:cSld>
  <p:clrMapOvr>
    <a:masterClrMapping/>
  </p:clrMapOvr>
  <p:transition spd="slow"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3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-97" charset="-128"/>
              </a:defRPr>
            </a:lvl1pPr>
          </a:lstStyle>
          <a:p>
            <a:pPr algn="l" defTabSz="457200" rtl="0">
              <a:defRPr/>
            </a:pPr>
            <a:fld id="{5DE3437E-8BCF-42E5-8D85-5CD3608FA968}" type="datetime1">
              <a:rPr lang="da-DK">
                <a:solidFill>
                  <a:prstClr val="white"/>
                </a:solidFill>
              </a:rPr>
              <a:pPr algn="l" defTabSz="457200" rtl="0">
                <a:defRPr/>
              </a:pPr>
              <a:t>16-02-2015</a:t>
            </a:fld>
            <a:endParaRPr lang="da-DK" dirty="0">
              <a:solidFill>
                <a:prstClr val="white"/>
              </a:solidFill>
            </a:endParaRPr>
          </a:p>
        </p:txBody>
      </p:sp>
      <p:sp>
        <p:nvSpPr>
          <p:cNvPr id="4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-97" charset="-128"/>
              </a:defRPr>
            </a:lvl1pPr>
          </a:lstStyle>
          <a:p>
            <a:pPr algn="l" defTabSz="457200" rtl="0">
              <a:defRPr/>
            </a:pPr>
            <a:endParaRPr lang="da-DK">
              <a:solidFill>
                <a:prstClr val="white"/>
              </a:solidFill>
            </a:endParaRPr>
          </a:p>
        </p:txBody>
      </p:sp>
      <p:sp>
        <p:nvSpPr>
          <p:cNvPr id="5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-97" charset="-128"/>
              </a:defRPr>
            </a:lvl1pPr>
          </a:lstStyle>
          <a:p>
            <a:pPr algn="l" defTabSz="457200" rtl="0">
              <a:defRPr/>
            </a:pPr>
            <a:fld id="{3265DB8C-E4EE-4019-92BF-2BE6D02FC9B6}" type="slidenum">
              <a:rPr lang="da-DK">
                <a:solidFill>
                  <a:prstClr val="white"/>
                </a:solidFill>
              </a:rPr>
              <a:pPr algn="l" defTabSz="457200" rtl="0">
                <a:defRPr/>
              </a:pPr>
              <a:t>‹#›</a:t>
            </a:fld>
            <a:endParaRPr lang="da-DK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142869"/>
      </p:ext>
    </p:extLst>
  </p:cSld>
  <p:clrMapOvr>
    <a:masterClrMapping/>
  </p:clrMapOvr>
  <p:transition spd="slow"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-97" charset="-128"/>
              </a:defRPr>
            </a:lvl1pPr>
          </a:lstStyle>
          <a:p>
            <a:pPr algn="l" defTabSz="457200" rtl="0">
              <a:defRPr/>
            </a:pPr>
            <a:fld id="{10133DF6-E522-4C3B-8E66-0C3132ACFBC9}" type="datetime1">
              <a:rPr lang="da-DK">
                <a:solidFill>
                  <a:prstClr val="white"/>
                </a:solidFill>
              </a:rPr>
              <a:pPr algn="l" defTabSz="457200" rtl="0">
                <a:defRPr/>
              </a:pPr>
              <a:t>16-02-2015</a:t>
            </a:fld>
            <a:endParaRPr lang="da-DK" dirty="0">
              <a:solidFill>
                <a:prstClr val="white"/>
              </a:solidFill>
            </a:endParaRPr>
          </a:p>
        </p:txBody>
      </p:sp>
      <p:sp>
        <p:nvSpPr>
          <p:cNvPr id="3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-97" charset="-128"/>
              </a:defRPr>
            </a:lvl1pPr>
          </a:lstStyle>
          <a:p>
            <a:pPr algn="l" defTabSz="457200" rtl="0">
              <a:defRPr/>
            </a:pPr>
            <a:endParaRPr lang="da-DK">
              <a:solidFill>
                <a:prstClr val="white"/>
              </a:solidFill>
            </a:endParaRPr>
          </a:p>
        </p:txBody>
      </p:sp>
      <p:sp>
        <p:nvSpPr>
          <p:cNvPr id="4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-97" charset="-128"/>
              </a:defRPr>
            </a:lvl1pPr>
          </a:lstStyle>
          <a:p>
            <a:pPr algn="l" defTabSz="457200" rtl="0">
              <a:defRPr/>
            </a:pPr>
            <a:fld id="{CE4774C3-3163-4889-ADE4-31A8C15C38A1}" type="slidenum">
              <a:rPr lang="da-DK">
                <a:solidFill>
                  <a:prstClr val="white"/>
                </a:solidFill>
              </a:rPr>
              <a:pPr algn="l" defTabSz="457200" rtl="0">
                <a:defRPr/>
              </a:pPr>
              <a:t>‹#›</a:t>
            </a:fld>
            <a:endParaRPr lang="da-DK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176799"/>
      </p:ext>
    </p:extLst>
  </p:cSld>
  <p:clrMapOvr>
    <a:masterClrMapping/>
  </p:clrMapOvr>
  <p:transition spd="slow"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" pitchFamily="34" charset="0"/>
              </a:defRPr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Arial" pitchFamily="34" charset="0"/>
              </a:defRPr>
            </a:lvl1pPr>
            <a:lvl2pPr>
              <a:defRPr sz="2800">
                <a:latin typeface="Arial" pitchFamily="34" charset="0"/>
              </a:defRPr>
            </a:lvl2pPr>
            <a:lvl3pPr>
              <a:defRPr sz="2400">
                <a:latin typeface="Arial" pitchFamily="34" charset="0"/>
              </a:defRPr>
            </a:lvl3pPr>
            <a:lvl4pPr>
              <a:defRPr sz="2000">
                <a:latin typeface="Arial" pitchFamily="34" charset="0"/>
              </a:defRPr>
            </a:lvl4pPr>
            <a:lvl5pPr>
              <a:defRPr sz="2000">
                <a:latin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dirty="0" smtClean="0"/>
              <a:t>Klik for at redigere teksttypografierne i masteren</a:t>
            </a:r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-97" charset="-128"/>
              </a:defRPr>
            </a:lvl1pPr>
          </a:lstStyle>
          <a:p>
            <a:pPr algn="l" defTabSz="457200" rtl="0">
              <a:defRPr/>
            </a:pPr>
            <a:fld id="{91C8734A-7CE1-4688-805B-0E6DE19ED0B6}" type="datetime1">
              <a:rPr lang="da-DK">
                <a:solidFill>
                  <a:prstClr val="white"/>
                </a:solidFill>
              </a:rPr>
              <a:pPr algn="l" defTabSz="457200" rtl="0">
                <a:defRPr/>
              </a:pPr>
              <a:t>16-02-2015</a:t>
            </a:fld>
            <a:endParaRPr lang="da-DK" dirty="0">
              <a:solidFill>
                <a:prstClr val="white"/>
              </a:solidFill>
            </a:endParaRPr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-97" charset="-128"/>
              </a:defRPr>
            </a:lvl1pPr>
          </a:lstStyle>
          <a:p>
            <a:pPr algn="l" defTabSz="457200" rtl="0">
              <a:defRPr/>
            </a:pPr>
            <a:endParaRPr lang="da-DK">
              <a:solidFill>
                <a:prstClr val="white"/>
              </a:solidFill>
            </a:endParaRPr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-97" charset="-128"/>
              </a:defRPr>
            </a:lvl1pPr>
          </a:lstStyle>
          <a:p>
            <a:pPr algn="l" defTabSz="457200" rtl="0">
              <a:defRPr/>
            </a:pPr>
            <a:fld id="{95BB1D8B-CA9D-42C3-B005-8E2D3D0027F5}" type="slidenum">
              <a:rPr lang="da-DK">
                <a:solidFill>
                  <a:prstClr val="white"/>
                </a:solidFill>
              </a:rPr>
              <a:pPr algn="l" defTabSz="457200" rtl="0">
                <a:defRPr/>
              </a:pPr>
              <a:t>‹#›</a:t>
            </a:fld>
            <a:endParaRPr lang="da-DK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006475"/>
      </p:ext>
    </p:extLst>
  </p:cSld>
  <p:clrMapOvr>
    <a:masterClrMapping/>
  </p:clrMapOvr>
  <p:transition spd="slow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489C9-5339-464F-8792-554AF1E31FB8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27/04/36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82962-DEAA-4C2F-9628-CB65824439B2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rand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" pitchFamily="34" charset="0"/>
              </a:defRPr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>
                <a:latin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dirty="0" smtClean="0"/>
              <a:t>Klik for at redigere teksttypografierne i masteren</a:t>
            </a:r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-97" charset="-128"/>
              </a:defRPr>
            </a:lvl1pPr>
          </a:lstStyle>
          <a:p>
            <a:pPr algn="l" defTabSz="457200" rtl="0">
              <a:defRPr/>
            </a:pPr>
            <a:fld id="{01EF4ABB-9189-41FA-B1FA-B1A3E89D5EA1}" type="datetime1">
              <a:rPr lang="da-DK">
                <a:solidFill>
                  <a:prstClr val="white"/>
                </a:solidFill>
              </a:rPr>
              <a:pPr algn="l" defTabSz="457200" rtl="0">
                <a:defRPr/>
              </a:pPr>
              <a:t>16-02-2015</a:t>
            </a:fld>
            <a:endParaRPr lang="da-DK" dirty="0">
              <a:solidFill>
                <a:prstClr val="white"/>
              </a:solidFill>
            </a:endParaRPr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-97" charset="-128"/>
              </a:defRPr>
            </a:lvl1pPr>
          </a:lstStyle>
          <a:p>
            <a:pPr algn="l" defTabSz="457200" rtl="0">
              <a:defRPr/>
            </a:pPr>
            <a:endParaRPr lang="da-DK">
              <a:solidFill>
                <a:prstClr val="white"/>
              </a:solidFill>
            </a:endParaRPr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-97" charset="-128"/>
              </a:defRPr>
            </a:lvl1pPr>
          </a:lstStyle>
          <a:p>
            <a:pPr algn="l" defTabSz="457200" rtl="0">
              <a:defRPr/>
            </a:pPr>
            <a:fld id="{8CD148C0-DDFE-4DC6-8AAA-A0B76B8F1630}" type="slidenum">
              <a:rPr lang="da-DK">
                <a:solidFill>
                  <a:prstClr val="white"/>
                </a:solidFill>
              </a:rPr>
              <a:pPr algn="l" defTabSz="457200" rtl="0">
                <a:defRPr/>
              </a:pPr>
              <a:t>‹#›</a:t>
            </a:fld>
            <a:endParaRPr lang="da-DK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819655"/>
      </p:ext>
    </p:extLst>
  </p:cSld>
  <p:clrMapOvr>
    <a:masterClrMapping/>
  </p:clrMapOvr>
  <p:transition spd="slow">
    <p:rand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 pitchFamily="34" charset="0"/>
              </a:defRPr>
            </a:lvl1pPr>
            <a:lvl2pPr>
              <a:defRPr>
                <a:latin typeface="Arial" pitchFamily="34" charset="0"/>
              </a:defRPr>
            </a:lvl2pPr>
            <a:lvl3pPr>
              <a:defRPr>
                <a:latin typeface="Arial" pitchFamily="34" charset="0"/>
              </a:defRPr>
            </a:lvl3pPr>
            <a:lvl4pPr>
              <a:defRPr>
                <a:latin typeface="Arial" pitchFamily="34" charset="0"/>
              </a:defRPr>
            </a:lvl4pPr>
            <a:lvl5pPr>
              <a:defRPr>
                <a:latin typeface="Arial" pitchFamily="34" charset="0"/>
              </a:defRPr>
            </a:lvl5pPr>
          </a:lstStyle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-97" charset="-128"/>
              </a:defRPr>
            </a:lvl1pPr>
          </a:lstStyle>
          <a:p>
            <a:pPr algn="l" defTabSz="457200" rtl="0">
              <a:defRPr/>
            </a:pPr>
            <a:fld id="{CDD47EBC-FF46-44CF-BAF4-CE5F44738B6D}" type="datetime1">
              <a:rPr lang="da-DK">
                <a:solidFill>
                  <a:prstClr val="white"/>
                </a:solidFill>
              </a:rPr>
              <a:pPr algn="l" defTabSz="457200" rtl="0">
                <a:defRPr/>
              </a:pPr>
              <a:t>16-02-2015</a:t>
            </a:fld>
            <a:endParaRPr lang="da-DK" dirty="0">
              <a:solidFill>
                <a:prstClr val="white"/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-97" charset="-128"/>
              </a:defRPr>
            </a:lvl1pPr>
          </a:lstStyle>
          <a:p>
            <a:pPr algn="l" defTabSz="457200" rtl="0">
              <a:defRPr/>
            </a:pPr>
            <a:endParaRPr lang="da-DK">
              <a:solidFill>
                <a:prstClr val="white"/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-97" charset="-128"/>
              </a:defRPr>
            </a:lvl1pPr>
          </a:lstStyle>
          <a:p>
            <a:pPr algn="l" defTabSz="457200" rtl="0">
              <a:defRPr/>
            </a:pPr>
            <a:fld id="{E3887C57-64BC-4425-8209-BF6C965DDAE3}" type="slidenum">
              <a:rPr lang="da-DK">
                <a:solidFill>
                  <a:prstClr val="white"/>
                </a:solidFill>
              </a:rPr>
              <a:pPr algn="l" defTabSz="457200" rtl="0">
                <a:defRPr/>
              </a:pPr>
              <a:t>‹#›</a:t>
            </a:fld>
            <a:endParaRPr lang="da-DK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882314"/>
      </p:ext>
    </p:extLst>
  </p:cSld>
  <p:clrMapOvr>
    <a:masterClrMapping/>
  </p:clrMapOvr>
  <p:transition spd="slow">
    <p:rand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 pitchFamily="34" charset="0"/>
              </a:defRPr>
            </a:lvl1pPr>
            <a:lvl2pPr>
              <a:defRPr>
                <a:latin typeface="Arial" pitchFamily="34" charset="0"/>
              </a:defRPr>
            </a:lvl2pPr>
            <a:lvl3pPr>
              <a:defRPr>
                <a:latin typeface="Arial" pitchFamily="34" charset="0"/>
              </a:defRPr>
            </a:lvl3pPr>
            <a:lvl4pPr>
              <a:defRPr>
                <a:latin typeface="Arial" pitchFamily="34" charset="0"/>
              </a:defRPr>
            </a:lvl4pPr>
            <a:lvl5pPr>
              <a:defRPr>
                <a:latin typeface="Arial" pitchFamily="34" charset="0"/>
              </a:defRPr>
            </a:lvl5pPr>
          </a:lstStyle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-97" charset="-128"/>
              </a:defRPr>
            </a:lvl1pPr>
          </a:lstStyle>
          <a:p>
            <a:pPr algn="l" defTabSz="457200" rtl="0">
              <a:defRPr/>
            </a:pPr>
            <a:fld id="{4DF397D4-2FD8-4B57-BAF9-3E89A2348D60}" type="datetime1">
              <a:rPr lang="da-DK">
                <a:solidFill>
                  <a:prstClr val="white"/>
                </a:solidFill>
              </a:rPr>
              <a:pPr algn="l" defTabSz="457200" rtl="0">
                <a:defRPr/>
              </a:pPr>
              <a:t>16-02-2015</a:t>
            </a:fld>
            <a:endParaRPr lang="da-DK" dirty="0">
              <a:solidFill>
                <a:prstClr val="white"/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-97" charset="-128"/>
              </a:defRPr>
            </a:lvl1pPr>
          </a:lstStyle>
          <a:p>
            <a:pPr algn="l" defTabSz="457200" rtl="0">
              <a:defRPr/>
            </a:pPr>
            <a:endParaRPr lang="da-DK">
              <a:solidFill>
                <a:prstClr val="white"/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-97" charset="-128"/>
              </a:defRPr>
            </a:lvl1pPr>
          </a:lstStyle>
          <a:p>
            <a:pPr algn="l" defTabSz="457200" rtl="0">
              <a:defRPr/>
            </a:pPr>
            <a:fld id="{F89B3901-5957-41E4-BB63-441B494EB0B5}" type="slidenum">
              <a:rPr lang="da-DK">
                <a:solidFill>
                  <a:prstClr val="white"/>
                </a:solidFill>
              </a:rPr>
              <a:pPr algn="l" defTabSz="457200" rtl="0">
                <a:defRPr/>
              </a:pPr>
              <a:t>‹#›</a:t>
            </a:fld>
            <a:endParaRPr lang="da-DK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807197"/>
      </p:ext>
    </p:extLst>
  </p:cSld>
  <p:clrMapOvr>
    <a:masterClrMapping/>
  </p:clrMapOvr>
  <p:transition spd="slow">
    <p:rand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58489C9-5339-464F-8792-554AF1E31FB8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27/04/36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082962-DEAA-4C2F-9628-CB65824439B2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58489C9-5339-464F-8792-554AF1E31FB8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27/04/36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082962-DEAA-4C2F-9628-CB65824439B2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58489C9-5339-464F-8792-554AF1E31FB8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27/04/36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082962-DEAA-4C2F-9628-CB65824439B2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58489C9-5339-464F-8792-554AF1E31FB8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27/04/36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082962-DEAA-4C2F-9628-CB65824439B2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58489C9-5339-464F-8792-554AF1E31FB8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27/04/36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082962-DEAA-4C2F-9628-CB65824439B2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58489C9-5339-464F-8792-554AF1E31FB8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27/04/36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082962-DEAA-4C2F-9628-CB65824439B2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58489C9-5339-464F-8792-554AF1E31FB8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27/04/36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082962-DEAA-4C2F-9628-CB65824439B2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489C9-5339-464F-8792-554AF1E31FB8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27/04/36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82962-DEAA-4C2F-9628-CB65824439B2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random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58489C9-5339-464F-8792-554AF1E31FB8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27/04/36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082962-DEAA-4C2F-9628-CB65824439B2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58489C9-5339-464F-8792-554AF1E31FB8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27/04/36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082962-DEAA-4C2F-9628-CB65824439B2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58489C9-5339-464F-8792-554AF1E31FB8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27/04/36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082962-DEAA-4C2F-9628-CB65824439B2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58489C9-5339-464F-8792-554AF1E31FB8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27/04/36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082962-DEAA-4C2F-9628-CB65824439B2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عنوان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r">
              <a:defRPr>
                <a:cs typeface="AL-Mohanad" pitchFamily="2" charset="-78"/>
              </a:defRPr>
            </a:lvl1pPr>
            <a:extLst/>
          </a:lstStyle>
          <a:p>
            <a:r>
              <a:rPr kumimoji="0" lang="ar-SA" dirty="0" smtClean="0"/>
              <a:t>انقر لتحرير نمط العنوان الرئيسي</a:t>
            </a:r>
            <a:endParaRPr kumimoji="0" lang="en-US" dirty="0"/>
          </a:p>
        </p:txBody>
      </p:sp>
      <p:sp>
        <p:nvSpPr>
          <p:cNvPr id="22" name="عنوان فرعي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r">
              <a:buNone/>
              <a:defRPr sz="2600" b="1">
                <a:solidFill>
                  <a:schemeClr val="tx2">
                    <a:shade val="30000"/>
                    <a:satMod val="150000"/>
                  </a:schemeClr>
                </a:solidFill>
                <a:cs typeface="AL-Mohanad" pitchFamily="2" charset="-78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ar-SA" dirty="0" smtClean="0"/>
              <a:t>انقر لتحرير نمط العنوان الثانوي الرئيسي</a:t>
            </a:r>
            <a:endParaRPr kumimoji="0" lang="en-US" dirty="0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F20DE8-8105-4EE7-9051-D35B56102511}" type="datetimeFigureOut">
              <a:rPr lang="ar-SA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27/04/36</a:t>
            </a:fld>
            <a:endParaRPr lang="ar-SA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0" name="عنصر نائب للتذييل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عنصر نائب لرقم الشريحة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5E10A9-4FA2-4265-A4F7-6BEB6D8A8C95}" type="slidenum">
              <a:rPr lang="ar-SA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ar-SA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شكل بيضاوي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شكل بيضاوي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742963"/>
      </p:ext>
    </p:extLst>
  </p:cSld>
  <p:clrMapOvr>
    <a:masterClrMapping/>
  </p:clrMapOvr>
  <p:transition>
    <p:random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F20DE8-8105-4EE7-9051-D35B56102511}" type="datetimeFigureOut">
              <a:rPr lang="ar-SA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27/04/36</a:t>
            </a:fld>
            <a:endParaRPr lang="ar-SA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5E10A9-4FA2-4265-A4F7-6BEB6D8A8C95}" type="slidenum">
              <a:rPr lang="ar-SA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ar-SA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659595"/>
      </p:ext>
    </p:extLst>
  </p:cSld>
  <p:clrMapOvr>
    <a:masterClrMapping/>
  </p:clrMapOvr>
  <p:transition>
    <p:random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r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ar-SA" dirty="0" smtClean="0"/>
              <a:t>انقر لتحرير نمط العنوان الرئيسي</a:t>
            </a:r>
            <a:endParaRPr kumimoji="0" lang="en-US" dirty="0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 algn="r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F20DE8-8105-4EE7-9051-D35B56102511}" type="datetimeFigureOut">
              <a:rPr lang="ar-SA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27/04/36</a:t>
            </a:fld>
            <a:endParaRPr lang="ar-SA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5E10A9-4FA2-4265-A4F7-6BEB6D8A8C95}" type="slidenum">
              <a:rPr lang="ar-SA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ar-SA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مستطيل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شكل بيضاوي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شكل بيضاوي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658583"/>
      </p:ext>
    </p:extLst>
  </p:cSld>
  <p:clrMapOvr>
    <a:masterClrMapping/>
  </p:clrMapOvr>
  <p:transition>
    <p:random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F20DE8-8105-4EE7-9051-D35B56102511}" type="datetimeFigureOut">
              <a:rPr lang="ar-SA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27/04/36</a:t>
            </a:fld>
            <a:endParaRPr lang="ar-SA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5E10A9-4FA2-4265-A4F7-6BEB6D8A8C95}" type="slidenum">
              <a:rPr lang="ar-SA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ar-SA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266992"/>
      </p:ext>
    </p:extLst>
  </p:cSld>
  <p:clrMapOvr>
    <a:masterClrMapping/>
  </p:clrMapOvr>
  <p:transition>
    <p:random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ctr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ctr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F20DE8-8105-4EE7-9051-D35B56102511}" type="datetimeFigureOut">
              <a:rPr lang="ar-SA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27/04/36</a:t>
            </a:fld>
            <a:endParaRPr lang="ar-SA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5E10A9-4FA2-4265-A4F7-6BEB6D8A8C95}" type="slidenum">
              <a:rPr lang="ar-SA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ar-SA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900225"/>
      </p:ext>
    </p:extLst>
  </p:cSld>
  <p:clrMapOvr>
    <a:masterClrMapping/>
  </p:clrMapOvr>
  <p:transition>
    <p:random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F20DE8-8105-4EE7-9051-D35B56102511}" type="datetimeFigureOut">
              <a:rPr lang="ar-SA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27/04/36</a:t>
            </a:fld>
            <a:endParaRPr lang="ar-SA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5E10A9-4FA2-4265-A4F7-6BEB6D8A8C95}" type="slidenum">
              <a:rPr lang="ar-SA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ar-SA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350441"/>
      </p:ext>
    </p:extLst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489C9-5339-464F-8792-554AF1E31FB8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27/04/36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82962-DEAA-4C2F-9628-CB65824439B2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random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F20DE8-8105-4EE7-9051-D35B56102511}" type="datetimeFigureOut">
              <a:rPr lang="ar-SA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27/04/36</a:t>
            </a:fld>
            <a:endParaRPr lang="ar-SA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5E10A9-4FA2-4265-A4F7-6BEB6D8A8C95}" type="slidenum">
              <a:rPr lang="ar-SA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ar-SA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مستطيل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724868"/>
      </p:ext>
    </p:extLst>
  </p:cSld>
  <p:clrMapOvr>
    <a:masterClrMapping/>
  </p:clrMapOvr>
  <p:transition>
    <p:random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r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F20DE8-8105-4EE7-9051-D35B56102511}" type="datetimeFigureOut">
              <a:rPr lang="ar-SA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27/04/36</a:t>
            </a:fld>
            <a:endParaRPr lang="ar-SA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5E10A9-4FA2-4265-A4F7-6BEB6D8A8C95}" type="slidenum">
              <a:rPr lang="ar-SA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ar-SA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223519"/>
      </p:ext>
    </p:extLst>
  </p:cSld>
  <p:clrMapOvr>
    <a:masterClrMapping/>
  </p:clrMapOvr>
  <p:transition>
    <p:random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ctr">
              <a:buNone/>
              <a:defRPr sz="2100" b="1">
                <a:effectLst/>
              </a:defRPr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F20DE8-8105-4EE7-9051-D35B56102511}" type="datetimeFigureOut">
              <a:rPr lang="ar-SA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27/04/36</a:t>
            </a:fld>
            <a:endParaRPr lang="ar-SA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5E10A9-4FA2-4265-A4F7-6BEB6D8A8C95}" type="slidenum">
              <a:rPr lang="ar-SA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ar-SA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indent="-283464" algn="l" rtl="0">
              <a:lnSpc>
                <a:spcPts val="3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None/>
            </a:pPr>
            <a:endParaRPr lang="en-US" sz="3200">
              <a:solidFill>
                <a:prstClr val="black"/>
              </a:solidFill>
            </a:endParaRP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ar-SA" smtClean="0"/>
              <a:t>انقر فوق الرمز لإضافة صورة</a:t>
            </a:r>
            <a:endParaRPr kumimoji="0" lang="en-US" dirty="0"/>
          </a:p>
        </p:txBody>
      </p:sp>
      <p:sp>
        <p:nvSpPr>
          <p:cNvPr id="9" name="مخطط انسيابي: معالجة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مخطط انسيابي: معالجة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</p:spTree>
    <p:extLst>
      <p:ext uri="{BB962C8B-B14F-4D97-AF65-F5344CB8AC3E}">
        <p14:creationId xmlns:p14="http://schemas.microsoft.com/office/powerpoint/2010/main" val="1645280957"/>
      </p:ext>
    </p:extLst>
  </p:cSld>
  <p:clrMapOvr>
    <a:masterClrMapping/>
  </p:clrMapOvr>
  <p:transition>
    <p:random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F20DE8-8105-4EE7-9051-D35B56102511}" type="datetimeFigureOut">
              <a:rPr lang="ar-SA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27/04/36</a:t>
            </a:fld>
            <a:endParaRPr lang="ar-SA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5E10A9-4FA2-4265-A4F7-6BEB6D8A8C95}" type="slidenum">
              <a:rPr lang="ar-SA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ar-SA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971457"/>
      </p:ext>
    </p:extLst>
  </p:cSld>
  <p:clrMapOvr>
    <a:masterClrMapping/>
  </p:clrMapOvr>
  <p:transition>
    <p:random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F20DE8-8105-4EE7-9051-D35B56102511}" type="datetimeFigureOut">
              <a:rPr lang="ar-SA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27/04/36</a:t>
            </a:fld>
            <a:endParaRPr lang="ar-SA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5E10A9-4FA2-4265-A4F7-6BEB6D8A8C95}" type="slidenum">
              <a:rPr lang="ar-SA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ar-SA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417786"/>
      </p:ext>
    </p:extLst>
  </p:cSld>
  <p:clrMapOvr>
    <a:masterClrMapping/>
  </p:clrMapOvr>
  <p:transition>
    <p:random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عنوان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9" name="عنوان فرعي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28" name="عنصر نائب للتاريخ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pPr>
              <a:defRPr/>
            </a:pPr>
            <a:fld id="{70D1948B-CCBA-4355-80F6-8224CDE51B36}" type="datetimeFigureOut">
              <a:rPr lang="ar-SA" smtClean="0">
                <a:solidFill>
                  <a:srgbClr val="5A6378"/>
                </a:solidFill>
              </a:rPr>
              <a:pPr>
                <a:defRPr/>
              </a:pPr>
              <a:t>27/04/36</a:t>
            </a:fld>
            <a:endParaRPr lang="ar-SA">
              <a:solidFill>
                <a:srgbClr val="5A6378"/>
              </a:solidFill>
            </a:endParaRPr>
          </a:p>
        </p:txBody>
      </p:sp>
      <p:sp>
        <p:nvSpPr>
          <p:cNvPr id="17" name="عنصر نائب للتذييل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pPr>
              <a:defRPr/>
            </a:pPr>
            <a:endParaRPr lang="ar-SA">
              <a:solidFill>
                <a:srgbClr val="5A6378"/>
              </a:solidFill>
            </a:endParaRPr>
          </a:p>
        </p:txBody>
      </p:sp>
      <p:sp>
        <p:nvSpPr>
          <p:cNvPr id="10" name="مستطيل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مستطيل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مستطيل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مستطيل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رابط مستقيم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رابط مستقيم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رابط مستقيم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رابط مستقيم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رابط مستقيم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رابط مستقيم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7" name="مستطيل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شكل بيضاوي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شكل بيضاوي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شكل بيضاوي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شكل بيضاوي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شكل بيضاوي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عنصر نائب لرقم الشريحة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pPr>
              <a:defRPr/>
            </a:pPr>
            <a:fld id="{2272426D-CD86-4EF1-90F6-9CF2E757CA71}" type="slidenum">
              <a:rPr lang="ar-SA" smtClean="0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458489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8" name="عنصر نائب للمحتوى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>
              <a:defRPr/>
            </a:pPr>
            <a:fld id="{72228815-4257-45CE-9CE1-E87CCF266488}" type="datetimeFigureOut">
              <a:rPr lang="ar-SA" smtClean="0">
                <a:solidFill>
                  <a:srgbClr val="5A6378"/>
                </a:solidFill>
              </a:rPr>
              <a:pPr>
                <a:defRPr/>
              </a:pPr>
              <a:t>27/04/36</a:t>
            </a:fld>
            <a:endParaRPr lang="ar-SA">
              <a:solidFill>
                <a:srgbClr val="5A6378"/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>
              <a:defRPr/>
            </a:pPr>
            <a:fld id="{E114F172-6A88-4996-B8F8-918FA79BB26A}" type="slidenum">
              <a:rPr lang="ar-SA" smtClean="0"/>
              <a:pPr>
                <a:defRPr/>
              </a:pPr>
              <a:t>‹#›</a:t>
            </a:fld>
            <a:endParaRPr lang="ar-SA"/>
          </a:p>
        </p:txBody>
      </p:sp>
      <p:sp>
        <p:nvSpPr>
          <p:cNvPr id="10" name="عنصر نائب للتذييل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>
              <a:defRPr/>
            </a:pPr>
            <a:endParaRPr lang="ar-SA">
              <a:solidFill>
                <a:srgbClr val="5A63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27467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pPr>
              <a:defRPr/>
            </a:pPr>
            <a:fld id="{C00730A2-C6B9-478E-9581-571C47E0D817}" type="datetimeFigureOut">
              <a:rPr lang="ar-SA" smtClean="0">
                <a:solidFill>
                  <a:srgbClr val="D4D4D6"/>
                </a:solidFill>
              </a:rPr>
              <a:pPr>
                <a:defRPr/>
              </a:pPr>
              <a:t>27/04/36</a:t>
            </a:fld>
            <a:endParaRPr lang="ar-SA">
              <a:solidFill>
                <a:srgbClr val="D4D4D6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pPr>
              <a:defRPr/>
            </a:pPr>
            <a:endParaRPr lang="ar-SA">
              <a:solidFill>
                <a:srgbClr val="D4D4D6"/>
              </a:solidFill>
            </a:endParaRPr>
          </a:p>
        </p:txBody>
      </p:sp>
      <p:sp>
        <p:nvSpPr>
          <p:cNvPr id="9" name="مستطيل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مستطيل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مستطيل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مستطيل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رابط مستقيم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رابط مستقيم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رابط مستقيم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رابط مستقيم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رابط مستقيم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مستطيل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شكل بيضاوي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شكل بيضاوي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شكل بيضاوي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شكل بيضاوي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شكل بيضاوي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رابط مستقيم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pPr>
              <a:defRPr/>
            </a:pPr>
            <a:fld id="{255E41D1-5E1B-4235-841A-D966EF6C4735}" type="slidenum">
              <a:rPr lang="ar-SA" smtClean="0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528533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F0619B-27C5-4B74-91FB-54D36C2BE55B}" type="datetimeFigureOut">
              <a:rPr lang="ar-SA" smtClean="0">
                <a:solidFill>
                  <a:srgbClr val="5A6378"/>
                </a:solidFill>
              </a:rPr>
              <a:pPr>
                <a:defRPr/>
              </a:pPr>
              <a:t>27/04/36</a:t>
            </a:fld>
            <a:endParaRPr lang="ar-SA">
              <a:solidFill>
                <a:srgbClr val="5A6378"/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ar-SA">
              <a:solidFill>
                <a:srgbClr val="5A6378"/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331CBF-3859-40AD-969D-1C690A611B63}" type="slidenum">
              <a:rPr lang="ar-SA" smtClean="0"/>
              <a:pPr>
                <a:defRPr/>
              </a:pPr>
              <a:t>‹#›</a:t>
            </a:fld>
            <a:endParaRPr lang="ar-SA"/>
          </a:p>
        </p:txBody>
      </p:sp>
      <p:sp>
        <p:nvSpPr>
          <p:cNvPr id="9" name="عنصر نائب للمحتوى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1" name="عنصر نائب للمحتوى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34263496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166B79D-4CE5-4677-A8FE-E147B0975B9D}" type="datetimeFigureOut">
              <a:rPr lang="ar-SA" smtClean="0">
                <a:solidFill>
                  <a:srgbClr val="5A6378"/>
                </a:solidFill>
              </a:rPr>
              <a:pPr>
                <a:defRPr/>
              </a:pPr>
              <a:t>27/04/36</a:t>
            </a:fld>
            <a:endParaRPr lang="ar-SA">
              <a:solidFill>
                <a:srgbClr val="5A6378"/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ar-SA">
              <a:solidFill>
                <a:srgbClr val="5A6378"/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B8CB89-7E43-41E2-9D47-D76E829E59EA}" type="slidenum">
              <a:rPr lang="ar-SA" smtClean="0"/>
              <a:pPr>
                <a:defRPr/>
              </a:pPr>
              <a:t>‹#›</a:t>
            </a:fld>
            <a:endParaRPr lang="ar-SA"/>
          </a:p>
        </p:txBody>
      </p:sp>
      <p:sp>
        <p:nvSpPr>
          <p:cNvPr id="11" name="عنصر نائب للمحتوى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3" name="عنصر نائب للمحتوى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2" name="عنصر نائب للنص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14" name="عنصر نائب للنص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</p:spTree>
    <p:extLst>
      <p:ext uri="{BB962C8B-B14F-4D97-AF65-F5344CB8AC3E}">
        <p14:creationId xmlns:p14="http://schemas.microsoft.com/office/powerpoint/2010/main" val="620351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489C9-5339-464F-8792-554AF1E31FB8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27/04/36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82962-DEAA-4C2F-9628-CB65824439B2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random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6" name="عنصر نائب للتاريخ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173D1E31-9383-4919-A6F2-843E6AE36E94}" type="datetimeFigureOut">
              <a:rPr lang="ar-SA" smtClean="0">
                <a:solidFill>
                  <a:srgbClr val="5A6378"/>
                </a:solidFill>
              </a:rPr>
              <a:pPr>
                <a:defRPr/>
              </a:pPr>
              <a:t>27/04/36</a:t>
            </a:fld>
            <a:endParaRPr lang="ar-SA">
              <a:solidFill>
                <a:srgbClr val="5A6378"/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E347F396-38B3-43D8-9AE8-EF18D8733E2E}" type="slidenum">
              <a:rPr lang="ar-SA" smtClean="0"/>
              <a:pPr>
                <a:defRPr/>
              </a:pPr>
              <a:t>‹#›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ar-SA">
              <a:solidFill>
                <a:srgbClr val="5A63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76554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55E57E-8848-4E6F-8E81-BF6A9E050B50}" type="datetimeFigureOut">
              <a:rPr lang="ar-SA" smtClean="0">
                <a:solidFill>
                  <a:srgbClr val="5A6378"/>
                </a:solidFill>
              </a:rPr>
              <a:pPr>
                <a:defRPr/>
              </a:pPr>
              <a:t>27/04/36</a:t>
            </a:fld>
            <a:endParaRPr lang="ar-SA">
              <a:solidFill>
                <a:srgbClr val="5A6378"/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ar-SA">
              <a:solidFill>
                <a:srgbClr val="5A6378"/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2C0F21-86E3-43D6-B903-14AB3AA2B53F}" type="slidenum">
              <a:rPr lang="ar-SA" smtClean="0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3443092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رابط مستقيم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8" name="رابط مستقيم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رابط مستقيم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رابط مستقيم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مستطيل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رابط مستقيم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شكل بيضاوي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عنصر نائب للمحتوى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21" name="عنصر نائب للتاريخ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>
              <a:defRPr/>
            </a:pPr>
            <a:fld id="{FF656DFC-3912-47DF-ADB9-06C9B12CDB32}" type="datetimeFigureOut">
              <a:rPr lang="ar-SA" smtClean="0">
                <a:solidFill>
                  <a:srgbClr val="5A6378"/>
                </a:solidFill>
              </a:rPr>
              <a:pPr>
                <a:defRPr/>
              </a:pPr>
              <a:t>27/04/36</a:t>
            </a:fld>
            <a:endParaRPr lang="ar-SA">
              <a:solidFill>
                <a:srgbClr val="5A6378"/>
              </a:solidFill>
            </a:endParaRPr>
          </a:p>
        </p:txBody>
      </p:sp>
      <p:sp>
        <p:nvSpPr>
          <p:cNvPr id="22" name="عنصر نائب لرقم الشريحة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>
              <a:defRPr/>
            </a:pPr>
            <a:fld id="{A6FA0799-38FD-4DFF-B989-8D59F46B7044}" type="slidenum">
              <a:rPr lang="ar-SA" smtClean="0"/>
              <a:pPr>
                <a:defRPr/>
              </a:pPr>
              <a:t>‹#›</a:t>
            </a:fld>
            <a:endParaRPr lang="ar-SA"/>
          </a:p>
        </p:txBody>
      </p:sp>
      <p:sp>
        <p:nvSpPr>
          <p:cNvPr id="23" name="عنصر نائب للتذييل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>
              <a:defRPr/>
            </a:pPr>
            <a:endParaRPr lang="ar-SA">
              <a:solidFill>
                <a:srgbClr val="5A63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4719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رابط مستقيم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شكل بيضاوي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ar-SA" smtClean="0"/>
              <a:t>انقر فوق الرمز لإضافة صورة</a:t>
            </a:r>
            <a:endParaRPr kumimoji="0" lang="en-US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10" name="رابط مستقيم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مستطيل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رابط مستقيم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رابط مستقيم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" name="رابط مستقيم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" name="عنصر نائب للتاريخ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79B13D64-A36A-4FAA-835A-06FCC8D962DD}" type="datetimeFigureOut">
              <a:rPr lang="ar-SA" smtClean="0">
                <a:solidFill>
                  <a:srgbClr val="5A6378"/>
                </a:solidFill>
              </a:rPr>
              <a:pPr>
                <a:defRPr/>
              </a:pPr>
              <a:t>27/04/36</a:t>
            </a:fld>
            <a:endParaRPr lang="ar-SA">
              <a:solidFill>
                <a:srgbClr val="5A6378"/>
              </a:solidFill>
            </a:endParaRPr>
          </a:p>
        </p:txBody>
      </p:sp>
      <p:sp>
        <p:nvSpPr>
          <p:cNvPr id="18" name="عنصر نائب لرقم الشريحة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819C34C3-CF22-4414-8A77-29CFAD3B9969}" type="slidenum">
              <a:rPr lang="ar-SA" smtClean="0"/>
              <a:pPr>
                <a:defRPr/>
              </a:pPr>
              <a:t>‹#›</a:t>
            </a:fld>
            <a:endParaRPr lang="ar-SA"/>
          </a:p>
        </p:txBody>
      </p:sp>
      <p:sp>
        <p:nvSpPr>
          <p:cNvPr id="21" name="عنصر نائب للتذييل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ar-SA">
              <a:solidFill>
                <a:srgbClr val="5A63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5478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2D65B53-5EA9-4621-B232-34872E8D44FA}" type="datetimeFigureOut">
              <a:rPr lang="ar-SA" smtClean="0">
                <a:solidFill>
                  <a:srgbClr val="5A6378"/>
                </a:solidFill>
              </a:rPr>
              <a:pPr>
                <a:defRPr/>
              </a:pPr>
              <a:t>27/04/36</a:t>
            </a:fld>
            <a:endParaRPr lang="ar-SA">
              <a:solidFill>
                <a:srgbClr val="5A6378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ar-SA">
              <a:solidFill>
                <a:srgbClr val="5A6378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8447BC-238D-4B1E-8CF9-278F3458680C}" type="slidenum">
              <a:rPr lang="ar-SA" smtClean="0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3466595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0D6325D-D4B0-4EF8-8CD3-FF4A363DB544}" type="datetimeFigureOut">
              <a:rPr lang="ar-SA" smtClean="0">
                <a:solidFill>
                  <a:srgbClr val="5A6378"/>
                </a:solidFill>
              </a:rPr>
              <a:pPr>
                <a:defRPr/>
              </a:pPr>
              <a:t>27/04/36</a:t>
            </a:fld>
            <a:endParaRPr lang="ar-SA">
              <a:solidFill>
                <a:srgbClr val="5A6378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ar-SA">
              <a:solidFill>
                <a:srgbClr val="5A6378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0D565A-30DB-40FD-84F0-DF4F7EF7F643}" type="slidenum">
              <a:rPr lang="ar-SA" smtClean="0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0417012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327AB-688F-4A68-B0CD-4351F96F9FB2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27/04/36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F3B6D-4AA2-4256-94FB-C189A5F66896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51542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327AB-688F-4A68-B0CD-4351F96F9FB2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27/04/36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F3B6D-4AA2-4256-94FB-C189A5F66896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72561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327AB-688F-4A68-B0CD-4351F96F9FB2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27/04/36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F3B6D-4AA2-4256-94FB-C189A5F66896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892279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327AB-688F-4A68-B0CD-4351F96F9FB2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27/04/36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F3B6D-4AA2-4256-94FB-C189A5F66896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839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489C9-5339-464F-8792-554AF1E31FB8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27/04/36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82962-DEAA-4C2F-9628-CB65824439B2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random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327AB-688F-4A68-B0CD-4351F96F9FB2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27/04/36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F3B6D-4AA2-4256-94FB-C189A5F66896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08657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327AB-688F-4A68-B0CD-4351F96F9FB2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27/04/36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F3B6D-4AA2-4256-94FB-C189A5F66896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58398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327AB-688F-4A68-B0CD-4351F96F9FB2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27/04/36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F3B6D-4AA2-4256-94FB-C189A5F66896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58865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327AB-688F-4A68-B0CD-4351F96F9FB2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27/04/36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F3B6D-4AA2-4256-94FB-C189A5F66896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29061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327AB-688F-4A68-B0CD-4351F96F9FB2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27/04/36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F3B6D-4AA2-4256-94FB-C189A5F66896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81969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327AB-688F-4A68-B0CD-4351F96F9FB2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27/04/36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F3B6D-4AA2-4256-94FB-C189A5F66896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06133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327AB-688F-4A68-B0CD-4351F96F9FB2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27/04/36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F3B6D-4AA2-4256-94FB-C189A5F66896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823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489C9-5339-464F-8792-554AF1E31FB8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27/04/36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82962-DEAA-4C2F-9628-CB65824439B2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489C9-5339-464F-8792-554AF1E31FB8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27/04/36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82962-DEAA-4C2F-9628-CB65824439B2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489C9-5339-464F-8792-554AF1E31FB8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27/04/36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D082962-DEAA-4C2F-9628-CB65824439B2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ar-SA" smtClean="0"/>
              <a:t>انقر فوق الأيقونة لإضافة صورة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3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58489C9-5339-464F-8792-554AF1E31FB8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27/04/36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D082962-DEAA-4C2F-9628-CB65824439B2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random/>
  </p:transition>
  <p:txStyles>
    <p:titleStyle>
      <a:lvl1pPr algn="l" rtl="1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r" rtl="1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r" rtl="1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r" rtl="1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r" rtl="1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r" rtl="1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r" rtl="1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r" rtl="1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3000">
              <a:schemeClr val="bg1"/>
            </a:gs>
            <a:gs pos="34000">
              <a:schemeClr val="bg2">
                <a:alpha val="49000"/>
              </a:schemeClr>
            </a:gs>
            <a:gs pos="68000">
              <a:schemeClr val="bg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202908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random/>
  </p:transition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 Narrow"/>
          <a:ea typeface="ＭＳ Ｐゴシック" pitchFamily="-97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  <a:ea typeface="ＭＳ Ｐゴシック" pitchFamily="-97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  <a:ea typeface="ＭＳ Ｐゴシック" pitchFamily="-97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  <a:ea typeface="ＭＳ Ｐゴシック" pitchFamily="-97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  <a:ea typeface="ＭＳ Ｐゴシック" pitchFamily="-97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 Narrow"/>
          <a:ea typeface="ＭＳ Ｐゴシック" pitchFamily="-97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 Narrow"/>
          <a:ea typeface="ＭＳ Ｐゴシック" pitchFamily="-97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 Narrow"/>
          <a:ea typeface="ＭＳ Ｐゴシック" pitchFamily="-97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 Narrow"/>
          <a:ea typeface="ＭＳ Ｐゴシック" pitchFamily="-97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 Narrow"/>
          <a:ea typeface="ＭＳ Ｐゴシック" pitchFamily="-97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858489C9-5339-464F-8792-554AF1E31FB8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27/04/36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D082962-DEAA-4C2F-9628-CB65824439B2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push dir="u"/>
    <p:sndAc>
      <p:stSnd>
        <p:snd r:embed="rId13" name="click.wav"/>
      </p:stSnd>
    </p:sndAc>
  </p:transition>
  <p:timing>
    <p:tnLst>
      <p:par>
        <p:cTn id="1" dur="indefinite" restart="never" nodeType="tmRoot"/>
      </p:par>
    </p:tnLst>
  </p:timing>
  <p:txStyles>
    <p:titleStyle>
      <a:lvl1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1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دائري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شكل بيضاوي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دائرة مجوفة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  <a:cs typeface="AL-Mohanad" pitchFamily="2" charset="-78"/>
            </a:endParaRPr>
          </a:p>
        </p:txBody>
      </p:sp>
      <p:sp>
        <p:nvSpPr>
          <p:cNvPr id="5" name="عنصر نائب للعنوان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ar-SA" dirty="0" smtClean="0"/>
              <a:t>انقر لتحرير نمط العنوان الرئيسي</a:t>
            </a:r>
            <a:endParaRPr kumimoji="0" lang="en-US" dirty="0"/>
          </a:p>
        </p:txBody>
      </p:sp>
      <p:sp>
        <p:nvSpPr>
          <p:cNvPr id="9" name="عنصر نائب للنص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ar-SA" dirty="0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dirty="0" smtClean="0"/>
              <a:t>المستوى الثاني</a:t>
            </a:r>
          </a:p>
          <a:p>
            <a:pPr lvl="2" eaLnBrk="1" latinLnBrk="0" hangingPunct="1"/>
            <a:r>
              <a:rPr kumimoji="0" lang="ar-SA" dirty="0" smtClean="0"/>
              <a:t>المستوى الثالث</a:t>
            </a:r>
          </a:p>
          <a:p>
            <a:pPr lvl="3" eaLnBrk="1" latinLnBrk="0" hangingPunct="1"/>
            <a:r>
              <a:rPr kumimoji="0" lang="ar-SA" dirty="0" smtClean="0"/>
              <a:t>المستوى الرابع</a:t>
            </a:r>
          </a:p>
          <a:p>
            <a:pPr lvl="4" eaLnBrk="1" latinLnBrk="0" hangingPunct="1"/>
            <a:r>
              <a:rPr kumimoji="0" lang="ar-SA" dirty="0" smtClean="0"/>
              <a:t>المستوى الخامس</a:t>
            </a:r>
            <a:endParaRPr kumimoji="0" lang="en-US" dirty="0"/>
          </a:p>
        </p:txBody>
      </p:sp>
      <p:sp>
        <p:nvSpPr>
          <p:cNvPr id="24" name="عنصر نائب للتاريخ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03F20DE8-8105-4EE7-9051-D35B56102511}" type="datetimeFigureOut">
              <a:rPr lang="ar-SA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27/04/36</a:t>
            </a:fld>
            <a:endParaRPr lang="ar-SA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عنصر نائب للتذييل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ar-SA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عنصر نائب لرقم الشريحة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3A5E10A9-4FA2-4265-A4F7-6BEB6D8A8C95}" type="slidenum">
              <a:rPr lang="ar-SA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ar-SA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مستطيل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873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>
    <p:random/>
  </p:transition>
  <p:txStyles>
    <p:titleStyle>
      <a:lvl1pPr algn="r" rtl="1" eaLnBrk="1" latinLnBrk="0" hangingPunct="1">
        <a:spcBef>
          <a:spcPct val="0"/>
        </a:spcBef>
        <a:buNone/>
        <a:defRPr kumimoji="0" sz="4400" b="1" kern="1200">
          <a:solidFill>
            <a:srgbClr val="C00000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AL-Mohanad" pitchFamily="2" charset="-78"/>
        </a:defRPr>
      </a:lvl1pPr>
      <a:extLst/>
    </p:titleStyle>
    <p:bodyStyle>
      <a:lvl1pPr marL="365760" indent="-283464" algn="r" rtl="1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600" kern="1200">
          <a:solidFill>
            <a:schemeClr val="tx1"/>
          </a:solidFill>
          <a:latin typeface="+mn-lt"/>
          <a:ea typeface="+mn-ea"/>
          <a:cs typeface="AL-Mohanad" pitchFamily="2" charset="-78"/>
        </a:defRPr>
      </a:lvl1pPr>
      <a:lvl2pPr marL="640080" indent="-237744" algn="r" rtl="1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3200" kern="1200">
          <a:solidFill>
            <a:schemeClr val="tx1"/>
          </a:solidFill>
          <a:latin typeface="+mn-lt"/>
          <a:ea typeface="+mn-ea"/>
          <a:cs typeface="AL-Mohanad" pitchFamily="2" charset="-78"/>
        </a:defRPr>
      </a:lvl2pPr>
      <a:lvl3pPr marL="886968" indent="-228600" algn="r" rtl="1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800" kern="1200">
          <a:solidFill>
            <a:schemeClr val="tx1"/>
          </a:solidFill>
          <a:latin typeface="+mn-lt"/>
          <a:ea typeface="+mn-ea"/>
          <a:cs typeface="AL-Mohanad" pitchFamily="2" charset="-78"/>
        </a:defRPr>
      </a:lvl3pPr>
      <a:lvl4pPr marL="1097280" indent="-173736" algn="r" rtl="1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AL-Mohanad" pitchFamily="2" charset="-78"/>
        </a:defRPr>
      </a:lvl4pPr>
      <a:lvl5pPr marL="1298448" indent="-182880" algn="r" rtl="1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AL-Mohanad" pitchFamily="2" charset="-78"/>
        </a:defRPr>
      </a:lvl5pPr>
      <a:lvl6pPr marL="1508760" indent="-182880" algn="r" rtl="1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رابط مستقيم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عنصر نائب للعنوان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3" name="عنصر نائب للنص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14" name="عنصر نائب للتاريخ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E67C46C-2230-4BFC-8876-297A46F1E5F9}" type="datetimeFigureOut">
              <a:rPr lang="ar-SA" smtClean="0">
                <a:solidFill>
                  <a:srgbClr val="5A6378"/>
                </a:solidFill>
              </a:rPr>
              <a:pPr/>
              <a:t>27/04/36</a:t>
            </a:fld>
            <a:endParaRPr lang="ar-SA">
              <a:solidFill>
                <a:srgbClr val="5A6378"/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ar-SA">
              <a:solidFill>
                <a:srgbClr val="5A6378"/>
              </a:solidFill>
            </a:endParaRPr>
          </a:p>
        </p:txBody>
      </p:sp>
      <p:sp>
        <p:nvSpPr>
          <p:cNvPr id="7" name="رابط مستقيم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رابط مستقيم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مستطيل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رابط مستقيم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شكل بيضاوي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عنصر نائب لرقم الشريحة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5B98910-F222-490A-B6A6-430CFC5B27A5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42249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1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r" rtl="1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r" rtl="1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r" rtl="1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r" rtl="1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r" rtl="1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r" rtl="1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r" rtl="1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r" rtl="1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2327AB-688F-4A68-B0CD-4351F96F9FB2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27/04/36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F3B6D-4AA2-4256-94FB-C189A5F66896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933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5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5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slideLayout" Target="../slideLayouts/slideLayout46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36.gif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5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1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27584" y="764704"/>
            <a:ext cx="7128792" cy="4968552"/>
          </a:xfrm>
          <a:prstGeom prst="rect">
            <a:avLst/>
          </a:prstGeom>
          <a:gradFill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13500000" scaled="0"/>
          </a:gradFill>
          <a:ln w="34925">
            <a:solidFill>
              <a:srgbClr val="FFFFFF"/>
            </a:solidFill>
          </a:ln>
          <a:effectLst>
            <a:glow rad="228600">
              <a:schemeClr val="tx1">
                <a:alpha val="40000"/>
              </a:schemeClr>
            </a:glow>
            <a:outerShdw blurRad="317500" dir="2700000" algn="ctr">
              <a:srgbClr val="000000">
                <a:alpha val="43000"/>
              </a:srgbClr>
            </a:outerShdw>
            <a:softEdge rad="63500"/>
          </a:effectLst>
          <a:scene3d>
            <a:camera prst="perspectiveFront" fov="2700000">
              <a:rot lat="19301764" lon="20436384" rev="1800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1" anchor="ctr"/>
          <a:lstStyle/>
          <a:p>
            <a:pPr algn="ctr"/>
            <a:r>
              <a:rPr lang="ar-SA" sz="9600" b="1" dirty="0" smtClean="0">
                <a:ln w="28575" cmpd="sng">
                  <a:solidFill>
                    <a:srgbClr val="FFFFFF"/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PT Bold Heading" pitchFamily="2" charset="-78"/>
              </a:rPr>
              <a:t>البرمجة بلغة فيجول بيسك ستوديو</a:t>
            </a:r>
            <a:endParaRPr lang="ar-SA" sz="9600" b="1" dirty="0" smtClean="0">
              <a:ln w="28575" cmpd="sng">
                <a:solidFill>
                  <a:srgbClr val="FFFFFF"/>
                </a:solidFill>
                <a:prstDash val="solid"/>
              </a:ln>
              <a:solidFill>
                <a:prstClr val="black">
                  <a:lumMod val="75000"/>
                  <a:lumOff val="25000"/>
                </a:prstClr>
              </a:solidFill>
              <a:effectLst>
                <a:glow rad="228600">
                  <a:schemeClr val="bg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PT Bold Heading" pitchFamily="2" charset="-78"/>
            </a:endParaRPr>
          </a:p>
        </p:txBody>
      </p:sp>
      <p:sp>
        <p:nvSpPr>
          <p:cNvPr id="3" name="مربع نص 3"/>
          <p:cNvSpPr txBox="1">
            <a:spLocks noChangeArrowheads="1"/>
          </p:cNvSpPr>
          <p:nvPr/>
        </p:nvSpPr>
        <p:spPr bwMode="auto">
          <a:xfrm>
            <a:off x="-36512" y="188639"/>
            <a:ext cx="4428492" cy="1188000"/>
          </a:xfrm>
          <a:prstGeom prst="flowChartDocumen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lIns="0" tIns="36000" rIns="0" bIns="0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ar-SA" sz="6600" b="1" dirty="0" smtClean="0">
                <a:solidFill>
                  <a:prstClr val="white"/>
                </a:solidFill>
                <a:effectLst>
                  <a:glow rad="139700">
                    <a:prstClr val="black">
                      <a:alpha val="40000"/>
                    </a:prstClr>
                  </a:glow>
                </a:effectLst>
                <a:latin typeface="ae_AlHor" pitchFamily="18" charset="-78"/>
                <a:cs typeface="ae_AlHor" pitchFamily="18" charset="-78"/>
              </a:rPr>
              <a:t>الوحدة السادسة</a:t>
            </a:r>
            <a:endParaRPr lang="ar-SA" sz="6600" b="1" dirty="0">
              <a:solidFill>
                <a:prstClr val="white"/>
              </a:solidFill>
              <a:effectLst>
                <a:glow rad="139700">
                  <a:prstClr val="black">
                    <a:alpha val="40000"/>
                  </a:prstClr>
                </a:glow>
              </a:effectLst>
              <a:latin typeface="ae_AlHor" pitchFamily="18" charset="-78"/>
              <a:cs typeface="ae_AlHor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62542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ذو زوايا قطرية مخدوشة 5"/>
          <p:cNvSpPr/>
          <p:nvPr/>
        </p:nvSpPr>
        <p:spPr>
          <a:xfrm>
            <a:off x="1000100" y="1285860"/>
            <a:ext cx="7572428" cy="3079244"/>
          </a:xfrm>
          <a:prstGeom prst="snip2DiagRect">
            <a:avLst>
              <a:gd name="adj1" fmla="val 0"/>
              <a:gd name="adj2" fmla="val 10647"/>
            </a:avLst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>
              <a:lnSpc>
                <a:spcPct val="120000"/>
              </a:lnSpc>
              <a:buSzPct val="107000"/>
              <a:buBlip>
                <a:blip r:embed="rId2"/>
              </a:buBlip>
            </a:pPr>
            <a:r>
              <a:rPr lang="ar-SA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 pitchFamily="2" charset="-78"/>
              </a:rPr>
              <a:t> أن يتكون من حروف انجليزية </a:t>
            </a:r>
            <a:r>
              <a:rPr lang="en-U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 pitchFamily="2" charset="-78"/>
              </a:rPr>
              <a:t>A .. Z ) </a:t>
            </a:r>
            <a:r>
              <a:rPr lang="ar-SA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 pitchFamily="2" charset="-78"/>
              </a:rPr>
              <a:t> ) وأرقام والرمز ( </a:t>
            </a:r>
            <a:r>
              <a:rPr lang="ar-SA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_ </a:t>
            </a:r>
            <a:r>
              <a:rPr lang="ar-SA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 pitchFamily="2" charset="-78"/>
              </a:rPr>
              <a:t>) ولا يحتوي على فراغ أو أي رمز آخر.</a:t>
            </a:r>
          </a:p>
          <a:p>
            <a:pPr>
              <a:lnSpc>
                <a:spcPct val="120000"/>
              </a:lnSpc>
              <a:buSzPct val="107000"/>
              <a:buBlip>
                <a:blip r:embed="rId2"/>
              </a:buBlip>
            </a:pPr>
            <a:r>
              <a:rPr lang="ar-SA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 pitchFamily="2" charset="-78"/>
              </a:rPr>
              <a:t> أن لا يبدأ برقم.</a:t>
            </a:r>
          </a:p>
          <a:p>
            <a:pPr>
              <a:lnSpc>
                <a:spcPct val="120000"/>
              </a:lnSpc>
              <a:buSzPct val="107000"/>
              <a:buBlip>
                <a:blip r:embed="rId2"/>
              </a:buBlip>
            </a:pPr>
            <a:r>
              <a:rPr lang="ar-SA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 pitchFamily="2" charset="-78"/>
              </a:rPr>
              <a:t> أن لا يتجاوز 255 حرف.</a:t>
            </a:r>
          </a:p>
          <a:p>
            <a:pPr>
              <a:lnSpc>
                <a:spcPct val="120000"/>
              </a:lnSpc>
              <a:buSzPct val="107000"/>
              <a:buBlip>
                <a:blip r:embed="rId2"/>
              </a:buBlip>
            </a:pPr>
            <a:r>
              <a:rPr lang="ar-SA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 pitchFamily="2" charset="-78"/>
              </a:rPr>
              <a:t> أن لا يكون كلمة محجوزة للغة البرمجة. </a:t>
            </a:r>
          </a:p>
        </p:txBody>
      </p:sp>
      <p:pic>
        <p:nvPicPr>
          <p:cNvPr id="5" name="صورة 4" descr="12356_imgcache.gif"/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" y="3786190"/>
            <a:ext cx="3061328" cy="3071812"/>
          </a:xfrm>
          <a:prstGeom prst="rect">
            <a:avLst/>
          </a:prstGeom>
        </p:spPr>
      </p:pic>
      <p:sp>
        <p:nvSpPr>
          <p:cNvPr id="8" name="مستطيل مستدير الزوايا 7"/>
          <p:cNvSpPr/>
          <p:nvPr/>
        </p:nvSpPr>
        <p:spPr>
          <a:xfrm>
            <a:off x="4357687" y="285728"/>
            <a:ext cx="4246762" cy="682876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شروط تسمية المتغيرات</a:t>
            </a:r>
          </a:p>
        </p:txBody>
      </p:sp>
      <p:sp>
        <p:nvSpPr>
          <p:cNvPr id="11" name="مربع نص 10"/>
          <p:cNvSpPr txBox="1"/>
          <p:nvPr/>
        </p:nvSpPr>
        <p:spPr>
          <a:xfrm>
            <a:off x="3110750" y="4512746"/>
            <a:ext cx="4773618" cy="23006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130000"/>
              </a:lnSpc>
            </a:pPr>
            <a:r>
              <a:rPr lang="ar-SA" sz="2800" b="1" dirty="0">
                <a:solidFill>
                  <a:schemeClr val="bg1"/>
                </a:solidFill>
                <a:cs typeface="AL-Mohanad Bold" pitchFamily="2" charset="-78"/>
              </a:rPr>
              <a:t>أمثلة صحيحة لأسماء المتغيرات </a:t>
            </a:r>
            <a:r>
              <a:rPr lang="ar-SA" sz="2800" b="1" dirty="0" smtClean="0">
                <a:solidFill>
                  <a:schemeClr val="bg1"/>
                </a:solidFill>
                <a:cs typeface="AL-Mohanad Bold" pitchFamily="2" charset="-78"/>
              </a:rPr>
              <a:t>: </a:t>
            </a:r>
          </a:p>
          <a:p>
            <a:pPr algn="ctr">
              <a:lnSpc>
                <a:spcPct val="130000"/>
              </a:lnSpc>
            </a:pPr>
            <a:r>
              <a:rPr lang="en-US" sz="2800" b="1" dirty="0" smtClean="0">
                <a:solidFill>
                  <a:schemeClr val="bg1"/>
                </a:solidFill>
                <a:cs typeface="AL-Mohanad Bold" pitchFamily="2" charset="-78"/>
              </a:rPr>
              <a:t>X     </a:t>
            </a:r>
            <a:r>
              <a:rPr lang="en-US" sz="2800" b="1" dirty="0">
                <a:solidFill>
                  <a:schemeClr val="bg1"/>
                </a:solidFill>
                <a:cs typeface="AL-Mohanad Bold" pitchFamily="2" charset="-78"/>
              </a:rPr>
              <a:t>Y     A23    </a:t>
            </a:r>
            <a:r>
              <a:rPr lang="en-US" sz="2800" b="1" dirty="0" smtClean="0">
                <a:solidFill>
                  <a:schemeClr val="bg1"/>
                </a:solidFill>
                <a:cs typeface="AL-Mohanad Bold" pitchFamily="2" charset="-78"/>
              </a:rPr>
              <a:t>C_D</a:t>
            </a:r>
            <a:endParaRPr lang="ar-SA" sz="2800" b="1" dirty="0">
              <a:solidFill>
                <a:schemeClr val="bg1"/>
              </a:solidFill>
              <a:cs typeface="AL-Mohanad Bold" pitchFamily="2" charset="-78"/>
            </a:endParaRPr>
          </a:p>
          <a:p>
            <a:pPr algn="ctr">
              <a:lnSpc>
                <a:spcPct val="130000"/>
              </a:lnSpc>
            </a:pPr>
            <a:r>
              <a:rPr lang="ar-SA" sz="2800" b="1" dirty="0" smtClean="0">
                <a:solidFill>
                  <a:schemeClr val="bg1"/>
                </a:solidFill>
                <a:cs typeface="AL-Mohanad Bold" pitchFamily="2" charset="-78"/>
              </a:rPr>
              <a:t>أمثلة </a:t>
            </a:r>
            <a:r>
              <a:rPr lang="ar-SA" sz="2800" b="1" dirty="0">
                <a:solidFill>
                  <a:schemeClr val="bg1"/>
                </a:solidFill>
                <a:cs typeface="AL-Mohanad Bold" pitchFamily="2" charset="-78"/>
              </a:rPr>
              <a:t>غير صحيحة لأسماء </a:t>
            </a:r>
            <a:r>
              <a:rPr lang="ar-SA" sz="2800" b="1" dirty="0" smtClean="0">
                <a:solidFill>
                  <a:schemeClr val="bg1"/>
                </a:solidFill>
                <a:cs typeface="AL-Mohanad Bold" pitchFamily="2" charset="-78"/>
              </a:rPr>
              <a:t>المتغيرات :</a:t>
            </a:r>
          </a:p>
          <a:p>
            <a:pPr algn="ctr">
              <a:lnSpc>
                <a:spcPct val="130000"/>
              </a:lnSpc>
            </a:pPr>
            <a:r>
              <a:rPr lang="en-US" sz="2800" b="1" dirty="0" smtClean="0">
                <a:solidFill>
                  <a:schemeClr val="bg1"/>
                </a:solidFill>
                <a:cs typeface="AL-Mohanad Bold" pitchFamily="2" charset="-78"/>
              </a:rPr>
              <a:t>DIM     </a:t>
            </a:r>
            <a:r>
              <a:rPr lang="en-US" sz="2800" b="1" dirty="0">
                <a:solidFill>
                  <a:schemeClr val="bg1"/>
                </a:solidFill>
                <a:cs typeface="AL-Mohanad Bold" pitchFamily="2" charset="-78"/>
              </a:rPr>
              <a:t>2DF     IF</a:t>
            </a:r>
            <a:r>
              <a:rPr lang="en-US" sz="2800" b="1" dirty="0" smtClean="0">
                <a:solidFill>
                  <a:schemeClr val="bg1"/>
                </a:solidFill>
                <a:cs typeface="AL-Mohanad Bold" pitchFamily="2" charset="-78"/>
              </a:rPr>
              <a:t>@ </a:t>
            </a:r>
            <a:endParaRPr lang="ar-SA" sz="2800" b="1" dirty="0" smtClean="0">
              <a:solidFill>
                <a:schemeClr val="bg1"/>
              </a:solidFill>
              <a:cs typeface="AL-Mohanad Bold" pitchFamily="2" charset="-78"/>
            </a:endParaRPr>
          </a:p>
        </p:txBody>
      </p:sp>
    </p:spTree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5000">
              <a:srgbClr val="33CCCC">
                <a:alpha val="51000"/>
              </a:srgbClr>
            </a:gs>
            <a:gs pos="68000">
              <a:srgbClr val="00FF99">
                <a:alpha val="15000"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مجموعة 6"/>
          <p:cNvGrpSpPr/>
          <p:nvPr/>
        </p:nvGrpSpPr>
        <p:grpSpPr>
          <a:xfrm>
            <a:off x="1835696" y="44624"/>
            <a:ext cx="5328592" cy="1512168"/>
            <a:chOff x="1907704" y="404664"/>
            <a:chExt cx="5328592" cy="1512168"/>
          </a:xfrm>
        </p:grpSpPr>
        <p:sp>
          <p:nvSpPr>
            <p:cNvPr id="3" name="Flowchart: Multidocument 1"/>
            <p:cNvSpPr/>
            <p:nvPr/>
          </p:nvSpPr>
          <p:spPr>
            <a:xfrm>
              <a:off x="1907704" y="1171678"/>
              <a:ext cx="5328592" cy="745154"/>
            </a:xfrm>
            <a:prstGeom prst="snip2SameRect">
              <a:avLst>
                <a:gd name="adj1" fmla="val 50000"/>
                <a:gd name="adj2" fmla="val 0"/>
              </a:avLst>
            </a:prstGeom>
            <a:gradFill flip="none" rotWithShape="1">
              <a:gsLst>
                <a:gs pos="25000">
                  <a:srgbClr val="33CCCC"/>
                </a:gs>
                <a:gs pos="68000">
                  <a:srgbClr val="00FF99"/>
                </a:gs>
              </a:gsLst>
              <a:lin ang="5400000" scaled="1"/>
              <a:tileRect/>
            </a:gra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tIns="36000" bIns="180000" rtlCol="1" anchor="ctr"/>
            <a:lstStyle/>
            <a:p>
              <a:pPr algn="ctr">
                <a:defRPr/>
              </a:pPr>
              <a:r>
                <a:rPr lang="ar-SA" sz="4000" b="1" dirty="0">
                  <a:ln>
                    <a:solidFill>
                      <a:srgbClr val="009999"/>
                    </a:solidFill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Koufi" pitchFamily="2" charset="-78"/>
                  <a:ea typeface="Monotype Koufi" pitchFamily="2" charset="-78"/>
                  <a:cs typeface="Monotype Koufi" pitchFamily="2" charset="-78"/>
                </a:rPr>
                <a:t>طريقة تعريف المتغيرات</a:t>
              </a:r>
            </a:p>
          </p:txBody>
        </p:sp>
        <p:pic>
          <p:nvPicPr>
            <p:cNvPr id="2" name="صورة 1" descr="209700284_259662_bucketslice03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139952" y="404664"/>
              <a:ext cx="1077934" cy="907571"/>
            </a:xfrm>
            <a:prstGeom prst="rect">
              <a:avLst/>
            </a:prstGeom>
          </p:spPr>
        </p:pic>
      </p:grpSp>
      <p:sp>
        <p:nvSpPr>
          <p:cNvPr id="4" name="Content Placeholder 2"/>
          <p:cNvSpPr txBox="1">
            <a:spLocks/>
          </p:cNvSpPr>
          <p:nvPr/>
        </p:nvSpPr>
        <p:spPr>
          <a:xfrm>
            <a:off x="467544" y="4725144"/>
            <a:ext cx="8091772" cy="1980798"/>
          </a:xfrm>
          <a:prstGeom prst="rect">
            <a:avLst/>
          </a:prstGeom>
          <a:gradFill>
            <a:gsLst>
              <a:gs pos="25000">
                <a:srgbClr val="33CCCC"/>
              </a:gs>
              <a:gs pos="68000">
                <a:srgbClr val="00FF99"/>
              </a:gs>
            </a:gsLst>
            <a:lin ang="5400000" scaled="1"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tIns="72000">
            <a:normAutofit/>
          </a:bodyPr>
          <a:lstStyle/>
          <a:p>
            <a:pPr marL="342900" indent="-342900" algn="ctr">
              <a:lnSpc>
                <a:spcPct val="120000"/>
              </a:lnSpc>
              <a:spcBef>
                <a:spcPct val="20000"/>
              </a:spcBef>
            </a:pPr>
            <a:endParaRPr lang="ar-SA" sz="3600" dirty="0">
              <a:solidFill>
                <a:prstClr val="black"/>
              </a:solidFill>
              <a:latin typeface="Monotype Koufi" pitchFamily="2" charset="-78"/>
              <a:ea typeface="Monotype Koufi" pitchFamily="2" charset="-78"/>
              <a:cs typeface="Monotype Koufi" pitchFamily="2" charset="-78"/>
            </a:endParaRPr>
          </a:p>
        </p:txBody>
      </p:sp>
      <p:sp>
        <p:nvSpPr>
          <p:cNvPr id="8" name="مربع نص 2"/>
          <p:cNvSpPr txBox="1"/>
          <p:nvPr/>
        </p:nvSpPr>
        <p:spPr>
          <a:xfrm>
            <a:off x="1187624" y="1669216"/>
            <a:ext cx="6696744" cy="12557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ar-SA" sz="2800" b="1" dirty="0" smtClean="0">
                <a:solidFill>
                  <a:prstClr val="black"/>
                </a:solidFill>
                <a:cs typeface="AL-Mohanad Bold" pitchFamily="2" charset="-78"/>
              </a:rPr>
              <a:t>تُعرف المتغيرات باستخدام الأمر </a:t>
            </a:r>
            <a:r>
              <a:rPr lang="en-US" sz="2800" b="1" dirty="0" smtClean="0">
                <a:solidFill>
                  <a:srgbClr val="FF6699"/>
                </a:solidFill>
                <a:cs typeface="AL-Mohanad Bold" pitchFamily="2" charset="-78"/>
              </a:rPr>
              <a:t>DIM</a:t>
            </a:r>
            <a:r>
              <a:rPr lang="ar-SA" sz="2800" b="1" dirty="0" smtClean="0">
                <a:solidFill>
                  <a:srgbClr val="FF6699"/>
                </a:solidFill>
                <a:cs typeface="AL-Mohanad Bold" pitchFamily="2" charset="-78"/>
              </a:rPr>
              <a:t> </a:t>
            </a:r>
            <a:r>
              <a:rPr lang="ar-SA" sz="2800" b="1" dirty="0" smtClean="0">
                <a:solidFill>
                  <a:prstClr val="black"/>
                </a:solidFill>
                <a:cs typeface="AL-Mohanad Bold" pitchFamily="2" charset="-78"/>
              </a:rPr>
              <a:t>وصيغته كالتالي :</a:t>
            </a:r>
          </a:p>
          <a:p>
            <a:pPr algn="ctr" rtl="0">
              <a:lnSpc>
                <a:spcPct val="130000"/>
              </a:lnSpc>
            </a:pPr>
            <a:r>
              <a:rPr lang="en-US" sz="3200" b="1" dirty="0" smtClean="0">
                <a:ln>
                  <a:solidFill>
                    <a:srgbClr val="008A66"/>
                  </a:solidFill>
                </a:ln>
                <a:solidFill>
                  <a:srgbClr val="00CC99"/>
                </a:solidFill>
                <a:cs typeface="AL-Mohanad Bold" pitchFamily="2" charset="-78"/>
              </a:rPr>
              <a:t>DIM</a:t>
            </a:r>
            <a:r>
              <a:rPr lang="en-US" sz="3200" b="1" dirty="0" smtClean="0">
                <a:solidFill>
                  <a:prstClr val="black"/>
                </a:solidFill>
                <a:cs typeface="AL-Mohanad Bold" pitchFamily="2" charset="-78"/>
              </a:rPr>
              <a:t>  </a:t>
            </a:r>
            <a:r>
              <a:rPr lang="en-US" sz="3200" i="1" dirty="0" smtClean="0">
                <a:solidFill>
                  <a:prstClr val="black"/>
                </a:solidFill>
                <a:cs typeface="AL-Mohanad Bold" pitchFamily="2" charset="-78"/>
              </a:rPr>
              <a:t>Var1</a:t>
            </a:r>
            <a:r>
              <a:rPr lang="en-US" sz="3200" b="1" dirty="0" smtClean="0">
                <a:solidFill>
                  <a:prstClr val="black"/>
                </a:solidFill>
                <a:cs typeface="AL-Mohanad Bold" pitchFamily="2" charset="-78"/>
              </a:rPr>
              <a:t>  </a:t>
            </a:r>
            <a:r>
              <a:rPr lang="en-US" sz="32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tx2">
                    <a:lumMod val="40000"/>
                    <a:lumOff val="60000"/>
                  </a:schemeClr>
                </a:solidFill>
                <a:cs typeface="AL-Mohanad Bold" pitchFamily="2" charset="-78"/>
              </a:rPr>
              <a:t>As</a:t>
            </a:r>
            <a:r>
              <a:rPr lang="en-US" sz="3200" b="1" dirty="0" smtClean="0">
                <a:solidFill>
                  <a:srgbClr val="C00000"/>
                </a:solidFill>
                <a:cs typeface="AL-Mohanad Bold" pitchFamily="2" charset="-78"/>
              </a:rPr>
              <a:t>  </a:t>
            </a:r>
            <a:r>
              <a:rPr lang="en-US" sz="3200" b="1" dirty="0" smtClean="0">
                <a:ln>
                  <a:solidFill>
                    <a:srgbClr val="008A66"/>
                  </a:solidFill>
                </a:ln>
                <a:solidFill>
                  <a:srgbClr val="00CC99"/>
                </a:solidFill>
                <a:cs typeface="AL-Mohanad Bold" pitchFamily="2" charset="-78"/>
              </a:rPr>
              <a:t>Type</a:t>
            </a:r>
            <a:endParaRPr lang="ar-SA" sz="3200" b="1" dirty="0">
              <a:ln>
                <a:solidFill>
                  <a:srgbClr val="008A66"/>
                </a:solidFill>
              </a:ln>
              <a:solidFill>
                <a:srgbClr val="00CC99"/>
              </a:solidFill>
              <a:cs typeface="AL-Mohanad Bold" pitchFamily="2" charset="-78"/>
            </a:endParaRPr>
          </a:p>
        </p:txBody>
      </p:sp>
      <p:sp>
        <p:nvSpPr>
          <p:cNvPr id="9" name="مربع نص 4"/>
          <p:cNvSpPr txBox="1"/>
          <p:nvPr/>
        </p:nvSpPr>
        <p:spPr>
          <a:xfrm>
            <a:off x="1473263" y="2880343"/>
            <a:ext cx="7491225" cy="177279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990600" algn="just">
              <a:lnSpc>
                <a:spcPct val="130000"/>
              </a:lnSpc>
            </a:pPr>
            <a:r>
              <a:rPr lang="ar-SA" sz="2800" b="1" dirty="0" smtClean="0">
                <a:solidFill>
                  <a:prstClr val="black"/>
                </a:solidFill>
                <a:cs typeface="AL-Mohanad Bold" pitchFamily="2" charset="-78"/>
              </a:rPr>
              <a:t>حيث أن  :  1 </a:t>
            </a:r>
            <a:r>
              <a:rPr lang="ar-SA" sz="2800" b="1" dirty="0">
                <a:solidFill>
                  <a:prstClr val="black"/>
                </a:solidFill>
                <a:cs typeface="AL-Mohanad Bold" pitchFamily="2" charset="-78"/>
              </a:rPr>
              <a:t>) </a:t>
            </a:r>
            <a:r>
              <a:rPr lang="en-US" sz="2800" b="1" i="1" dirty="0">
                <a:solidFill>
                  <a:srgbClr val="FF6699"/>
                </a:solidFill>
                <a:cs typeface="AL-Mohanad Bold" pitchFamily="2" charset="-78"/>
              </a:rPr>
              <a:t>Var1</a:t>
            </a:r>
            <a:r>
              <a:rPr lang="ar-SA" sz="2800" i="1" dirty="0">
                <a:solidFill>
                  <a:srgbClr val="FF6699"/>
                </a:solidFill>
                <a:cs typeface="AL-Mohanad Bold" pitchFamily="2" charset="-78"/>
              </a:rPr>
              <a:t> </a:t>
            </a:r>
            <a:r>
              <a:rPr lang="ar-SA" sz="2800" i="1" dirty="0">
                <a:solidFill>
                  <a:prstClr val="black"/>
                </a:solidFill>
                <a:cs typeface="AL-Mohanad Bold" pitchFamily="2" charset="-78"/>
              </a:rPr>
              <a:t>: </a:t>
            </a:r>
            <a:r>
              <a:rPr lang="ar-SA" sz="2800" b="1" dirty="0">
                <a:solidFill>
                  <a:prstClr val="black"/>
                </a:solidFill>
                <a:cs typeface="AL-Mohanad Bold" pitchFamily="2" charset="-78"/>
              </a:rPr>
              <a:t>اسم المتغير.</a:t>
            </a:r>
          </a:p>
          <a:p>
            <a:pPr marL="2057400" algn="just">
              <a:lnSpc>
                <a:spcPct val="130000"/>
              </a:lnSpc>
            </a:pPr>
            <a:r>
              <a:rPr lang="ar-SA" sz="2800" b="1" dirty="0" smtClean="0">
                <a:solidFill>
                  <a:prstClr val="black"/>
                </a:solidFill>
                <a:cs typeface="AL-Mohanad Bold" pitchFamily="2" charset="-78"/>
              </a:rPr>
              <a:t>  2 </a:t>
            </a:r>
            <a:r>
              <a:rPr lang="ar-SA" sz="2800" b="1" dirty="0">
                <a:solidFill>
                  <a:prstClr val="black"/>
                </a:solidFill>
                <a:cs typeface="AL-Mohanad Bold" pitchFamily="2" charset="-78"/>
              </a:rPr>
              <a:t>) </a:t>
            </a:r>
            <a:r>
              <a:rPr lang="en-US" sz="2800" b="1" dirty="0">
                <a:solidFill>
                  <a:srgbClr val="FF6699"/>
                </a:solidFill>
                <a:cs typeface="AL-Mohanad Bold" pitchFamily="2" charset="-78"/>
              </a:rPr>
              <a:t>As</a:t>
            </a:r>
            <a:r>
              <a:rPr lang="ar-SA" sz="2800" b="1" dirty="0">
                <a:solidFill>
                  <a:prstClr val="black"/>
                </a:solidFill>
                <a:cs typeface="AL-Mohanad Bold" pitchFamily="2" charset="-78"/>
              </a:rPr>
              <a:t>  : </a:t>
            </a:r>
            <a:r>
              <a:rPr lang="ar-SA" sz="2800" b="1" dirty="0" smtClean="0">
                <a:solidFill>
                  <a:prstClr val="black"/>
                </a:solidFill>
                <a:cs typeface="AL-Mohanad Bold" pitchFamily="2" charset="-78"/>
              </a:rPr>
              <a:t> رابط </a:t>
            </a:r>
            <a:r>
              <a:rPr lang="ar-SA" sz="2800" b="1" dirty="0">
                <a:solidFill>
                  <a:prstClr val="black"/>
                </a:solidFill>
                <a:cs typeface="AL-Mohanad Bold" pitchFamily="2" charset="-78"/>
              </a:rPr>
              <a:t>بين اسم المتغير ونوعه.</a:t>
            </a:r>
          </a:p>
          <a:p>
            <a:pPr marL="2057400" algn="just">
              <a:lnSpc>
                <a:spcPct val="130000"/>
              </a:lnSpc>
            </a:pPr>
            <a:r>
              <a:rPr lang="ar-SA" sz="2800" b="1" dirty="0" smtClean="0">
                <a:solidFill>
                  <a:prstClr val="black"/>
                </a:solidFill>
                <a:cs typeface="AL-Mohanad Bold" pitchFamily="2" charset="-78"/>
              </a:rPr>
              <a:t>  3 </a:t>
            </a:r>
            <a:r>
              <a:rPr lang="ar-SA" sz="2800" b="1" dirty="0">
                <a:solidFill>
                  <a:prstClr val="black"/>
                </a:solidFill>
                <a:cs typeface="AL-Mohanad Bold" pitchFamily="2" charset="-78"/>
              </a:rPr>
              <a:t>) </a:t>
            </a:r>
            <a:r>
              <a:rPr lang="en-US" sz="2800" b="1" dirty="0">
                <a:solidFill>
                  <a:srgbClr val="FF6699"/>
                </a:solidFill>
                <a:cs typeface="AL-Mohanad Bold" pitchFamily="2" charset="-78"/>
              </a:rPr>
              <a:t>Type</a:t>
            </a:r>
            <a:r>
              <a:rPr lang="ar-SA" sz="2800" b="1" dirty="0">
                <a:solidFill>
                  <a:srgbClr val="FF6699"/>
                </a:solidFill>
                <a:cs typeface="AL-Mohanad Bold" pitchFamily="2" charset="-78"/>
              </a:rPr>
              <a:t> </a:t>
            </a:r>
            <a:r>
              <a:rPr lang="ar-SA" sz="2800" b="1" dirty="0">
                <a:solidFill>
                  <a:prstClr val="black"/>
                </a:solidFill>
                <a:cs typeface="AL-Mohanad Bold" pitchFamily="2" charset="-78"/>
              </a:rPr>
              <a:t>: نوع المتغير.</a:t>
            </a:r>
          </a:p>
        </p:txBody>
      </p:sp>
      <p:sp>
        <p:nvSpPr>
          <p:cNvPr id="10" name="نجمة مكونة من 7 نقاط 5"/>
          <p:cNvSpPr/>
          <p:nvPr/>
        </p:nvSpPr>
        <p:spPr>
          <a:xfrm>
            <a:off x="7884368" y="3593222"/>
            <a:ext cx="1115616" cy="936000"/>
          </a:xfrm>
          <a:prstGeom prst="star7">
            <a:avLst/>
          </a:prstGeom>
          <a:solidFill>
            <a:srgbClr val="00CC99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0" tIns="180000" rIns="0" bIns="36000" rtlCol="1" anchor="ctr"/>
          <a:lstStyle/>
          <a:p>
            <a:pPr algn="ctr"/>
            <a:r>
              <a:rPr lang="ar-SA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onaizah Hor-ayman" pitchFamily="2" charset="-78"/>
              </a:rPr>
              <a:t>أمثلة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67544" y="4742679"/>
            <a:ext cx="8046640" cy="19266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9050" algn="ctr">
              <a:spcBef>
                <a:spcPct val="20000"/>
              </a:spcBef>
            </a:pPr>
            <a:r>
              <a:rPr lang="ar-SA" sz="2800" dirty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عرفي متغير لتخزين اسم الطالب وليكن</a:t>
            </a:r>
            <a:r>
              <a:rPr lang="en-US" sz="2800" b="1" dirty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riam" pitchFamily="34" charset="-79"/>
                <a:ea typeface="Monotype Koufi" pitchFamily="2" charset="-78"/>
                <a:cs typeface="Miriam" pitchFamily="34" charset="-79"/>
              </a:rPr>
              <a:t>name</a:t>
            </a:r>
            <a:r>
              <a:rPr lang="en-US" sz="2800" dirty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  </a:t>
            </a:r>
            <a:r>
              <a:rPr lang="ar-SA" sz="2800" dirty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 من نوع حرفي ؟ </a:t>
            </a:r>
          </a:p>
          <a:p>
            <a:pPr indent="19050" algn="ctr">
              <a:spcBef>
                <a:spcPct val="20000"/>
              </a:spcBef>
            </a:pPr>
            <a:r>
              <a:rPr lang="en-US" sz="2800" b="1" dirty="0">
                <a:solidFill>
                  <a:srgbClr val="FF6699"/>
                </a:solidFill>
                <a:cs typeface="AL-Mohanad Bold" pitchFamily="2" charset="-78"/>
              </a:rPr>
              <a:t>DIM </a:t>
            </a:r>
            <a:r>
              <a:rPr lang="en-US" sz="2800" b="1" dirty="0">
                <a:solidFill>
                  <a:srgbClr val="16025E"/>
                </a:solidFill>
                <a:cs typeface="AL-Mohanad Bold" pitchFamily="2" charset="-78"/>
              </a:rPr>
              <a:t>name</a:t>
            </a:r>
            <a:r>
              <a:rPr lang="en-US" sz="2800" b="1" dirty="0">
                <a:solidFill>
                  <a:prstClr val="black"/>
                </a:solidFill>
                <a:cs typeface="AL-Mohanad Bold" pitchFamily="2" charset="-78"/>
              </a:rPr>
              <a:t> As String</a:t>
            </a:r>
            <a:endParaRPr lang="en-US" sz="2800" b="1" dirty="0">
              <a:solidFill>
                <a:srgbClr val="C00000"/>
              </a:solidFill>
              <a:cs typeface="AL-Mohanad Bold" pitchFamily="2" charset="-78"/>
            </a:endParaRPr>
          </a:p>
          <a:p>
            <a:pPr indent="19050" algn="ctr">
              <a:spcBef>
                <a:spcPct val="20000"/>
              </a:spcBef>
            </a:pPr>
            <a:r>
              <a:rPr lang="ar-SA" sz="2400" b="1" dirty="0">
                <a:solidFill>
                  <a:prstClr val="black"/>
                </a:solidFill>
                <a:cs typeface="AL-Mohanad Bold" pitchFamily="2" charset="-78"/>
              </a:rPr>
              <a:t>ولتعريف أكثر من متغير :</a:t>
            </a:r>
          </a:p>
          <a:p>
            <a:pPr marL="342900" indent="-342900" algn="ctr">
              <a:spcBef>
                <a:spcPct val="20000"/>
              </a:spcBef>
            </a:pPr>
            <a:r>
              <a:rPr lang="en-US" sz="2400" b="1" dirty="0">
                <a:solidFill>
                  <a:srgbClr val="C00000"/>
                </a:solidFill>
                <a:cs typeface="AL-Mohanad Bold" pitchFamily="2" charset="-78"/>
              </a:rPr>
              <a:t> </a:t>
            </a:r>
            <a:r>
              <a:rPr lang="en-US" sz="2400" b="1" dirty="0">
                <a:solidFill>
                  <a:srgbClr val="FF6699"/>
                </a:solidFill>
                <a:cs typeface="AL-Mohanad Bold" pitchFamily="2" charset="-78"/>
              </a:rPr>
              <a:t>DIM </a:t>
            </a:r>
            <a:r>
              <a:rPr lang="en-US" sz="2400" b="1" dirty="0">
                <a:solidFill>
                  <a:srgbClr val="16025E"/>
                </a:solidFill>
                <a:cs typeface="AL-Mohanad Bold" pitchFamily="2" charset="-78"/>
              </a:rPr>
              <a:t>name</a:t>
            </a:r>
            <a:r>
              <a:rPr lang="en-US" sz="2400" b="1" dirty="0">
                <a:solidFill>
                  <a:prstClr val="black"/>
                </a:solidFill>
                <a:cs typeface="AL-Mohanad Bold" pitchFamily="2" charset="-78"/>
              </a:rPr>
              <a:t> As String , </a:t>
            </a:r>
            <a:r>
              <a:rPr lang="en-US" sz="2400" b="1" dirty="0">
                <a:solidFill>
                  <a:srgbClr val="16025E"/>
                </a:solidFill>
                <a:cs typeface="AL-Mohanad Bold" pitchFamily="2" charset="-78"/>
              </a:rPr>
              <a:t>age</a:t>
            </a:r>
            <a:r>
              <a:rPr lang="en-US" sz="2400" b="1" dirty="0">
                <a:solidFill>
                  <a:prstClr val="black"/>
                </a:solidFill>
                <a:cs typeface="AL-Mohanad Bold" pitchFamily="2" charset="-78"/>
              </a:rPr>
              <a:t> As </a:t>
            </a:r>
            <a:r>
              <a:rPr lang="en-US" sz="2400" b="1" dirty="0" smtClean="0">
                <a:solidFill>
                  <a:prstClr val="black"/>
                </a:solidFill>
                <a:cs typeface="AL-Mohanad Bold" pitchFamily="2" charset="-78"/>
              </a:rPr>
              <a:t>Integer</a:t>
            </a:r>
            <a:endParaRPr lang="ar-SA" sz="2400" b="1" dirty="0">
              <a:solidFill>
                <a:prstClr val="black"/>
              </a:solidFill>
              <a:cs typeface="AL-Mohanad Bold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60067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  <p:bldP spid="9" grpId="0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arrow_marquee_hw.gif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43173" y="0"/>
            <a:ext cx="4017059" cy="184482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59832" y="1124744"/>
            <a:ext cx="3024336" cy="6853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332" y="1159514"/>
            <a:ext cx="8398510" cy="4357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مستطيل مستدير الزوايا 1"/>
          <p:cNvSpPr/>
          <p:nvPr/>
        </p:nvSpPr>
        <p:spPr>
          <a:xfrm>
            <a:off x="3419872" y="332656"/>
            <a:ext cx="2367714" cy="540000"/>
          </a:xfrm>
          <a:prstGeom prst="round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>
                <a:solidFill>
                  <a:prstClr val="white"/>
                </a:solidFill>
                <a:cs typeface="AL-Mohanad Bold" pitchFamily="2" charset="-78"/>
              </a:rPr>
              <a:t>أنواع البيانات</a:t>
            </a:r>
          </a:p>
        </p:txBody>
      </p:sp>
      <p:sp>
        <p:nvSpPr>
          <p:cNvPr id="6" name="مربع نص 5"/>
          <p:cNvSpPr txBox="1"/>
          <p:nvPr/>
        </p:nvSpPr>
        <p:spPr>
          <a:xfrm>
            <a:off x="349954" y="5661248"/>
            <a:ext cx="8398510" cy="103296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tIns="0" bIns="72000" rtlCol="1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ar-SA" sz="28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 pitchFamily="2" charset="-78"/>
              </a:rPr>
              <a:t>تصحيح : </a:t>
            </a:r>
            <a:r>
              <a:rPr lang="ar-SA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 pitchFamily="2" charset="-78"/>
              </a:rPr>
              <a:t> </a:t>
            </a:r>
            <a:r>
              <a:rPr lang="ar-SA" sz="2400" b="1" dirty="0" smtClean="0">
                <a:cs typeface="AL-Mohanad Bold" pitchFamily="2" charset="-78"/>
              </a:rPr>
              <a:t>لا يحتوي فيجول </a:t>
            </a:r>
            <a:r>
              <a:rPr lang="ar-SA" sz="2400" b="1" dirty="0" err="1" smtClean="0">
                <a:cs typeface="AL-Mohanad Bold" pitchFamily="2" charset="-78"/>
              </a:rPr>
              <a:t>ستوديو</a:t>
            </a:r>
            <a:r>
              <a:rPr lang="ar-SA" sz="2400" b="1" dirty="0" smtClean="0">
                <a:cs typeface="AL-Mohanad Bold" pitchFamily="2" charset="-78"/>
              </a:rPr>
              <a:t> على متغير من النوع  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 pitchFamily="2" charset="-78"/>
              </a:rPr>
              <a:t>Currency</a:t>
            </a:r>
            <a:r>
              <a:rPr lang="ar-S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 pitchFamily="2" charset="-78"/>
              </a:rPr>
              <a:t> </a:t>
            </a:r>
            <a:r>
              <a:rPr lang="ar-SA" sz="2400" b="1" dirty="0" smtClean="0">
                <a:cs typeface="AL-Mohanad Bold" pitchFamily="2" charset="-78"/>
              </a:rPr>
              <a:t>ولا النوع  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 pitchFamily="2" charset="-78"/>
              </a:rPr>
              <a:t>Variant</a:t>
            </a:r>
            <a:r>
              <a:rPr lang="ar-SA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 pitchFamily="2" charset="-78"/>
              </a:rPr>
              <a:t> </a:t>
            </a:r>
            <a:r>
              <a:rPr lang="ar-SA" sz="2400" b="1" dirty="0" smtClean="0">
                <a:cs typeface="AL-Mohanad Bold" pitchFamily="2" charset="-78"/>
              </a:rPr>
              <a:t>حيث تم </a:t>
            </a:r>
            <a:r>
              <a:rPr lang="ar-SA" sz="2400" b="1" dirty="0">
                <a:cs typeface="AL-Mohanad Bold" pitchFamily="2" charset="-78"/>
              </a:rPr>
              <a:t>استبداله </a:t>
            </a:r>
            <a:r>
              <a:rPr lang="ar-SA" sz="2400" b="1" dirty="0" smtClean="0">
                <a:cs typeface="AL-Mohanad Bold" pitchFamily="2" charset="-78"/>
              </a:rPr>
              <a:t>بالنوع   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 pitchFamily="2" charset="-78"/>
              </a:rPr>
              <a:t>Object</a:t>
            </a:r>
            <a:endParaRPr 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L-Mohanad Bold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29946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2987824" y="357166"/>
            <a:ext cx="3384376" cy="5400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GA Aladdin Regular" pitchFamily="2" charset="-78"/>
              </a:rPr>
              <a:t>العمليات الحسابية والمنطقية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1214422"/>
            <a:ext cx="5149806" cy="28867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مستطيل مستدير الزوايا 4"/>
          <p:cNvSpPr/>
          <p:nvPr/>
        </p:nvSpPr>
        <p:spPr>
          <a:xfrm>
            <a:off x="5580112" y="1357298"/>
            <a:ext cx="3276364" cy="5400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GA Aladdin Regular" pitchFamily="2" charset="-78"/>
              </a:rPr>
              <a:t>العمليات الحسابية في البرمجة</a:t>
            </a:r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5868144" y="3789040"/>
            <a:ext cx="2880320" cy="5400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GA Aladdin Regular" pitchFamily="2" charset="-78"/>
              </a:rPr>
              <a:t>ترتيب العمليات الحسابية</a:t>
            </a:r>
          </a:p>
        </p:txBody>
      </p:sp>
      <p:sp>
        <p:nvSpPr>
          <p:cNvPr id="7" name="مربع نص 6"/>
          <p:cNvSpPr txBox="1"/>
          <p:nvPr/>
        </p:nvSpPr>
        <p:spPr>
          <a:xfrm>
            <a:off x="1547664" y="4365104"/>
            <a:ext cx="7128792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ar-SA" sz="2400" b="1" dirty="0">
                <a:solidFill>
                  <a:srgbClr val="C00000"/>
                </a:solidFill>
                <a:cs typeface="AL-Mohanad Bold" pitchFamily="2" charset="-78"/>
              </a:rPr>
              <a:t>1 ) </a:t>
            </a:r>
            <a:r>
              <a:rPr lang="ar-SA" sz="2400" b="1" dirty="0">
                <a:solidFill>
                  <a:srgbClr val="16025E"/>
                </a:solidFill>
                <a:cs typeface="AL-Mohanad Bold" pitchFamily="2" charset="-78"/>
              </a:rPr>
              <a:t>ال</a:t>
            </a:r>
            <a:r>
              <a:rPr lang="ar-SA" sz="2400" b="1" dirty="0">
                <a:solidFill>
                  <a:prstClr val="black"/>
                </a:solidFill>
                <a:cs typeface="AL-Mohanad Bold" pitchFamily="2" charset="-78"/>
              </a:rPr>
              <a:t>عمليات التي داخل الأقواس.</a:t>
            </a:r>
          </a:p>
          <a:p>
            <a:pPr algn="just">
              <a:lnSpc>
                <a:spcPct val="150000"/>
              </a:lnSpc>
            </a:pPr>
            <a:r>
              <a:rPr lang="ar-SA" sz="2400" b="1" dirty="0">
                <a:solidFill>
                  <a:srgbClr val="C00000"/>
                </a:solidFill>
                <a:cs typeface="AL-Mohanad Bold" pitchFamily="2" charset="-78"/>
              </a:rPr>
              <a:t>2 ) </a:t>
            </a:r>
            <a:r>
              <a:rPr lang="ar-SA" sz="2400" b="1" dirty="0">
                <a:solidFill>
                  <a:prstClr val="black"/>
                </a:solidFill>
                <a:cs typeface="AL-Mohanad Bold" pitchFamily="2" charset="-78"/>
              </a:rPr>
              <a:t>عمليات الأس.</a:t>
            </a:r>
          </a:p>
          <a:p>
            <a:pPr algn="just">
              <a:lnSpc>
                <a:spcPct val="150000"/>
              </a:lnSpc>
            </a:pPr>
            <a:r>
              <a:rPr lang="ar-SA" sz="2400" b="1" dirty="0">
                <a:solidFill>
                  <a:srgbClr val="C00000"/>
                </a:solidFill>
                <a:cs typeface="AL-Mohanad Bold" pitchFamily="2" charset="-78"/>
              </a:rPr>
              <a:t>3 ) </a:t>
            </a:r>
            <a:r>
              <a:rPr lang="ar-SA" sz="2400" b="1" dirty="0">
                <a:solidFill>
                  <a:prstClr val="black"/>
                </a:solidFill>
                <a:cs typeface="AL-Mohanad Bold" pitchFamily="2" charset="-78"/>
              </a:rPr>
              <a:t>عمليات الضرب والقسمة ، وإذا تعددت نبدأ التنفيذ من اليسار لليمين.</a:t>
            </a:r>
          </a:p>
          <a:p>
            <a:pPr algn="just">
              <a:lnSpc>
                <a:spcPct val="150000"/>
              </a:lnSpc>
            </a:pPr>
            <a:r>
              <a:rPr lang="ar-SA" sz="2400" b="1" dirty="0">
                <a:solidFill>
                  <a:srgbClr val="C00000"/>
                </a:solidFill>
                <a:cs typeface="AL-Mohanad Bold" pitchFamily="2" charset="-78"/>
              </a:rPr>
              <a:t>4 ) </a:t>
            </a:r>
            <a:r>
              <a:rPr lang="ar-SA" sz="2400" b="1" dirty="0">
                <a:solidFill>
                  <a:prstClr val="black"/>
                </a:solidFill>
                <a:cs typeface="AL-Mohanad Bold" pitchFamily="2" charset="-78"/>
              </a:rPr>
              <a:t>عمليات الجمع والطرح ، وإذا تعددت نبدأ التنفيذ من اليسار لليمين.</a:t>
            </a:r>
            <a:endParaRPr lang="ar-SA" sz="2400" b="1" dirty="0">
              <a:solidFill>
                <a:srgbClr val="C00000"/>
              </a:solidFill>
              <a:cs typeface="AL-Mohanad Bold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3030" y="2060848"/>
            <a:ext cx="3219450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000726"/>
      </p:ext>
    </p:extLst>
  </p:cSld>
  <p:clrMapOvr>
    <a:masterClrMapping/>
  </p:clrMapOvr>
  <p:transition>
    <p:push dir="u"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ربع نص 6"/>
          <p:cNvSpPr txBox="1"/>
          <p:nvPr/>
        </p:nvSpPr>
        <p:spPr>
          <a:xfrm>
            <a:off x="321134" y="1628800"/>
            <a:ext cx="7491226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SA" sz="2800" b="1" dirty="0">
                <a:solidFill>
                  <a:srgbClr val="16025E"/>
                </a:solidFill>
                <a:cs typeface="AL-Mohanad Bold" pitchFamily="2" charset="-78"/>
              </a:rPr>
              <a:t>ما نتيجة تنفيذ ال</a:t>
            </a:r>
            <a:r>
              <a:rPr lang="ar-SA" sz="2800" b="1" dirty="0">
                <a:solidFill>
                  <a:prstClr val="black"/>
                </a:solidFill>
                <a:cs typeface="AL-Mohanad Bold" pitchFamily="2" charset="-78"/>
              </a:rPr>
              <a:t>عملية التالية على جهاز الحاسب :</a:t>
            </a:r>
          </a:p>
          <a:p>
            <a:pPr algn="just" rtl="0">
              <a:lnSpc>
                <a:spcPct val="150000"/>
              </a:lnSpc>
            </a:pPr>
            <a:r>
              <a:rPr lang="en-US" sz="2800" b="1" dirty="0">
                <a:solidFill>
                  <a:srgbClr val="C00000"/>
                </a:solidFill>
                <a:cs typeface="AL-Mohanad Bold" pitchFamily="2" charset="-78"/>
              </a:rPr>
              <a:t>M 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= 2 * 6  +  3^2</a:t>
            </a:r>
            <a:endParaRPr lang="ar-SA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5868144" y="1052736"/>
            <a:ext cx="1136490" cy="576064"/>
          </a:xfrm>
          <a:prstGeom prst="trapezoid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 pitchFamily="2" charset="-78"/>
              </a:rPr>
              <a:t>مثال1</a:t>
            </a:r>
          </a:p>
        </p:txBody>
      </p:sp>
      <p:sp>
        <p:nvSpPr>
          <p:cNvPr id="9" name="مستطيل 8"/>
          <p:cNvSpPr/>
          <p:nvPr/>
        </p:nvSpPr>
        <p:spPr>
          <a:xfrm>
            <a:off x="6012160" y="2708920"/>
            <a:ext cx="1064482" cy="504056"/>
          </a:xfrm>
          <a:prstGeom prst="trapezoid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 pitchFamily="2" charset="-78"/>
              </a:rPr>
              <a:t>الحل</a:t>
            </a:r>
          </a:p>
        </p:txBody>
      </p:sp>
      <p:sp>
        <p:nvSpPr>
          <p:cNvPr id="10" name="مربع نص 9"/>
          <p:cNvSpPr txBox="1"/>
          <p:nvPr/>
        </p:nvSpPr>
        <p:spPr>
          <a:xfrm>
            <a:off x="213871" y="3140968"/>
            <a:ext cx="6510550" cy="35855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SA" sz="2400" b="1" dirty="0">
                <a:solidFill>
                  <a:srgbClr val="16025E"/>
                </a:solidFill>
                <a:latin typeface="Times New Roman" pitchFamily="18" charset="0"/>
                <a:cs typeface="AL-Mohanad Bold" pitchFamily="2" charset="-78"/>
              </a:rPr>
              <a:t>حيث إن ال</a:t>
            </a:r>
            <a:r>
              <a:rPr lang="ar-SA" sz="2400" b="1" dirty="0">
                <a:solidFill>
                  <a:prstClr val="black"/>
                </a:solidFill>
                <a:latin typeface="Times New Roman" pitchFamily="18" charset="0"/>
                <a:cs typeface="AL-Mohanad Bold" pitchFamily="2" charset="-78"/>
              </a:rPr>
              <a:t>عمليات هنا هي الضرب والجمع والأس ، ولها </a:t>
            </a:r>
            <a:r>
              <a:rPr lang="ar-SA" sz="2400" b="1" dirty="0" smtClean="0">
                <a:solidFill>
                  <a:prstClr val="black"/>
                </a:solidFill>
                <a:latin typeface="Times New Roman" pitchFamily="18" charset="0"/>
                <a:cs typeface="AL-Mohanad Bold" pitchFamily="2" charset="-78"/>
              </a:rPr>
              <a:t>أولويات</a:t>
            </a:r>
          </a:p>
          <a:p>
            <a:pPr algn="ctr">
              <a:lnSpc>
                <a:spcPct val="150000"/>
              </a:lnSpc>
            </a:pPr>
            <a:r>
              <a:rPr lang="ar-SA" sz="2400" b="1" dirty="0" smtClean="0">
                <a:solidFill>
                  <a:prstClr val="black"/>
                </a:solidFill>
                <a:latin typeface="Times New Roman" pitchFamily="18" charset="0"/>
                <a:cs typeface="AL-Mohanad Bold" pitchFamily="2" charset="-78"/>
              </a:rPr>
              <a:t>مختلفة </a:t>
            </a:r>
            <a:r>
              <a:rPr lang="ar-SA" sz="2400" b="1" dirty="0">
                <a:solidFill>
                  <a:prstClr val="black"/>
                </a:solidFill>
                <a:latin typeface="Times New Roman" pitchFamily="18" charset="0"/>
                <a:cs typeface="AL-Mohanad Bold" pitchFamily="2" charset="-78"/>
              </a:rPr>
              <a:t>فسوف نبدأ التنفيذ بالترتيب </a:t>
            </a:r>
            <a:endParaRPr lang="ar-SA" sz="2400" b="1" dirty="0" smtClean="0">
              <a:solidFill>
                <a:prstClr val="black"/>
              </a:solidFill>
              <a:latin typeface="Times New Roman" pitchFamily="18" charset="0"/>
              <a:cs typeface="AL-Mohanad Bold" pitchFamily="2" charset="-78"/>
            </a:endParaRPr>
          </a:p>
          <a:p>
            <a:pPr algn="just"/>
            <a:endParaRPr lang="ar-SA" sz="1100" b="1" dirty="0">
              <a:solidFill>
                <a:prstClr val="black"/>
              </a:solidFill>
              <a:latin typeface="Times New Roman" pitchFamily="18" charset="0"/>
              <a:cs typeface="AL-Mohanad Bold" pitchFamily="2" charset="-78"/>
            </a:endParaRPr>
          </a:p>
          <a:p>
            <a:pPr algn="just"/>
            <a:r>
              <a:rPr lang="ar-SA" sz="2400" b="1" dirty="0">
                <a:solidFill>
                  <a:srgbClr val="16025E"/>
                </a:solidFill>
                <a:latin typeface="Times New Roman" pitchFamily="18" charset="0"/>
                <a:cs typeface="AL-Mohanad Bold" pitchFamily="2" charset="-78"/>
              </a:rPr>
              <a:t>1 ) ننفذ </a:t>
            </a:r>
            <a:r>
              <a:rPr lang="ar-SA" sz="2400" b="1" dirty="0">
                <a:solidFill>
                  <a:prstClr val="black"/>
                </a:solidFill>
                <a:latin typeface="Times New Roman" pitchFamily="18" charset="0"/>
                <a:cs typeface="AL-Mohanad Bold" pitchFamily="2" charset="-78"/>
              </a:rPr>
              <a:t>عملية الأوس أولاً :  </a:t>
            </a:r>
          </a:p>
          <a:p>
            <a:pPr algn="just" rtl="0"/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AL-Mohanad Bold" pitchFamily="2" charset="-78"/>
              </a:rPr>
              <a:t>M = 2 * 6 + 9</a:t>
            </a:r>
            <a:r>
              <a:rPr lang="ar-SA" sz="2400" b="1" dirty="0">
                <a:solidFill>
                  <a:srgbClr val="16025E"/>
                </a:solidFill>
                <a:latin typeface="Times New Roman" pitchFamily="18" charset="0"/>
                <a:cs typeface="AL-Mohanad Bold" pitchFamily="2" charset="-78"/>
              </a:rPr>
              <a:t> </a:t>
            </a:r>
          </a:p>
          <a:p>
            <a:pPr algn="just"/>
            <a:r>
              <a:rPr lang="ar-SA" sz="2400" b="1" dirty="0">
                <a:solidFill>
                  <a:srgbClr val="C00000"/>
                </a:solidFill>
                <a:latin typeface="Times New Roman" pitchFamily="18" charset="0"/>
                <a:cs typeface="AL-Mohanad Bold" pitchFamily="2" charset="-78"/>
              </a:rPr>
              <a:t>2 ) ثم </a:t>
            </a:r>
            <a:r>
              <a:rPr lang="ar-SA" sz="2400" b="1" dirty="0">
                <a:solidFill>
                  <a:prstClr val="black"/>
                </a:solidFill>
                <a:latin typeface="Times New Roman" pitchFamily="18" charset="0"/>
                <a:cs typeface="AL-Mohanad Bold" pitchFamily="2" charset="-78"/>
              </a:rPr>
              <a:t>عملية الضرب ثانياً : </a:t>
            </a:r>
          </a:p>
          <a:p>
            <a:pPr algn="just" rtl="0"/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AL-Mohanad Bold" pitchFamily="2" charset="-78"/>
              </a:rPr>
              <a:t>M = 12 + 9</a:t>
            </a:r>
          </a:p>
          <a:p>
            <a:pPr algn="just"/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AL-Mohanad Bold" pitchFamily="2" charset="-78"/>
              </a:rPr>
              <a:t>  </a:t>
            </a:r>
            <a:r>
              <a:rPr lang="ar-SA" sz="2400" b="1" dirty="0">
                <a:solidFill>
                  <a:srgbClr val="C00000"/>
                </a:solidFill>
                <a:latin typeface="Times New Roman" pitchFamily="18" charset="0"/>
                <a:cs typeface="AL-Mohanad Bold" pitchFamily="2" charset="-78"/>
              </a:rPr>
              <a:t>أخيراً </a:t>
            </a:r>
            <a:r>
              <a:rPr lang="ar-SA" sz="2400" b="1" dirty="0">
                <a:solidFill>
                  <a:prstClr val="black"/>
                </a:solidFill>
                <a:latin typeface="Times New Roman" pitchFamily="18" charset="0"/>
                <a:cs typeface="AL-Mohanad Bold" pitchFamily="2" charset="-78"/>
              </a:rPr>
              <a:t>عملية الجمع :</a:t>
            </a:r>
          </a:p>
          <a:p>
            <a:pPr algn="just" rtl="0"/>
            <a:r>
              <a:rPr lang="ar-SA" sz="2400" b="1" dirty="0">
                <a:solidFill>
                  <a:prstClr val="black"/>
                </a:solidFill>
                <a:latin typeface="Times New Roman" pitchFamily="18" charset="0"/>
                <a:cs typeface="AL-Mohanad Bold" pitchFamily="2" charset="-78"/>
              </a:rPr>
              <a:t> 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AL-Mohanad Bold" pitchFamily="2" charset="-78"/>
              </a:rPr>
              <a:t>M = 21                                                                       </a:t>
            </a:r>
            <a:endParaRPr lang="ar-SA" sz="2400" b="1" dirty="0">
              <a:solidFill>
                <a:srgbClr val="C00000"/>
              </a:solidFill>
              <a:latin typeface="Times New Roman" pitchFamily="18" charset="0"/>
              <a:cs typeface="AL-Mohanad Bold" pitchFamily="2" charset="-78"/>
            </a:endParaRPr>
          </a:p>
        </p:txBody>
      </p:sp>
      <p:sp>
        <p:nvSpPr>
          <p:cNvPr id="11" name="مستطيل مستدير الزوايا 10"/>
          <p:cNvSpPr/>
          <p:nvPr/>
        </p:nvSpPr>
        <p:spPr>
          <a:xfrm>
            <a:off x="179512" y="260648"/>
            <a:ext cx="4392488" cy="936104"/>
          </a:xfrm>
          <a:prstGeom prst="flowChartManualInpu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tIns="108000" rtlCol="1" anchor="ctr"/>
          <a:lstStyle/>
          <a:p>
            <a:pPr algn="ctr"/>
            <a:r>
              <a:rPr lang="ar-SA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cen Dalal Text" pitchFamily="2" charset="-78"/>
                <a:cs typeface="Hacen Dalal Text" pitchFamily="2" charset="-78"/>
              </a:rPr>
              <a:t>ترتيب العمليات الحسابية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466" y="4437112"/>
            <a:ext cx="2632534" cy="2632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150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  <p:bldP spid="10" grpId="0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45000"/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صورة 12" descr="Cute-Animated-Gif-Cherries.gif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67070" y="2928934"/>
            <a:ext cx="3929066" cy="3929066"/>
          </a:xfrm>
          <a:prstGeom prst="rect">
            <a:avLst/>
          </a:prstGeom>
        </p:spPr>
      </p:pic>
      <p:sp>
        <p:nvSpPr>
          <p:cNvPr id="7" name="مربع نص 6"/>
          <p:cNvSpPr txBox="1"/>
          <p:nvPr/>
        </p:nvSpPr>
        <p:spPr>
          <a:xfrm>
            <a:off x="428596" y="1844824"/>
            <a:ext cx="7491226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ar-SA" sz="2800" b="1" dirty="0">
                <a:solidFill>
                  <a:srgbClr val="16025E"/>
                </a:solidFill>
                <a:cs typeface="AL-Mohanad Bold" pitchFamily="2" charset="-78"/>
              </a:rPr>
              <a:t>ما نتيجة تنفيذ ال</a:t>
            </a:r>
            <a:r>
              <a:rPr lang="ar-SA" sz="2800" b="1" dirty="0">
                <a:solidFill>
                  <a:prstClr val="black"/>
                </a:solidFill>
                <a:cs typeface="AL-Mohanad Bold" pitchFamily="2" charset="-78"/>
              </a:rPr>
              <a:t>عملية التالية على جهاز الحاسب :</a:t>
            </a:r>
          </a:p>
          <a:p>
            <a:pPr algn="just" rtl="0">
              <a:lnSpc>
                <a:spcPct val="150000"/>
              </a:lnSpc>
            </a:pP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 = 2 * ( 6  +  3</a:t>
            </a:r>
            <a:r>
              <a:rPr lang="ar-SA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^2</a:t>
            </a:r>
            <a:endParaRPr lang="ar-SA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مستطيل ذو زوايا قطرية مخدوشة 7"/>
          <p:cNvSpPr/>
          <p:nvPr/>
        </p:nvSpPr>
        <p:spPr>
          <a:xfrm>
            <a:off x="7524328" y="1325039"/>
            <a:ext cx="1136490" cy="543311"/>
          </a:xfrm>
          <a:prstGeom prst="snip2Diag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prstClr val="white"/>
                </a:solidFill>
                <a:cs typeface="AL-Mohanad Bold" pitchFamily="2" charset="-78"/>
              </a:rPr>
              <a:t>مثال2</a:t>
            </a:r>
          </a:p>
        </p:txBody>
      </p:sp>
      <p:sp>
        <p:nvSpPr>
          <p:cNvPr id="9" name="مستطيل ذو زوايا قطرية مخدوشة 8"/>
          <p:cNvSpPr/>
          <p:nvPr/>
        </p:nvSpPr>
        <p:spPr>
          <a:xfrm>
            <a:off x="7500958" y="2643182"/>
            <a:ext cx="1143008" cy="571504"/>
          </a:xfrm>
          <a:prstGeom prst="snip2DiagRect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prstClr val="white"/>
                </a:solidFill>
                <a:cs typeface="AL-Mohanad Bold" pitchFamily="2" charset="-78"/>
              </a:rPr>
              <a:t>الحل</a:t>
            </a:r>
          </a:p>
        </p:txBody>
      </p:sp>
      <p:sp>
        <p:nvSpPr>
          <p:cNvPr id="10" name="مربع نص 9"/>
          <p:cNvSpPr txBox="1"/>
          <p:nvPr/>
        </p:nvSpPr>
        <p:spPr>
          <a:xfrm>
            <a:off x="428596" y="3284984"/>
            <a:ext cx="7956082" cy="345325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ar-SA" sz="2800" b="1" dirty="0">
                <a:solidFill>
                  <a:srgbClr val="C00000"/>
                </a:solidFill>
                <a:cs typeface="AL-Mohanad Bold" pitchFamily="2" charset="-78"/>
              </a:rPr>
              <a:t>1 ) ننفذ </a:t>
            </a:r>
            <a:r>
              <a:rPr lang="ar-SA" sz="2800" b="1" dirty="0">
                <a:solidFill>
                  <a:prstClr val="black"/>
                </a:solidFill>
                <a:cs typeface="AL-Mohanad Bold" pitchFamily="2" charset="-78"/>
              </a:rPr>
              <a:t>عملية الجمع </a:t>
            </a:r>
            <a:r>
              <a:rPr lang="ar-SA" sz="2800" b="1" dirty="0" smtClean="0">
                <a:solidFill>
                  <a:prstClr val="black"/>
                </a:solidFill>
                <a:cs typeface="AL-Mohanad Bold" pitchFamily="2" charset="-78"/>
              </a:rPr>
              <a:t> </a:t>
            </a:r>
            <a:r>
              <a:rPr lang="ar-SA" sz="2800" b="1" dirty="0" smtClean="0">
                <a:solidFill>
                  <a:srgbClr val="C00000"/>
                </a:solidFill>
                <a:cs typeface="AL-Mohanad Bold" pitchFamily="2" charset="-78"/>
              </a:rPr>
              <a:t>أولاً</a:t>
            </a:r>
            <a:r>
              <a:rPr lang="ar-SA" sz="2800" b="1" dirty="0" smtClean="0">
                <a:solidFill>
                  <a:prstClr val="black"/>
                </a:solidFill>
                <a:cs typeface="AL-Mohanad Bold" pitchFamily="2" charset="-78"/>
              </a:rPr>
              <a:t> </a:t>
            </a:r>
            <a:r>
              <a:rPr lang="ar-SA" sz="2800" b="1" dirty="0">
                <a:solidFill>
                  <a:prstClr val="black"/>
                </a:solidFill>
                <a:cs typeface="AL-Mohanad Bold" pitchFamily="2" charset="-78"/>
              </a:rPr>
              <a:t>:  </a:t>
            </a:r>
          </a:p>
          <a:p>
            <a:pPr algn="just" rtl="0">
              <a:lnSpc>
                <a:spcPct val="130000"/>
              </a:lnSpc>
            </a:pP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 = 2 * 9^2</a:t>
            </a:r>
            <a:endParaRPr lang="ar-SA" sz="2800" b="1" dirty="0">
              <a:solidFill>
                <a:srgbClr val="16025E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30000"/>
              </a:lnSpc>
            </a:pPr>
            <a:r>
              <a:rPr lang="ar-SA" sz="2800" b="1" dirty="0">
                <a:solidFill>
                  <a:srgbClr val="C00000"/>
                </a:solidFill>
                <a:cs typeface="AL-Mohanad Bold" pitchFamily="2" charset="-78"/>
              </a:rPr>
              <a:t>2 ) ثم </a:t>
            </a:r>
            <a:r>
              <a:rPr lang="ar-SA" sz="2800" b="1" dirty="0" smtClean="0">
                <a:solidFill>
                  <a:srgbClr val="C00000"/>
                </a:solidFill>
                <a:cs typeface="AL-Mohanad Bold" pitchFamily="2" charset="-78"/>
              </a:rPr>
              <a:t> </a:t>
            </a:r>
            <a:r>
              <a:rPr lang="ar-SA" sz="2800" b="1" dirty="0" smtClean="0">
                <a:solidFill>
                  <a:prstClr val="black"/>
                </a:solidFill>
                <a:cs typeface="AL-Mohanad Bold" pitchFamily="2" charset="-78"/>
              </a:rPr>
              <a:t>عملية </a:t>
            </a:r>
            <a:r>
              <a:rPr lang="ar-SA" sz="2800" b="1" dirty="0">
                <a:solidFill>
                  <a:prstClr val="black"/>
                </a:solidFill>
                <a:cs typeface="AL-Mohanad Bold" pitchFamily="2" charset="-78"/>
              </a:rPr>
              <a:t>الأس ثانياً : </a:t>
            </a:r>
          </a:p>
          <a:p>
            <a:pPr algn="just" rtl="0">
              <a:lnSpc>
                <a:spcPct val="130000"/>
              </a:lnSpc>
            </a:pP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 = 2 *  81</a:t>
            </a:r>
          </a:p>
          <a:p>
            <a:pPr algn="just">
              <a:lnSpc>
                <a:spcPct val="130000"/>
              </a:lnSpc>
            </a:pPr>
            <a:r>
              <a:rPr lang="en-US" sz="2800" b="1" dirty="0">
                <a:solidFill>
                  <a:prstClr val="black"/>
                </a:solidFill>
                <a:cs typeface="AL-Mohanad Bold" pitchFamily="2" charset="-78"/>
              </a:rPr>
              <a:t>  </a:t>
            </a:r>
            <a:r>
              <a:rPr lang="ar-SA" sz="2800" b="1" dirty="0">
                <a:solidFill>
                  <a:srgbClr val="C00000"/>
                </a:solidFill>
                <a:cs typeface="AL-Mohanad Bold" pitchFamily="2" charset="-78"/>
              </a:rPr>
              <a:t>أخيراً </a:t>
            </a:r>
            <a:r>
              <a:rPr lang="ar-SA" sz="2800" b="1" dirty="0">
                <a:solidFill>
                  <a:prstClr val="black"/>
                </a:solidFill>
                <a:cs typeface="AL-Mohanad Bold" pitchFamily="2" charset="-78"/>
              </a:rPr>
              <a:t>عملية </a:t>
            </a:r>
            <a:r>
              <a:rPr lang="ar-SA" sz="2800" b="1" dirty="0" smtClean="0">
                <a:solidFill>
                  <a:prstClr val="black"/>
                </a:solidFill>
                <a:cs typeface="AL-Mohanad Bold" pitchFamily="2" charset="-78"/>
              </a:rPr>
              <a:t>الضرب :</a:t>
            </a:r>
            <a:endParaRPr lang="ar-SA" sz="2800" b="1" dirty="0">
              <a:solidFill>
                <a:prstClr val="black"/>
              </a:solidFill>
              <a:cs typeface="AL-Mohanad Bold" pitchFamily="2" charset="-78"/>
            </a:endParaRPr>
          </a:p>
          <a:p>
            <a:pPr algn="just" rtl="0">
              <a:lnSpc>
                <a:spcPct val="130000"/>
              </a:lnSpc>
            </a:pPr>
            <a:r>
              <a:rPr lang="ar-SA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 = 162                                                                   </a:t>
            </a:r>
            <a:endParaRPr lang="ar-SA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مستطيل مستدير الزوايا 10"/>
          <p:cNvSpPr/>
          <p:nvPr/>
        </p:nvSpPr>
        <p:spPr>
          <a:xfrm>
            <a:off x="2051720" y="332656"/>
            <a:ext cx="4896544" cy="864000"/>
          </a:xfrm>
          <a:prstGeom prst="flowChartPunchedCard">
            <a:avLst/>
          </a:prstGeom>
          <a:solidFill>
            <a:srgbClr val="FFD9FF"/>
          </a:solidFill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tIns="0" bIns="72000" rtlCol="1" anchor="ctr"/>
          <a:lstStyle/>
          <a:p>
            <a:pPr algn="ctr"/>
            <a:r>
              <a:rPr lang="ar-SA" sz="4800" b="1" dirty="0">
                <a:ln>
                  <a:solidFill>
                    <a:srgbClr val="FF6699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Motken Ramlah" pitchFamily="2" charset="-78"/>
              </a:rPr>
              <a:t>ترتيب العمليات الحسابية</a:t>
            </a:r>
          </a:p>
        </p:txBody>
      </p:sp>
    </p:spTree>
    <p:extLst>
      <p:ext uri="{BB962C8B-B14F-4D97-AF65-F5344CB8AC3E}">
        <p14:creationId xmlns:p14="http://schemas.microsoft.com/office/powerpoint/2010/main" val="3911310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  <p:bldP spid="10" grpId="0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صورة 27" descr="Light_Pole_Animated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2908" y="2143116"/>
            <a:ext cx="1285884" cy="5000660"/>
          </a:xfrm>
          <a:prstGeom prst="rect">
            <a:avLst/>
          </a:prstGeom>
        </p:spPr>
      </p:pic>
      <p:sp>
        <p:nvSpPr>
          <p:cNvPr id="12" name="مستطيل مستدير الزوايا 1"/>
          <p:cNvSpPr/>
          <p:nvPr/>
        </p:nvSpPr>
        <p:spPr>
          <a:xfrm rot="653713">
            <a:off x="2766128" y="309533"/>
            <a:ext cx="3638267" cy="768234"/>
          </a:xfrm>
          <a:prstGeom prst="roundRect">
            <a:avLst/>
          </a:prstGeom>
          <a:solidFill>
            <a:srgbClr val="FFFF00"/>
          </a:solidFill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20295628" lon="1701904" rev="229603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العمليات المنطقية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563062"/>
            <a:ext cx="3681710" cy="27300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مربع نص 3"/>
          <p:cNvSpPr txBox="1"/>
          <p:nvPr/>
        </p:nvSpPr>
        <p:spPr>
          <a:xfrm>
            <a:off x="4932040" y="1329149"/>
            <a:ext cx="4032448" cy="33239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ar-SA" sz="2000" b="1" dirty="0">
                <a:solidFill>
                  <a:prstClr val="black"/>
                </a:solidFill>
                <a:cs typeface="AL-Mohanad Bold" pitchFamily="2" charset="-78"/>
              </a:rPr>
              <a:t>يقصد بها العمليات التي تتم فيها المقارنة بين قيمتين سواء أكانتا عدديتين أو حرفيتين ، متساويتين أو غير متساويتين ، ويكون الناتج في عمليات المقارنة إما القيمة </a:t>
            </a:r>
            <a:r>
              <a:rPr lang="ar-SA" sz="2000" b="1" dirty="0" smtClean="0">
                <a:solidFill>
                  <a:prstClr val="black"/>
                </a:solidFill>
                <a:cs typeface="AL-Mohanad Bold" pitchFamily="2" charset="-78"/>
              </a:rPr>
              <a:t> </a:t>
            </a:r>
            <a:r>
              <a:rPr lang="en-US" sz="2000" b="1" dirty="0" smtClean="0">
                <a:solidFill>
                  <a:prstClr val="black"/>
                </a:solidFill>
                <a:cs typeface="AL-Mohanad Bold" pitchFamily="2" charset="-78"/>
              </a:rPr>
              <a:t> </a:t>
            </a:r>
            <a:r>
              <a:rPr lang="en-US" sz="2000" b="1" dirty="0">
                <a:solidFill>
                  <a:srgbClr val="C00000"/>
                </a:solidFill>
                <a:cs typeface="AL-Mohanad Bold" pitchFamily="2" charset="-78"/>
              </a:rPr>
              <a:t>True</a:t>
            </a:r>
            <a:r>
              <a:rPr lang="ar-SA" sz="2000" b="1" dirty="0">
                <a:solidFill>
                  <a:srgbClr val="C00000"/>
                </a:solidFill>
                <a:cs typeface="AL-Mohanad Bold" pitchFamily="2" charset="-78"/>
              </a:rPr>
              <a:t> </a:t>
            </a:r>
            <a:r>
              <a:rPr lang="ar-SA" sz="2000" b="1" dirty="0">
                <a:solidFill>
                  <a:prstClr val="black"/>
                </a:solidFill>
                <a:cs typeface="AL-Mohanad Bold" pitchFamily="2" charset="-78"/>
              </a:rPr>
              <a:t>أي صحيح أو </a:t>
            </a:r>
            <a:r>
              <a:rPr lang="en-US" sz="2000" b="1" dirty="0">
                <a:solidFill>
                  <a:srgbClr val="C00000"/>
                </a:solidFill>
                <a:cs typeface="AL-Mohanad Bold" pitchFamily="2" charset="-78"/>
              </a:rPr>
              <a:t>False</a:t>
            </a:r>
            <a:r>
              <a:rPr lang="ar-SA" sz="2000" b="1" dirty="0">
                <a:solidFill>
                  <a:srgbClr val="C00000"/>
                </a:solidFill>
                <a:cs typeface="AL-Mohanad Bold" pitchFamily="2" charset="-78"/>
              </a:rPr>
              <a:t> </a:t>
            </a:r>
            <a:r>
              <a:rPr lang="ar-SA" sz="2000" b="1" dirty="0" smtClean="0">
                <a:solidFill>
                  <a:srgbClr val="C00000"/>
                </a:solidFill>
                <a:cs typeface="AL-Mohanad Bold" pitchFamily="2" charset="-78"/>
              </a:rPr>
              <a:t> </a:t>
            </a:r>
            <a:r>
              <a:rPr lang="ar-SA" sz="2000" b="1" dirty="0" smtClean="0">
                <a:solidFill>
                  <a:prstClr val="black"/>
                </a:solidFill>
                <a:cs typeface="AL-Mohanad Bold" pitchFamily="2" charset="-78"/>
              </a:rPr>
              <a:t>أي خطأ. ولوكان </a:t>
            </a:r>
            <a:r>
              <a:rPr lang="ar-SA" sz="2000" b="1" dirty="0">
                <a:solidFill>
                  <a:prstClr val="black"/>
                </a:solidFill>
                <a:cs typeface="AL-Mohanad Bold" pitchFamily="2" charset="-78"/>
              </a:rPr>
              <a:t>لدينا عمليات حسابية ومعها عملية مقارنة فإن الأولوية تكون للعمليات الحسابية.</a:t>
            </a:r>
          </a:p>
        </p:txBody>
      </p:sp>
      <p:sp>
        <p:nvSpPr>
          <p:cNvPr id="15" name="مستطيل مستدير الزوايا 4"/>
          <p:cNvSpPr/>
          <p:nvPr/>
        </p:nvSpPr>
        <p:spPr>
          <a:xfrm>
            <a:off x="7786710" y="4725144"/>
            <a:ext cx="936104" cy="588729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prstClr val="white"/>
                </a:solidFill>
                <a:cs typeface="AGA Aladdin Regular" pitchFamily="2" charset="-78"/>
              </a:rPr>
              <a:t>مثال</a:t>
            </a:r>
          </a:p>
        </p:txBody>
      </p:sp>
      <p:sp>
        <p:nvSpPr>
          <p:cNvPr id="16" name="مربع نص 5"/>
          <p:cNvSpPr txBox="1"/>
          <p:nvPr/>
        </p:nvSpPr>
        <p:spPr>
          <a:xfrm>
            <a:off x="1115616" y="4653136"/>
            <a:ext cx="6480720" cy="208672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>
              <a:lnSpc>
                <a:spcPct val="90000"/>
              </a:lnSpc>
            </a:pPr>
            <a:r>
              <a:rPr lang="ar-SA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 pitchFamily="2" charset="-78"/>
              </a:rPr>
              <a:t>ما نتيجة تنفيذ العملية التالية على جهاز الحاسب :</a:t>
            </a:r>
          </a:p>
          <a:p>
            <a:pPr algn="just" rtl="0">
              <a:lnSpc>
                <a:spcPct val="90000"/>
              </a:lnSpc>
            </a:pP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 + 3 * 5 &lt; 4 * 6</a:t>
            </a:r>
          </a:p>
          <a:p>
            <a:pPr algn="just">
              <a:lnSpc>
                <a:spcPct val="90000"/>
              </a:lnSpc>
            </a:pPr>
            <a:r>
              <a:rPr lang="ar-SA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L-Mohanad Bold" pitchFamily="2" charset="-78"/>
              </a:rPr>
              <a:t>ننفذ العمليات الحسابية </a:t>
            </a:r>
            <a:r>
              <a:rPr lang="ar-SA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L-Mohanad Bold" pitchFamily="2" charset="-78"/>
              </a:rPr>
              <a:t>أولاً :</a:t>
            </a:r>
            <a:endParaRPr lang="ar-SA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AL-Mohanad Bold" pitchFamily="2" charset="-78"/>
            </a:endParaRPr>
          </a:p>
          <a:p>
            <a:pPr algn="just" rtl="0">
              <a:lnSpc>
                <a:spcPct val="90000"/>
              </a:lnSpc>
            </a:pP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 + 15 &lt; 24</a:t>
            </a:r>
          </a:p>
          <a:p>
            <a:pPr algn="just" rtl="0">
              <a:lnSpc>
                <a:spcPct val="90000"/>
              </a:lnSpc>
            </a:pPr>
            <a:endParaRPr lang="en-US" sz="2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 rtl="0">
              <a:lnSpc>
                <a:spcPct val="90000"/>
              </a:lnSpc>
            </a:pP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19 </a:t>
            </a: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&lt; 24</a:t>
            </a:r>
            <a:endParaRPr lang="ar-SA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مستطيل مستدير الزوايا 2"/>
          <p:cNvSpPr/>
          <p:nvPr/>
        </p:nvSpPr>
        <p:spPr>
          <a:xfrm>
            <a:off x="2777500" y="5643578"/>
            <a:ext cx="1151558" cy="788549"/>
          </a:xfrm>
          <a:prstGeom prst="roundRect">
            <a:avLst/>
          </a:prstGeo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True</a:t>
            </a:r>
            <a:r>
              <a:rPr lang="ar-SA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ar-SA" sz="24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6603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850"/>
                            </p:stCondLst>
                            <p:childTnLst>
                              <p:par>
                                <p:cTn id="1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85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/>
      <p:bldP spid="15" grpId="0" animBg="1"/>
      <p:bldP spid="16" grpId="0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7740352" y="5661248"/>
            <a:ext cx="1008112" cy="7920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395536" y="357166"/>
            <a:ext cx="8156954" cy="633405"/>
          </a:xfrm>
          <a:prstGeom prst="roundRect">
            <a:avLst/>
          </a:prstGeom>
          <a:solidFill>
            <a:srgbClr val="FFFF99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prstClr val="black"/>
                </a:solidFill>
                <a:cs typeface="AL-Mohanad Bold" pitchFamily="2" charset="-78"/>
              </a:rPr>
              <a:t>تحويل المعادلات الجبرية إلى الصيغة المستخدمة في البرمجة</a:t>
            </a:r>
          </a:p>
        </p:txBody>
      </p:sp>
      <p:sp>
        <p:nvSpPr>
          <p:cNvPr id="21" name="مربع نص 4"/>
          <p:cNvSpPr txBox="1"/>
          <p:nvPr/>
        </p:nvSpPr>
        <p:spPr>
          <a:xfrm>
            <a:off x="951960" y="1268760"/>
            <a:ext cx="6500360" cy="68480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ar-SA" sz="2700" b="1" dirty="0">
                <a:cs typeface="AL-Mohanad Bold" pitchFamily="2" charset="-78"/>
              </a:rPr>
              <a:t>حول المعادلة الجبرية الآتية إلى معادلة بصيغة برمجية</a:t>
            </a:r>
          </a:p>
        </p:txBody>
      </p:sp>
      <p:sp>
        <p:nvSpPr>
          <p:cNvPr id="23" name="شكل بيضاوي 8"/>
          <p:cNvSpPr/>
          <p:nvPr/>
        </p:nvSpPr>
        <p:spPr>
          <a:xfrm>
            <a:off x="7455342" y="3068960"/>
            <a:ext cx="1221114" cy="601484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0" tIns="108000" rIns="0" rtlCol="1" anchor="ctr"/>
          <a:lstStyle/>
          <a:p>
            <a:pPr algn="ctr"/>
            <a:r>
              <a:rPr lang="ar-SA" sz="3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onaizah Hor-ayman" pitchFamily="2" charset="-78"/>
              </a:rPr>
              <a:t>الحل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مربع نص 9"/>
              <p:cNvSpPr txBox="1"/>
              <p:nvPr/>
            </p:nvSpPr>
            <p:spPr>
              <a:xfrm>
                <a:off x="1763688" y="3068960"/>
                <a:ext cx="5688632" cy="64633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just" rtl="0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𝑵</m:t>
                    </m:r>
                    <m:r>
                      <m:rPr>
                        <m:nor/>
                      </m:rPr>
                      <a:rPr lang="en-US" sz="2400" b="1" i="1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U</m:t>
                    </m:r>
                    <m:r>
                      <a:rPr lang="en-US" sz="2400" b="1" i="1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𝑴</m:t>
                    </m:r>
                  </m:oMath>
                </a14:m>
                <a:r>
                  <a:rPr lang="en-US" sz="2400" b="1" i="1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 = X^2 / ( A + B )</a:t>
                </a:r>
                <a:endParaRPr lang="ar-SA" sz="2400" b="1" i="1" dirty="0">
                  <a:solidFill>
                    <a:schemeClr val="accent2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4" name="مربع نص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688" y="3068960"/>
                <a:ext cx="5688632" cy="646331"/>
              </a:xfrm>
              <a:prstGeom prst="rect">
                <a:avLst/>
              </a:prstGeom>
              <a:blipFill rotWithShape="1">
                <a:blip r:embed="rId3"/>
                <a:stretch>
                  <a:fillRect l="-214" b="-10377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مربع نص 11"/>
          <p:cNvSpPr txBox="1"/>
          <p:nvPr/>
        </p:nvSpPr>
        <p:spPr>
          <a:xfrm>
            <a:off x="951960" y="4088721"/>
            <a:ext cx="6500360" cy="6636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ar-SA" sz="2700" b="1" dirty="0">
                <a:cs typeface="AL-Mohanad Bold" pitchFamily="2" charset="-78"/>
              </a:rPr>
              <a:t>حول المعادلة الجبرية الآتية إلى معادلة بصيغة برمجية</a:t>
            </a:r>
          </a:p>
        </p:txBody>
      </p:sp>
      <p:sp>
        <p:nvSpPr>
          <p:cNvPr id="28" name="شكل بيضاوي 13"/>
          <p:cNvSpPr/>
          <p:nvPr/>
        </p:nvSpPr>
        <p:spPr>
          <a:xfrm>
            <a:off x="7383334" y="5635828"/>
            <a:ext cx="1221114" cy="601484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0" tIns="108000" rIns="0" rtlCol="1" anchor="ctr"/>
          <a:lstStyle/>
          <a:p>
            <a:pPr algn="ctr"/>
            <a:r>
              <a:rPr lang="ar-SA" sz="3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onaizah Hor-ayman" pitchFamily="2" charset="-78"/>
              </a:rPr>
              <a:t>الحل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مربع نص 14"/>
              <p:cNvSpPr txBox="1"/>
              <p:nvPr/>
            </p:nvSpPr>
            <p:spPr>
              <a:xfrm>
                <a:off x="1763688" y="5661248"/>
                <a:ext cx="5688632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just"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</a:rPr>
                        <m:t>𝑿</m:t>
                      </m:r>
                      <m:r>
                        <a:rPr lang="en-US" sz="2800" b="1" i="1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</a:rPr>
                        <m:t>𝟓</m:t>
                      </m:r>
                      <m:r>
                        <a:rPr lang="en-US" sz="2800" b="1" i="1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</a:rPr>
                        <m:t> ∗</m:t>
                      </m:r>
                      <m:r>
                        <a:rPr lang="en-US" sz="2800" b="1" i="1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</a:rPr>
                        <m:t>𝒀</m:t>
                      </m:r>
                      <m:r>
                        <a:rPr lang="en-US" sz="2800" b="1" i="1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</a:rPr>
                        <m:t> −</m:t>
                      </m:r>
                      <m:r>
                        <a:rPr lang="en-US" sz="2800" b="1" i="1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</a:rPr>
                        <m:t>𝟒</m:t>
                      </m:r>
                      <m:r>
                        <a:rPr lang="en-US" sz="2800" b="1" i="1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</a:rPr>
                        <m:t>/</m:t>
                      </m:r>
                      <m:r>
                        <a:rPr lang="en-US" sz="2800" b="1" i="1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ar-SA" b="1" i="1" dirty="0">
                  <a:solidFill>
                    <a:schemeClr val="accent2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9" name="مربع نص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688" y="5661248"/>
                <a:ext cx="5688632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774" y="4827263"/>
            <a:ext cx="2828218" cy="545953"/>
          </a:xfrm>
          <a:prstGeom prst="rect">
            <a:avLst/>
          </a:prstGeom>
        </p:spPr>
      </p:pic>
      <p:sp>
        <p:nvSpPr>
          <p:cNvPr id="30" name="شكل بيضاوي 3"/>
          <p:cNvSpPr/>
          <p:nvPr/>
        </p:nvSpPr>
        <p:spPr>
          <a:xfrm>
            <a:off x="7370718" y="1412776"/>
            <a:ext cx="1221114" cy="60148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0" tIns="108000" rIns="0" rtlCol="1" anchor="ctr"/>
          <a:lstStyle/>
          <a:p>
            <a:pPr algn="ctr"/>
            <a:r>
              <a:rPr lang="ar-SA" sz="3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onaizah Hor-ayman" pitchFamily="2" charset="-78"/>
              </a:rPr>
              <a:t>مثال1</a:t>
            </a:r>
          </a:p>
        </p:txBody>
      </p:sp>
      <p:sp>
        <p:nvSpPr>
          <p:cNvPr id="31" name="شكل بيضاوي 10"/>
          <p:cNvSpPr/>
          <p:nvPr/>
        </p:nvSpPr>
        <p:spPr>
          <a:xfrm>
            <a:off x="7370718" y="4221088"/>
            <a:ext cx="1221114" cy="60148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0" tIns="108000" rIns="0" rtlCol="1" anchor="ctr"/>
          <a:lstStyle/>
          <a:p>
            <a:pPr algn="ctr"/>
            <a:r>
              <a:rPr lang="ar-SA" sz="3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onaizah Hor-ayman" pitchFamily="2" charset="-78"/>
              </a:rPr>
              <a:t>مثال2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70" y="3670444"/>
            <a:ext cx="1695450" cy="32385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1776420" y="1844824"/>
            <a:ext cx="2400629" cy="936412"/>
            <a:chOff x="1776420" y="1844824"/>
            <a:chExt cx="2400629" cy="93641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مربع نص 6"/>
                <p:cNvSpPr txBox="1"/>
                <p:nvPr/>
              </p:nvSpPr>
              <p:spPr>
                <a:xfrm>
                  <a:off x="1776420" y="1988840"/>
                  <a:ext cx="2400629" cy="792396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𝑵</m:t>
                        </m:r>
                        <m:r>
                          <m:rPr>
                            <m:nor/>
                          </m:rPr>
                          <a:rPr lang="en-US" sz="2400" b="1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U</m:t>
                        </m:r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𝑴</m:t>
                        </m:r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= </m:t>
                        </m:r>
                        <m:f>
                          <m:fPr>
                            <m:ctrlPr>
                              <a:rPr lang="en-US" sz="2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𝑿</m:t>
                            </m:r>
                          </m:num>
                          <m:den>
                            <m:r>
                              <a:rPr lang="en-US" sz="2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𝑨</m:t>
                            </m:r>
                            <m:r>
                              <a:rPr lang="en-US" sz="2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US" sz="2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𝑩</m:t>
                            </m:r>
                          </m:den>
                        </m:f>
                      </m:oMath>
                    </m:oMathPara>
                  </a14:m>
                  <a:endParaRPr lang="ar-SA" sz="2400" b="1" i="1" dirty="0">
                    <a:solidFill>
                      <a:prstClr val="black"/>
                    </a:solidFill>
                    <a:latin typeface="Cambria Math"/>
                  </a:endParaRPr>
                </a:p>
              </p:txBody>
            </p:sp>
          </mc:Choice>
          <mc:Fallback xmlns="">
            <p:sp>
              <p:nvSpPr>
                <p:cNvPr id="22" name="مربع نص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76420" y="1988840"/>
                  <a:ext cx="2400629" cy="792396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ar-S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/>
                <p:cNvSpPr/>
                <p:nvPr/>
              </p:nvSpPr>
              <p:spPr>
                <a:xfrm>
                  <a:off x="3471688" y="1844824"/>
                  <a:ext cx="38023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𝟐</m:t>
                        </m:r>
                      </m:oMath>
                    </m:oMathPara>
                  </a14:m>
                  <a:endParaRPr lang="ar-SA" dirty="0"/>
                </a:p>
              </p:txBody>
            </p:sp>
          </mc:Choice>
          <mc:Fallback xmlns="">
            <p:sp>
              <p:nvSpPr>
                <p:cNvPr id="8" name="Rectangle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71688" y="1844824"/>
                  <a:ext cx="380232" cy="369332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ar-SA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954869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 animBg="1"/>
      <p:bldP spid="24" grpId="0"/>
      <p:bldP spid="26" grpId="0"/>
      <p:bldP spid="28" grpId="0" animBg="1"/>
      <p:bldP spid="29" grpId="0"/>
      <p:bldP spid="30" grpId="0" animBg="1"/>
      <p:bldP spid="3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صورة 10" descr="150950.jpg"/>
          <p:cNvPicPr>
            <a:picLocks noChangeAspect="1"/>
          </p:cNvPicPr>
          <p:nvPr/>
        </p:nvPicPr>
        <p:blipFill>
          <a:blip r:embed="rId2"/>
          <a:srcRect l="6250" r="3906"/>
          <a:stretch>
            <a:fillRect/>
          </a:stretch>
        </p:blipFill>
        <p:spPr>
          <a:xfrm>
            <a:off x="0" y="16"/>
            <a:ext cx="9144000" cy="6857984"/>
          </a:xfrm>
          <a:prstGeom prst="rect">
            <a:avLst/>
          </a:prstGeom>
        </p:spPr>
      </p:pic>
      <p:sp>
        <p:nvSpPr>
          <p:cNvPr id="2" name="مستطيل مستدير الزوايا 1"/>
          <p:cNvSpPr/>
          <p:nvPr/>
        </p:nvSpPr>
        <p:spPr>
          <a:xfrm>
            <a:off x="1214414" y="642918"/>
            <a:ext cx="6380782" cy="642942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GA Aladdin Regular" pitchFamily="2" charset="-78"/>
              </a:rPr>
              <a:t>مراحل كتابة البرنامج بلغة فيجول بيسك </a:t>
            </a:r>
            <a:r>
              <a:rPr lang="ar-SA" sz="32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GA Aladdin Regular" pitchFamily="2" charset="-78"/>
              </a:rPr>
              <a:t>ستديو</a:t>
            </a:r>
            <a:endParaRPr lang="ar-SA" sz="32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GA Aladdin Regular" pitchFamily="2" charset="-78"/>
            </a:endParaRPr>
          </a:p>
        </p:txBody>
      </p:sp>
      <p:sp>
        <p:nvSpPr>
          <p:cNvPr id="3" name="مستطيل مستدير الزوايا 2"/>
          <p:cNvSpPr/>
          <p:nvPr/>
        </p:nvSpPr>
        <p:spPr>
          <a:xfrm>
            <a:off x="5133782" y="3549387"/>
            <a:ext cx="581225" cy="61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68000">
                <a:srgbClr val="FF0000">
                  <a:alpha val="68000"/>
                </a:srgbClr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chemeClr val="bg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36000" tIns="108000" rtlCol="1" anchor="ctr"/>
          <a:lstStyle/>
          <a:p>
            <a:pPr algn="ctr"/>
            <a:r>
              <a:rPr lang="ar-SA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1</a:t>
            </a:r>
          </a:p>
        </p:txBody>
      </p:sp>
      <p:sp>
        <p:nvSpPr>
          <p:cNvPr id="4" name="مستطيل مستدير الزوايا 3"/>
          <p:cNvSpPr/>
          <p:nvPr/>
        </p:nvSpPr>
        <p:spPr>
          <a:xfrm>
            <a:off x="1083522" y="3564376"/>
            <a:ext cx="3953991" cy="61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68000">
                <a:srgbClr val="FF0000">
                  <a:alpha val="68000"/>
                </a:srgbClr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chemeClr val="bg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تصميم الواجهات</a:t>
            </a:r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5121798" y="4543295"/>
            <a:ext cx="581225" cy="61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68000">
                <a:srgbClr val="FF0000">
                  <a:alpha val="68000"/>
                </a:srgbClr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chemeClr val="bg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36000" tIns="108000" rtlCol="1" anchor="ctr"/>
          <a:lstStyle/>
          <a:p>
            <a:pPr algn="ctr"/>
            <a:r>
              <a:rPr lang="ar-SA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2</a:t>
            </a:r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1071538" y="4558284"/>
            <a:ext cx="3953991" cy="61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68000">
                <a:srgbClr val="FF0000">
                  <a:alpha val="68000"/>
                </a:srgbClr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chemeClr val="bg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ضبط خصائص الأدوات</a:t>
            </a:r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5140636" y="5516655"/>
            <a:ext cx="581225" cy="61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68000">
                <a:srgbClr val="FF0000">
                  <a:alpha val="68000"/>
                </a:srgbClr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chemeClr val="bg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36000" tIns="108000" rtlCol="1" anchor="ctr"/>
          <a:lstStyle/>
          <a:p>
            <a:pPr algn="ctr"/>
            <a:r>
              <a:rPr lang="ar-SA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3</a:t>
            </a:r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1090376" y="5531644"/>
            <a:ext cx="3953991" cy="61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68000">
                <a:srgbClr val="FF0000">
                  <a:alpha val="68000"/>
                </a:srgbClr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chemeClr val="bg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كتابة أوامر البرمجة</a:t>
            </a:r>
          </a:p>
        </p:txBody>
      </p:sp>
      <p:sp>
        <p:nvSpPr>
          <p:cNvPr id="9" name="مربع نص 8"/>
          <p:cNvSpPr txBox="1"/>
          <p:nvPr/>
        </p:nvSpPr>
        <p:spPr>
          <a:xfrm>
            <a:off x="785786" y="1500174"/>
            <a:ext cx="7491226" cy="12741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ar-SA" sz="3200" b="1" dirty="0">
                <a:solidFill>
                  <a:schemeClr val="bg1"/>
                </a:solidFill>
                <a:cs typeface="AL-Mohanad Bold" pitchFamily="2" charset="-78"/>
              </a:rPr>
              <a:t>تتكون مرحلة كتابة البرنامج باستخدام لغة فيجول بيسك ستوديو من ثلاث خطوات ، هي :</a:t>
            </a:r>
          </a:p>
        </p:txBody>
      </p:sp>
    </p:spTree>
    <p:extLst>
      <p:ext uri="{BB962C8B-B14F-4D97-AF65-F5344CB8AC3E}">
        <p14:creationId xmlns:p14="http://schemas.microsoft.com/office/powerpoint/2010/main" val="1417096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مستدير الزوايا 2"/>
          <p:cNvSpPr/>
          <p:nvPr/>
        </p:nvSpPr>
        <p:spPr>
          <a:xfrm>
            <a:off x="8175404" y="1142984"/>
            <a:ext cx="540000" cy="540000"/>
          </a:xfrm>
          <a:prstGeom prst="roundRect">
            <a:avLst/>
          </a:prstGeom>
          <a:solidFill>
            <a:srgbClr val="CC00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l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4" name="مستطيل مستدير الزوايا 3"/>
          <p:cNvSpPr/>
          <p:nvPr/>
        </p:nvSpPr>
        <p:spPr>
          <a:xfrm>
            <a:off x="4770303" y="1142984"/>
            <a:ext cx="3308831" cy="540000"/>
          </a:xfrm>
          <a:prstGeom prst="roundRect">
            <a:avLst/>
          </a:prstGeom>
          <a:solidFill>
            <a:srgbClr val="CC00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l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bg1"/>
                </a:solidFill>
                <a:cs typeface="AL-Mohanad Bold" pitchFamily="2" charset="-78"/>
              </a:rPr>
              <a:t>تصميم الواجهات</a:t>
            </a:r>
          </a:p>
        </p:txBody>
      </p:sp>
      <p:sp>
        <p:nvSpPr>
          <p:cNvPr id="5" name="مربع نص 4"/>
          <p:cNvSpPr txBox="1"/>
          <p:nvPr/>
        </p:nvSpPr>
        <p:spPr>
          <a:xfrm>
            <a:off x="6372200" y="2000273"/>
            <a:ext cx="2630096" cy="456278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SA" sz="2800" b="1" dirty="0">
                <a:solidFill>
                  <a:prstClr val="black"/>
                </a:solidFill>
                <a:cs typeface="AL-Mohanad Bold" pitchFamily="2" charset="-78"/>
              </a:rPr>
              <a:t>تشمل </a:t>
            </a:r>
            <a:r>
              <a:rPr lang="ar-SA" sz="2800" b="1" dirty="0" smtClean="0">
                <a:solidFill>
                  <a:prstClr val="black"/>
                </a:solidFill>
                <a:cs typeface="AL-Mohanad Bold" pitchFamily="2" charset="-78"/>
              </a:rPr>
              <a:t>تحديد عدد </a:t>
            </a:r>
            <a:r>
              <a:rPr lang="ar-SA" sz="2800" b="1" dirty="0">
                <a:solidFill>
                  <a:prstClr val="black"/>
                </a:solidFill>
                <a:cs typeface="AL-Mohanad Bold" pitchFamily="2" charset="-78"/>
              </a:rPr>
              <a:t>النوافذ التي يحتاجها البرنامج والأدوات التي نحتاجها على كل نافذة كالأزرار ومربعات النصوص والقوائم .</a:t>
            </a:r>
          </a:p>
        </p:txBody>
      </p:sp>
      <p:pic>
        <p:nvPicPr>
          <p:cNvPr id="8" name="صورة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43" y="2195027"/>
            <a:ext cx="6072231" cy="41629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مستطيل مستدير الزوايا 6"/>
          <p:cNvSpPr/>
          <p:nvPr/>
        </p:nvSpPr>
        <p:spPr>
          <a:xfrm>
            <a:off x="1643042" y="214290"/>
            <a:ext cx="5544616" cy="642942"/>
          </a:xfrm>
          <a:prstGeom prst="roundRect">
            <a:avLst/>
          </a:prstGeom>
          <a:solidFill>
            <a:srgbClr val="FFCC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GA Aladdin Regular" pitchFamily="2" charset="-78"/>
              </a:rPr>
              <a:t>مراحل كتابة البرنامج بلغة فيجول بيسك </a:t>
            </a:r>
            <a:r>
              <a:rPr lang="ar-SA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GA Aladdin Regular" pitchFamily="2" charset="-78"/>
              </a:rPr>
              <a:t>ستديو</a:t>
            </a:r>
            <a:endParaRPr lang="ar-SA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GA Aladdin Regular" pitchFamily="2" charset="-78"/>
            </a:endParaRPr>
          </a:p>
        </p:txBody>
      </p:sp>
      <p:pic>
        <p:nvPicPr>
          <p:cNvPr id="9" name="صورة 8" descr="528b56fac5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880" y="71414"/>
            <a:ext cx="2030104" cy="166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112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ربع نص 6"/>
          <p:cNvSpPr txBox="1"/>
          <p:nvPr/>
        </p:nvSpPr>
        <p:spPr>
          <a:xfrm>
            <a:off x="6012160" y="1844824"/>
            <a:ext cx="3066978" cy="456278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SA" sz="2800" b="1" dirty="0">
                <a:solidFill>
                  <a:prstClr val="black"/>
                </a:solidFill>
                <a:cs typeface="AL-Mohanad Bold" pitchFamily="2" charset="-78"/>
              </a:rPr>
              <a:t>بعد أن نضع الأدوات على النافذة تأتي مرحلة تحديد خصائص هذه الأدوات </a:t>
            </a:r>
            <a:r>
              <a:rPr lang="en-US" sz="2800" b="1" dirty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 pitchFamily="2" charset="-78"/>
              </a:rPr>
              <a:t>Properties</a:t>
            </a:r>
            <a:r>
              <a:rPr lang="ar-SA" sz="2800" b="1" dirty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 pitchFamily="2" charset="-78"/>
              </a:rPr>
              <a:t> </a:t>
            </a:r>
            <a:r>
              <a:rPr lang="ar-SA" sz="2800" b="1" dirty="0">
                <a:solidFill>
                  <a:prstClr val="black"/>
                </a:solidFill>
                <a:cs typeface="AL-Mohanad Bold" pitchFamily="2" charset="-78"/>
              </a:rPr>
              <a:t>كشكل الأداة ، ولونها ، والخط المستخدم ، وعنوانها وغير ذلك. </a:t>
            </a:r>
          </a:p>
        </p:txBody>
      </p:sp>
      <p:pic>
        <p:nvPicPr>
          <p:cNvPr id="9" name="صورة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43" y="2143116"/>
            <a:ext cx="5812669" cy="39290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مستطيل مستدير الزوايا 7"/>
          <p:cNvSpPr/>
          <p:nvPr/>
        </p:nvSpPr>
        <p:spPr>
          <a:xfrm>
            <a:off x="8175404" y="1142984"/>
            <a:ext cx="540000" cy="540000"/>
          </a:xfrm>
          <a:prstGeom prst="roundRect">
            <a:avLst/>
          </a:prstGeom>
          <a:solidFill>
            <a:srgbClr val="CC00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l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schemeClr val="bg1"/>
                </a:solidFill>
              </a:rPr>
              <a:t>2</a:t>
            </a:r>
            <a:endParaRPr lang="ar-SA" sz="2800" b="1" dirty="0">
              <a:solidFill>
                <a:schemeClr val="bg1"/>
              </a:solidFill>
            </a:endParaRPr>
          </a:p>
        </p:txBody>
      </p:sp>
      <p:sp>
        <p:nvSpPr>
          <p:cNvPr id="10" name="مستطيل مستدير الزوايا 9"/>
          <p:cNvSpPr/>
          <p:nvPr/>
        </p:nvSpPr>
        <p:spPr>
          <a:xfrm>
            <a:off x="4770303" y="1142984"/>
            <a:ext cx="3308831" cy="540000"/>
          </a:xfrm>
          <a:prstGeom prst="roundRect">
            <a:avLst/>
          </a:prstGeom>
          <a:solidFill>
            <a:srgbClr val="CC00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l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prstClr val="white"/>
                </a:solidFill>
                <a:cs typeface="AL-Mohanad Bold" pitchFamily="2" charset="-78"/>
              </a:rPr>
              <a:t>ضبط خصائص الأدوات</a:t>
            </a:r>
            <a:endParaRPr lang="ar-SA" sz="2800" b="1" dirty="0">
              <a:solidFill>
                <a:prstClr val="white"/>
              </a:solidFill>
              <a:cs typeface="AL-Mohanad Bold" pitchFamily="2" charset="-78"/>
            </a:endParaRPr>
          </a:p>
        </p:txBody>
      </p:sp>
      <p:sp>
        <p:nvSpPr>
          <p:cNvPr id="11" name="مستطيل مستدير الزوايا 10"/>
          <p:cNvSpPr/>
          <p:nvPr/>
        </p:nvSpPr>
        <p:spPr>
          <a:xfrm>
            <a:off x="1643042" y="214290"/>
            <a:ext cx="5544616" cy="642942"/>
          </a:xfrm>
          <a:prstGeom prst="roundRect">
            <a:avLst/>
          </a:prstGeom>
          <a:solidFill>
            <a:srgbClr val="FFCC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GA Aladdin Regular" pitchFamily="2" charset="-78"/>
              </a:rPr>
              <a:t>مراحل كتابة البرنامج بلغة فيجول بيسك </a:t>
            </a:r>
            <a:r>
              <a:rPr lang="ar-SA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GA Aladdin Regular" pitchFamily="2" charset="-78"/>
              </a:rPr>
              <a:t>ستديو</a:t>
            </a:r>
            <a:endParaRPr lang="ar-SA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GA Aladdin Regular" pitchFamily="2" charset="-78"/>
            </a:endParaRPr>
          </a:p>
        </p:txBody>
      </p:sp>
      <p:pic>
        <p:nvPicPr>
          <p:cNvPr id="13" name="صورة 12" descr="528b56fac5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880" y="71414"/>
            <a:ext cx="2030104" cy="166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13629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ربع نص 6"/>
          <p:cNvSpPr txBox="1"/>
          <p:nvPr/>
        </p:nvSpPr>
        <p:spPr>
          <a:xfrm>
            <a:off x="6197612" y="1857364"/>
            <a:ext cx="2766876" cy="392415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SA" sz="2400" b="1" dirty="0">
                <a:solidFill>
                  <a:prstClr val="black"/>
                </a:solidFill>
                <a:cs typeface="AL-Mohanad Bold" pitchFamily="2" charset="-78"/>
              </a:rPr>
              <a:t>بعد أن ننتهي من المرحلتين السابقتين ، تأتي مرحلة كتابة الأوامر التي نريد أن تنفذ عند وقوع حدث معين.</a:t>
            </a:r>
          </a:p>
          <a:p>
            <a:pPr algn="ctr">
              <a:lnSpc>
                <a:spcPct val="150000"/>
              </a:lnSpc>
            </a:pPr>
            <a:r>
              <a:rPr lang="ar-SA" sz="2400" b="1" dirty="0">
                <a:solidFill>
                  <a:prstClr val="black"/>
                </a:solidFill>
                <a:cs typeface="AL-Mohanad Bold" pitchFamily="2" charset="-78"/>
              </a:rPr>
              <a:t>فمثلاً عندما يضغط المستخدم على زر الأمر فيكون الحدث.</a:t>
            </a: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44" y="1928802"/>
            <a:ext cx="5806403" cy="39290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مستطيل 2"/>
          <p:cNvSpPr/>
          <p:nvPr/>
        </p:nvSpPr>
        <p:spPr>
          <a:xfrm>
            <a:off x="323528" y="6021288"/>
            <a:ext cx="8586984" cy="55706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/>
            <a:r>
              <a:rPr lang="ar-SA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ateen" pitchFamily="2" charset="-78"/>
              </a:rPr>
              <a:t>شاشة كتابة الأوامر حيث يكون الإعلان عن المتغيرات التي تحتاجها وغيرها من الأوامر</a:t>
            </a:r>
            <a:endParaRPr lang="ar-SA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L-Mateen" pitchFamily="2" charset="-78"/>
            </a:endParaRPr>
          </a:p>
        </p:txBody>
      </p:sp>
      <p:sp>
        <p:nvSpPr>
          <p:cNvPr id="9" name="مستطيل مستدير الزوايا 8"/>
          <p:cNvSpPr/>
          <p:nvPr/>
        </p:nvSpPr>
        <p:spPr>
          <a:xfrm>
            <a:off x="1643042" y="214290"/>
            <a:ext cx="5544616" cy="642942"/>
          </a:xfrm>
          <a:prstGeom prst="roundRect">
            <a:avLst/>
          </a:prstGeom>
          <a:solidFill>
            <a:srgbClr val="FFCC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GA Aladdin Regular" pitchFamily="2" charset="-78"/>
              </a:rPr>
              <a:t>مراحل كتابة البرنامج بلغة فيجول بيسك </a:t>
            </a:r>
            <a:r>
              <a:rPr lang="ar-SA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GA Aladdin Regular" pitchFamily="2" charset="-78"/>
              </a:rPr>
              <a:t>ستديو</a:t>
            </a:r>
            <a:endParaRPr lang="ar-SA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GA Aladdin Regular" pitchFamily="2" charset="-78"/>
            </a:endParaRPr>
          </a:p>
        </p:txBody>
      </p:sp>
      <p:sp>
        <p:nvSpPr>
          <p:cNvPr id="10" name="مستطيل مستدير الزوايا 9"/>
          <p:cNvSpPr/>
          <p:nvPr/>
        </p:nvSpPr>
        <p:spPr>
          <a:xfrm>
            <a:off x="8175404" y="1142984"/>
            <a:ext cx="540000" cy="540000"/>
          </a:xfrm>
          <a:prstGeom prst="roundRect">
            <a:avLst/>
          </a:prstGeom>
          <a:solidFill>
            <a:srgbClr val="CC00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l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schemeClr val="bg1"/>
                </a:solidFill>
              </a:rPr>
              <a:t>3</a:t>
            </a:r>
            <a:endParaRPr lang="ar-SA" sz="2800" b="1" dirty="0">
              <a:solidFill>
                <a:schemeClr val="bg1"/>
              </a:solidFill>
            </a:endParaRPr>
          </a:p>
        </p:txBody>
      </p:sp>
      <p:sp>
        <p:nvSpPr>
          <p:cNvPr id="12" name="مستطيل مستدير الزوايا 11"/>
          <p:cNvSpPr/>
          <p:nvPr/>
        </p:nvSpPr>
        <p:spPr>
          <a:xfrm>
            <a:off x="4770303" y="1142984"/>
            <a:ext cx="3308831" cy="540000"/>
          </a:xfrm>
          <a:prstGeom prst="roundRect">
            <a:avLst/>
          </a:prstGeom>
          <a:solidFill>
            <a:srgbClr val="CC00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l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prstClr val="white"/>
                </a:solidFill>
                <a:cs typeface="AL-Mohanad Bold" pitchFamily="2" charset="-78"/>
              </a:rPr>
              <a:t>كتابة أوامر البرمجة</a:t>
            </a:r>
            <a:endParaRPr lang="ar-SA" sz="2800" b="1" dirty="0">
              <a:solidFill>
                <a:prstClr val="white"/>
              </a:solidFill>
              <a:cs typeface="AL-Mohanad Bold" pitchFamily="2" charset="-78"/>
            </a:endParaRPr>
          </a:p>
        </p:txBody>
      </p:sp>
      <p:pic>
        <p:nvPicPr>
          <p:cNvPr id="13" name="صورة 12" descr="528b56fac5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880" y="71414"/>
            <a:ext cx="2030104" cy="166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05343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 animBg="1"/>
      <p:bldP spid="10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صورة 9" descr="penguin_type_hw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457" y="4885144"/>
            <a:ext cx="1623271" cy="2000240"/>
          </a:xfrm>
          <a:prstGeom prst="rect">
            <a:avLst/>
          </a:prstGeom>
        </p:spPr>
      </p:pic>
      <p:pic>
        <p:nvPicPr>
          <p:cNvPr id="9" name="صورة 8" descr="old_parchment_text_panel_hw.gif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00100" y="357166"/>
            <a:ext cx="7072362" cy="1357322"/>
          </a:xfrm>
          <a:prstGeom prst="rect">
            <a:avLst/>
          </a:prstGeom>
        </p:spPr>
      </p:pic>
      <p:sp>
        <p:nvSpPr>
          <p:cNvPr id="2" name="مستطيل مستدير الزوايا 1"/>
          <p:cNvSpPr/>
          <p:nvPr/>
        </p:nvSpPr>
        <p:spPr>
          <a:xfrm>
            <a:off x="2055140" y="766378"/>
            <a:ext cx="5017190" cy="519482"/>
          </a:xfrm>
          <a:prstGeom prst="round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GA Aladdin Regular" pitchFamily="2" charset="-78"/>
              </a:rPr>
              <a:t>طريقة تعامل البرنامج مع البيانات</a:t>
            </a:r>
          </a:p>
        </p:txBody>
      </p:sp>
      <p:sp>
        <p:nvSpPr>
          <p:cNvPr id="3" name="مربع نص 2"/>
          <p:cNvSpPr txBox="1"/>
          <p:nvPr/>
        </p:nvSpPr>
        <p:spPr>
          <a:xfrm>
            <a:off x="428596" y="1668864"/>
            <a:ext cx="8249971" cy="34163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ar-SA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 pitchFamily="2" charset="-78"/>
              </a:rPr>
              <a:t>الهدف الرئيس من أي برنامج هو معالجة البيانات ، وتختلف أنواع البيانات فقد تكون حروفاً أو أرقاماً أو تواريخ أو غيرها ، وتأتي البيانات غالباً من مستخدم البرنامج عن طريق أجهزة الإدخال المتصلة بالحاسب كلوحة المفاتيح والفأرة.</a:t>
            </a:r>
          </a:p>
          <a:p>
            <a:pPr algn="just">
              <a:lnSpc>
                <a:spcPct val="150000"/>
              </a:lnSpc>
            </a:pPr>
            <a:r>
              <a:rPr lang="ar-SA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 pitchFamily="2" charset="-78"/>
              </a:rPr>
              <a:t>يستقبل البرنامج البيانات ويخزنها في الذاكرة حتى يستطيع التعامل معها ، لذلك لابد من إعطاء هذه البيانات أسماء معينة ليتمكن من الرجوع إليها .</a:t>
            </a:r>
          </a:p>
          <a:p>
            <a:pPr algn="just">
              <a:lnSpc>
                <a:spcPct val="150000"/>
              </a:lnSpc>
            </a:pPr>
            <a:r>
              <a:rPr lang="ar-SA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 pitchFamily="2" charset="-78"/>
              </a:rPr>
              <a:t> </a:t>
            </a:r>
            <a:r>
              <a:rPr lang="ar-SA" sz="2400" dirty="0">
                <a:solidFill>
                  <a:srgbClr val="C660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 pitchFamily="2" charset="-78"/>
              </a:rPr>
              <a:t>تصنف البيانات إلى نوعين </a:t>
            </a:r>
            <a:r>
              <a:rPr lang="ar-SA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 pitchFamily="2" charset="-78"/>
              </a:rPr>
              <a:t>هما :</a:t>
            </a:r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4680072" y="4941288"/>
            <a:ext cx="540000" cy="54000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GA Aladdin Regular" pitchFamily="2" charset="-78"/>
              </a:rPr>
              <a:t>1</a:t>
            </a:r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2357559" y="4941288"/>
            <a:ext cx="2226243" cy="54000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GA Aladdin Regular" pitchFamily="2" charset="-78"/>
              </a:rPr>
              <a:t>الثوابت</a:t>
            </a:r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4668088" y="5625304"/>
            <a:ext cx="540000" cy="54000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GA Aladdin Regular" pitchFamily="2" charset="-78"/>
              </a:rPr>
              <a:t>2</a:t>
            </a:r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2357559" y="5625304"/>
            <a:ext cx="2214259" cy="54000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GA Aladdin Regular" pitchFamily="2" charset="-78"/>
              </a:rPr>
              <a:t>المتغيرات</a:t>
            </a:r>
          </a:p>
        </p:txBody>
      </p:sp>
    </p:spTree>
    <p:extLst>
      <p:ext uri="{BB962C8B-B14F-4D97-AF65-F5344CB8AC3E}">
        <p14:creationId xmlns:p14="http://schemas.microsoft.com/office/powerpoint/2010/main" val="2253587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صورة 17" descr="overconfident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4000504"/>
            <a:ext cx="2057397" cy="2857496"/>
          </a:xfrm>
          <a:prstGeom prst="rect">
            <a:avLst/>
          </a:prstGeom>
        </p:spPr>
      </p:pic>
      <p:sp>
        <p:nvSpPr>
          <p:cNvPr id="2" name="مستطيل مستدير الزوايا 1"/>
          <p:cNvSpPr/>
          <p:nvPr/>
        </p:nvSpPr>
        <p:spPr>
          <a:xfrm>
            <a:off x="1763688" y="500042"/>
            <a:ext cx="5616624" cy="76871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000" b="1" dirty="0">
                <a:solidFill>
                  <a:prstClr val="black"/>
                </a:solidFill>
                <a:cs typeface="AGA Aladdin Regular" pitchFamily="2" charset="-78"/>
              </a:rPr>
              <a:t>طريقة تعامل البرنامج مع البيانات</a:t>
            </a:r>
          </a:p>
        </p:txBody>
      </p:sp>
      <p:sp>
        <p:nvSpPr>
          <p:cNvPr id="3" name="مربع نص 2"/>
          <p:cNvSpPr txBox="1"/>
          <p:nvPr/>
        </p:nvSpPr>
        <p:spPr>
          <a:xfrm>
            <a:off x="539552" y="2147676"/>
            <a:ext cx="8083273" cy="137268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ar-SA" sz="3200" b="1" u="sng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 pitchFamily="2" charset="-78"/>
              </a:rPr>
              <a:t>الثابت </a:t>
            </a:r>
            <a:r>
              <a:rPr lang="ar-SA" sz="32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 pitchFamily="2" charset="-78"/>
              </a:rPr>
              <a:t>: </a:t>
            </a:r>
            <a:r>
              <a:rPr lang="ar-S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 pitchFamily="2" charset="-78"/>
              </a:rPr>
              <a:t>هو إعطاء اسم لقيمة معينة ويستخدم داخل البرنامج ولا يمكن تغيير هذه القيمة عند تنفيذ البرنامج.</a:t>
            </a:r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7851753" y="1571612"/>
            <a:ext cx="540000" cy="540000"/>
          </a:xfrm>
          <a:prstGeom prst="roundRect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prstClr val="white"/>
                </a:solidFill>
              </a:rPr>
              <a:t>1</a:t>
            </a:r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5529240" y="1586601"/>
            <a:ext cx="2226243" cy="540000"/>
          </a:xfrm>
          <a:prstGeom prst="roundRect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prstClr val="white"/>
                </a:solidFill>
                <a:cs typeface="AL-Mohanad Bold" pitchFamily="2" charset="-78"/>
              </a:rPr>
              <a:t>الثوابت</a:t>
            </a:r>
          </a:p>
        </p:txBody>
      </p:sp>
      <p:sp>
        <p:nvSpPr>
          <p:cNvPr id="10" name="مستطيل مستدير الزوايا 9"/>
          <p:cNvSpPr/>
          <p:nvPr/>
        </p:nvSpPr>
        <p:spPr>
          <a:xfrm>
            <a:off x="4841830" y="4327716"/>
            <a:ext cx="666274" cy="592717"/>
          </a:xfrm>
          <a:prstGeom prst="round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3500000" scaled="1"/>
            <a:tileRect/>
          </a:gra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prstClr val="white"/>
                </a:solidFill>
                <a:cs typeface="AL-Mohanad Bold" pitchFamily="2" charset="-78"/>
              </a:rPr>
              <a:t>1</a:t>
            </a:r>
          </a:p>
        </p:txBody>
      </p:sp>
      <p:sp>
        <p:nvSpPr>
          <p:cNvPr id="11" name="مستطيل مستدير الزوايا 10"/>
          <p:cNvSpPr/>
          <p:nvPr/>
        </p:nvSpPr>
        <p:spPr>
          <a:xfrm>
            <a:off x="1979712" y="4342705"/>
            <a:ext cx="2746829" cy="592717"/>
          </a:xfrm>
          <a:prstGeom prst="round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3500000" scaled="1"/>
            <a:tileRect/>
          </a:gra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>
                <a:solidFill>
                  <a:prstClr val="white"/>
                </a:solidFill>
                <a:cs typeface="AL-Mohanad Bold" pitchFamily="2" charset="-78"/>
              </a:rPr>
              <a:t>ثابت عددي</a:t>
            </a:r>
          </a:p>
        </p:txBody>
      </p:sp>
      <p:sp>
        <p:nvSpPr>
          <p:cNvPr id="12" name="مستطيل مستدير الزوايا 11"/>
          <p:cNvSpPr/>
          <p:nvPr/>
        </p:nvSpPr>
        <p:spPr>
          <a:xfrm>
            <a:off x="4829846" y="5178748"/>
            <a:ext cx="666274" cy="592717"/>
          </a:xfrm>
          <a:prstGeom prst="round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3500000" scaled="1"/>
            <a:tileRect/>
          </a:gra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prstClr val="white"/>
                </a:solidFill>
                <a:cs typeface="AL-Mohanad Bold" pitchFamily="2" charset="-78"/>
              </a:rPr>
              <a:t>2</a:t>
            </a:r>
          </a:p>
        </p:txBody>
      </p:sp>
      <p:sp>
        <p:nvSpPr>
          <p:cNvPr id="13" name="مستطيل مستدير الزوايا 12"/>
          <p:cNvSpPr/>
          <p:nvPr/>
        </p:nvSpPr>
        <p:spPr>
          <a:xfrm>
            <a:off x="1982514" y="5193737"/>
            <a:ext cx="2732043" cy="592717"/>
          </a:xfrm>
          <a:prstGeom prst="round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3500000" scaled="1"/>
            <a:tileRect/>
          </a:gra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>
                <a:solidFill>
                  <a:prstClr val="white"/>
                </a:solidFill>
                <a:cs typeface="AL-Mohanad Bold" pitchFamily="2" charset="-78"/>
              </a:rPr>
              <a:t>ثابت حرفي</a:t>
            </a:r>
          </a:p>
        </p:txBody>
      </p:sp>
      <p:grpSp>
        <p:nvGrpSpPr>
          <p:cNvPr id="20" name="مجموعة 19"/>
          <p:cNvGrpSpPr/>
          <p:nvPr/>
        </p:nvGrpSpPr>
        <p:grpSpPr>
          <a:xfrm>
            <a:off x="5769778" y="3573016"/>
            <a:ext cx="3050694" cy="2309811"/>
            <a:chOff x="5572132" y="3857628"/>
            <a:chExt cx="3050694" cy="2309811"/>
          </a:xfrm>
        </p:grpSpPr>
        <p:pic>
          <p:nvPicPr>
            <p:cNvPr id="19" name="صورة 18" descr="gold_medal_shine_hw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rgbClr val="FF0000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5572132" y="3857628"/>
              <a:ext cx="3050694" cy="2309811"/>
            </a:xfrm>
            <a:prstGeom prst="rect">
              <a:avLst/>
            </a:prstGeom>
          </p:spPr>
        </p:pic>
        <p:sp>
          <p:nvSpPr>
            <p:cNvPr id="9" name="مستطيل مستدير الزوايا 8"/>
            <p:cNvSpPr/>
            <p:nvPr/>
          </p:nvSpPr>
          <p:spPr>
            <a:xfrm>
              <a:off x="5857884" y="4357694"/>
              <a:ext cx="2493333" cy="1214446"/>
            </a:xfrm>
            <a:prstGeom prst="round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000" dirty="0" smtClean="0">
                  <a:solidFill>
                    <a:prstClr val="white"/>
                  </a:solidFill>
                  <a:cs typeface="PT Bold Heading" pitchFamily="2" charset="-78"/>
                </a:rPr>
                <a:t>أنـواع </a:t>
              </a:r>
              <a:endParaRPr lang="ar-SA" sz="3200" dirty="0" smtClean="0">
                <a:solidFill>
                  <a:prstClr val="white"/>
                </a:solidFill>
                <a:cs typeface="PT Bold Heading" pitchFamily="2" charset="-78"/>
              </a:endParaRPr>
            </a:p>
            <a:p>
              <a:pPr algn="ctr"/>
              <a:r>
                <a:rPr lang="ar-SA" sz="4000" dirty="0" smtClean="0">
                  <a:solidFill>
                    <a:prstClr val="white"/>
                  </a:solidFill>
                  <a:cs typeface="PT Bold Heading" pitchFamily="2" charset="-78"/>
                </a:rPr>
                <a:t>الثوابت</a:t>
              </a:r>
              <a:endParaRPr lang="ar-SA" sz="4000" dirty="0">
                <a:solidFill>
                  <a:prstClr val="white"/>
                </a:solidFill>
                <a:cs typeface="PT Bold Heading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81538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4283968" y="728760"/>
            <a:ext cx="4464496" cy="684016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>
                <a:ln w="19050">
                  <a:solidFill>
                    <a:schemeClr val="accent3">
                      <a:lumMod val="50000"/>
                    </a:schemeClr>
                  </a:solidFill>
                </a:ln>
                <a:solidFill>
                  <a:prstClr val="white"/>
                </a:solidFill>
                <a:cs typeface="AL-Mohanad Bold" pitchFamily="2" charset="-78"/>
              </a:rPr>
              <a:t>طريقة تعريف الثوابت</a:t>
            </a:r>
          </a:p>
        </p:txBody>
      </p:sp>
      <p:sp>
        <p:nvSpPr>
          <p:cNvPr id="3" name="مربع نص 2"/>
          <p:cNvSpPr txBox="1"/>
          <p:nvPr/>
        </p:nvSpPr>
        <p:spPr>
          <a:xfrm>
            <a:off x="1619672" y="1484784"/>
            <a:ext cx="6192688" cy="83388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>
              <a:lnSpc>
                <a:spcPct val="150000"/>
              </a:lnSpc>
            </a:pPr>
            <a:r>
              <a:rPr lang="en-US" sz="3600" b="1" dirty="0">
                <a:solidFill>
                  <a:srgbClr val="C00000"/>
                </a:solidFill>
              </a:rPr>
              <a:t>Const </a:t>
            </a:r>
            <a:r>
              <a:rPr lang="en-US" sz="3600" b="1" dirty="0">
                <a:solidFill>
                  <a:prstClr val="black"/>
                </a:solidFill>
              </a:rPr>
              <a:t> </a:t>
            </a:r>
            <a:r>
              <a:rPr lang="en-US" sz="3600" b="1" i="1" dirty="0">
                <a:solidFill>
                  <a:srgbClr val="16025E"/>
                </a:solidFill>
              </a:rPr>
              <a:t>Const1  = Value</a:t>
            </a:r>
            <a:endParaRPr lang="ar-SA" sz="3600" b="1" i="1" dirty="0">
              <a:solidFill>
                <a:srgbClr val="16025E"/>
              </a:solidFill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393142" y="2276872"/>
            <a:ext cx="7491226" cy="19774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ar-SA" sz="2800" b="1" dirty="0">
                <a:solidFill>
                  <a:prstClr val="black"/>
                </a:solidFill>
                <a:cs typeface="AL-Mohanad Bold" pitchFamily="2" charset="-78"/>
              </a:rPr>
              <a:t>1 </a:t>
            </a:r>
            <a:r>
              <a:rPr lang="ar-SA" sz="2800" b="1" dirty="0" smtClean="0">
                <a:solidFill>
                  <a:prstClr val="black"/>
                </a:solidFill>
                <a:cs typeface="AL-Mohanad Bold" pitchFamily="2" charset="-78"/>
              </a:rPr>
              <a:t>)  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cs typeface="AL-Mohanad Bold" pitchFamily="2" charset="-78"/>
              </a:rPr>
              <a:t>Const</a:t>
            </a:r>
            <a:r>
              <a:rPr lang="ar-SA" sz="2800" b="1" dirty="0">
                <a:solidFill>
                  <a:schemeClr val="accent3">
                    <a:lumMod val="50000"/>
                  </a:schemeClr>
                </a:solidFill>
                <a:cs typeface="AL-Mohanad Bold" pitchFamily="2" charset="-78"/>
              </a:rPr>
              <a:t> </a:t>
            </a:r>
            <a:r>
              <a:rPr lang="ar-SA" sz="2800" b="1" dirty="0">
                <a:solidFill>
                  <a:prstClr val="black"/>
                </a:solidFill>
                <a:cs typeface="AL-Mohanad Bold" pitchFamily="2" charset="-78"/>
              </a:rPr>
              <a:t>الأمر الذي نستخدمه لتعريف الثابت.</a:t>
            </a:r>
          </a:p>
          <a:p>
            <a:pPr algn="just">
              <a:lnSpc>
                <a:spcPct val="150000"/>
              </a:lnSpc>
            </a:pPr>
            <a:r>
              <a:rPr lang="ar-SA" sz="2800" b="1" dirty="0">
                <a:solidFill>
                  <a:prstClr val="black"/>
                </a:solidFill>
                <a:cs typeface="AL-Mohanad Bold" pitchFamily="2" charset="-78"/>
              </a:rPr>
              <a:t>2 </a:t>
            </a:r>
            <a:r>
              <a:rPr lang="ar-SA" sz="2800" b="1" dirty="0" smtClean="0">
                <a:solidFill>
                  <a:prstClr val="black"/>
                </a:solidFill>
                <a:cs typeface="AL-Mohanad Bold" pitchFamily="2" charset="-78"/>
              </a:rPr>
              <a:t>)  </a:t>
            </a:r>
            <a:r>
              <a:rPr lang="en-US" sz="2800" b="1" i="1" dirty="0">
                <a:solidFill>
                  <a:schemeClr val="accent3">
                    <a:lumMod val="50000"/>
                  </a:schemeClr>
                </a:solidFill>
                <a:cs typeface="AL-Mohanad Bold" pitchFamily="2" charset="-78"/>
              </a:rPr>
              <a:t>Const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ar-SA" sz="2800" b="1" dirty="0">
                <a:solidFill>
                  <a:schemeClr val="accent3">
                    <a:lumMod val="50000"/>
                  </a:schemeClr>
                </a:solidFill>
                <a:cs typeface="AL-Mohanad Bold" pitchFamily="2" charset="-78"/>
              </a:rPr>
              <a:t> </a:t>
            </a:r>
            <a:r>
              <a:rPr lang="ar-SA" sz="2800" b="1" dirty="0">
                <a:solidFill>
                  <a:prstClr val="black"/>
                </a:solidFill>
                <a:cs typeface="AL-Mohanad Bold" pitchFamily="2" charset="-78"/>
              </a:rPr>
              <a:t>اسم الثابت ، ويتم اختياره من قبل المبرمج.</a:t>
            </a:r>
          </a:p>
          <a:p>
            <a:pPr algn="just">
              <a:lnSpc>
                <a:spcPct val="150000"/>
              </a:lnSpc>
            </a:pPr>
            <a:r>
              <a:rPr lang="ar-SA" sz="2800" b="1" dirty="0">
                <a:solidFill>
                  <a:prstClr val="black"/>
                </a:solidFill>
                <a:cs typeface="AL-Mohanad Bold" pitchFamily="2" charset="-78"/>
              </a:rPr>
              <a:t>3 ) </a:t>
            </a:r>
            <a:r>
              <a:rPr lang="en-US" sz="2800" b="1" i="1" dirty="0" smtClean="0">
                <a:solidFill>
                  <a:schemeClr val="accent3">
                    <a:lumMod val="50000"/>
                  </a:schemeClr>
                </a:solidFill>
                <a:cs typeface="AL-Mohanad Bold" pitchFamily="2" charset="-78"/>
              </a:rPr>
              <a:t>Value </a:t>
            </a:r>
            <a:r>
              <a:rPr lang="ar-SA" sz="2800" b="1" dirty="0" smtClean="0">
                <a:solidFill>
                  <a:prstClr val="black"/>
                </a:solidFill>
                <a:cs typeface="AL-Mohanad Bold" pitchFamily="2" charset="-78"/>
              </a:rPr>
              <a:t>  </a:t>
            </a:r>
            <a:r>
              <a:rPr lang="ar-SA" sz="2800" b="1" dirty="0">
                <a:solidFill>
                  <a:prstClr val="black"/>
                </a:solidFill>
                <a:cs typeface="AL-Mohanad Bold" pitchFamily="2" charset="-78"/>
              </a:rPr>
              <a:t>القيمة التي سوف تخزن في هذا الثابت.</a:t>
            </a:r>
          </a:p>
        </p:txBody>
      </p:sp>
      <p:sp>
        <p:nvSpPr>
          <p:cNvPr id="5" name="نجمة مكونة من 7 نقاط 4"/>
          <p:cNvSpPr/>
          <p:nvPr/>
        </p:nvSpPr>
        <p:spPr>
          <a:xfrm>
            <a:off x="7957040" y="4289614"/>
            <a:ext cx="1079456" cy="939586"/>
          </a:xfrm>
          <a:prstGeom prst="star7">
            <a:avLst/>
          </a:prstGeom>
          <a:ln w="28575"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tIns="108000" rIns="0" bIns="0" rtlCol="1" anchor="ctr"/>
          <a:lstStyle/>
          <a:p>
            <a:pPr algn="ctr"/>
            <a:r>
              <a:rPr lang="ar-SA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cen Liner XL" pitchFamily="2" charset="-78"/>
                <a:cs typeface="Hacen Liner XL" pitchFamily="2" charset="-78"/>
              </a:rPr>
              <a:t>مثال</a:t>
            </a:r>
          </a:p>
        </p:txBody>
      </p:sp>
      <p:sp>
        <p:nvSpPr>
          <p:cNvPr id="6" name="مربع نص 5"/>
          <p:cNvSpPr txBox="1"/>
          <p:nvPr/>
        </p:nvSpPr>
        <p:spPr>
          <a:xfrm>
            <a:off x="-365604" y="4293096"/>
            <a:ext cx="8321980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ar-SA" sz="2800" b="1" dirty="0">
                <a:solidFill>
                  <a:prstClr val="black"/>
                </a:solidFill>
                <a:cs typeface="AL-Mohanad Bold" pitchFamily="2" charset="-78"/>
              </a:rPr>
              <a:t>إذا أردنا تعريف ثابت الدائرة </a:t>
            </a:r>
            <a:r>
              <a:rPr lang="ar-SA" sz="2400" b="1" dirty="0" smtClean="0">
                <a:solidFill>
                  <a:prstClr val="black"/>
                </a:solidFill>
                <a:cs typeface="AL-Mohanad Bold" pitchFamily="2" charset="-78"/>
              </a:rPr>
              <a:t>(</a:t>
            </a:r>
            <a:r>
              <a:rPr lang="ar-SA" sz="2800" b="1" dirty="0" smtClean="0">
                <a:solidFill>
                  <a:prstClr val="black"/>
                </a:solidFill>
                <a:cs typeface="AL-Mohanad Bold" pitchFamily="2" charset="-78"/>
              </a:rPr>
              <a:t>النسبة </a:t>
            </a:r>
            <a:r>
              <a:rPr lang="ar-SA" sz="2800" b="1" dirty="0">
                <a:solidFill>
                  <a:prstClr val="black"/>
                </a:solidFill>
                <a:cs typeface="AL-Mohanad Bold" pitchFamily="2" charset="-78"/>
              </a:rPr>
              <a:t>بين محيط الدائرة </a:t>
            </a:r>
            <a:r>
              <a:rPr lang="ar-SA" sz="2800" b="1" dirty="0" smtClean="0">
                <a:solidFill>
                  <a:prstClr val="black"/>
                </a:solidFill>
                <a:cs typeface="AL-Mohanad Bold" pitchFamily="2" charset="-78"/>
              </a:rPr>
              <a:t>وقطرها</a:t>
            </a:r>
            <a:r>
              <a:rPr lang="ar-SA" sz="2400" b="1" dirty="0" smtClean="0">
                <a:solidFill>
                  <a:prstClr val="black"/>
                </a:solidFill>
                <a:cs typeface="AL-Mohanad Bold" pitchFamily="2" charset="-78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ar-SA" sz="2800" b="1" dirty="0" smtClean="0">
                <a:solidFill>
                  <a:prstClr val="black"/>
                </a:solidFill>
                <a:cs typeface="AL-Mohanad Bold" pitchFamily="2" charset="-78"/>
              </a:rPr>
              <a:t> يكون </a:t>
            </a:r>
            <a:r>
              <a:rPr lang="ar-SA" sz="2800" b="1" dirty="0">
                <a:solidFill>
                  <a:prstClr val="black"/>
                </a:solidFill>
                <a:cs typeface="AL-Mohanad Bold" pitchFamily="2" charset="-78"/>
              </a:rPr>
              <a:t>الأمر كالتالي </a:t>
            </a:r>
            <a:r>
              <a:rPr lang="ar-SA" sz="2800" b="1" dirty="0" smtClean="0">
                <a:solidFill>
                  <a:prstClr val="black"/>
                </a:solidFill>
                <a:cs typeface="AL-Mohanad Bold" pitchFamily="2" charset="-78"/>
              </a:rPr>
              <a:t>: 				</a:t>
            </a:r>
            <a:endParaRPr lang="ar-SA" sz="2800" b="1" dirty="0">
              <a:solidFill>
                <a:srgbClr val="16025E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95736" y="5314514"/>
            <a:ext cx="27204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solidFill>
                  <a:srgbClr val="C00000"/>
                </a:solidFill>
                <a:cs typeface="AL-Mohanad Bold" pitchFamily="2" charset="-78"/>
              </a:rPr>
              <a:t>Const</a:t>
            </a:r>
            <a:r>
              <a:rPr lang="en-US" sz="2800" b="1" dirty="0">
                <a:solidFill>
                  <a:prstClr val="black"/>
                </a:solidFill>
                <a:cs typeface="AL-Mohanad Bold" pitchFamily="2" charset="-78"/>
              </a:rPr>
              <a:t>  </a:t>
            </a:r>
            <a:r>
              <a:rPr lang="en-US" sz="2800" b="1" dirty="0">
                <a:solidFill>
                  <a:srgbClr val="16025E"/>
                </a:solidFill>
                <a:cs typeface="AL-Mohanad Bold" pitchFamily="2" charset="-78"/>
              </a:rPr>
              <a:t>Pi = </a:t>
            </a:r>
            <a:r>
              <a:rPr lang="en-US" sz="2800" b="1" dirty="0">
                <a:solidFill>
                  <a:srgbClr val="16025E"/>
                </a:solidFill>
                <a:latin typeface="Andalus" pitchFamily="18" charset="-78"/>
                <a:cs typeface="Andalus" pitchFamily="18" charset="-78"/>
              </a:rPr>
              <a:t>3.14</a:t>
            </a:r>
            <a:endParaRPr lang="ar-SA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56" y="4759408"/>
            <a:ext cx="1905666" cy="2064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161027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65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 animBg="1"/>
      <p:bldP spid="6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2436512" y="116632"/>
            <a:ext cx="4439744" cy="792483"/>
          </a:xfrm>
          <a:prstGeom prst="flowChartDocumen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3500000" scaled="1"/>
            <a:tileRect/>
          </a:gra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>
                <a:solidFill>
                  <a:prstClr val="white"/>
                </a:solidFill>
                <a:cs typeface="AL-Mohanad Bold" pitchFamily="2" charset="-78"/>
              </a:rPr>
              <a:t>المتغيرات وأنواعها</a:t>
            </a:r>
          </a:p>
        </p:txBody>
      </p:sp>
      <p:sp>
        <p:nvSpPr>
          <p:cNvPr id="3" name="مربع نص 2"/>
          <p:cNvSpPr txBox="1"/>
          <p:nvPr/>
        </p:nvSpPr>
        <p:spPr>
          <a:xfrm>
            <a:off x="333104" y="909115"/>
            <a:ext cx="8343352" cy="201285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ar-SA" sz="2400" b="1" u="sng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 pitchFamily="2" charset="-78"/>
              </a:rPr>
              <a:t>المتغير : </a:t>
            </a:r>
            <a:r>
              <a:rPr lang="ar-SA" sz="2400" b="1" dirty="0">
                <a:cs typeface="AL-Mohanad Bold" pitchFamily="2" charset="-78"/>
              </a:rPr>
              <a:t>هو مكان في الذاكرة الرئيسة تخزن فيه بيانات وتُعطى اسماً معيناً حتى يتم استرجاعها والتعامل معها داخل البرنامج ، ويمكن تغيير ما يتم تخزينه به ، لذلك سميت بالمتغيرات.</a:t>
            </a:r>
          </a:p>
          <a:p>
            <a:pPr algn="just">
              <a:lnSpc>
                <a:spcPct val="130000"/>
              </a:lnSpc>
            </a:pPr>
            <a:r>
              <a:rPr lang="ar-SA" sz="2400" b="1" dirty="0">
                <a:solidFill>
                  <a:prstClr val="black"/>
                </a:solidFill>
                <a:cs typeface="AL-Mohanad Bold" pitchFamily="2" charset="-78"/>
              </a:rPr>
              <a:t>وتختلف المتغيرات باختلاف البيانات التي تخزن بها ، وكل متغير له  اسم ونوع وقيمة.</a:t>
            </a:r>
          </a:p>
        </p:txBody>
      </p:sp>
      <p:sp>
        <p:nvSpPr>
          <p:cNvPr id="5" name="مربع نص 4"/>
          <p:cNvSpPr txBox="1"/>
          <p:nvPr/>
        </p:nvSpPr>
        <p:spPr>
          <a:xfrm>
            <a:off x="333104" y="3068960"/>
            <a:ext cx="5175000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ar-SA" sz="2400" b="1" dirty="0">
                <a:solidFill>
                  <a:srgbClr val="16025E"/>
                </a:solidFill>
                <a:cs typeface="AL-Mohanad Bold" pitchFamily="2" charset="-78"/>
              </a:rPr>
              <a:t>تتعدد</a:t>
            </a:r>
            <a:r>
              <a:rPr lang="ar-SA" sz="2400" b="1" dirty="0">
                <a:solidFill>
                  <a:prstClr val="black"/>
                </a:solidFill>
                <a:cs typeface="AL-Mohanad Bold" pitchFamily="2" charset="-78"/>
              </a:rPr>
              <a:t> المتغيرات بحسب نوع البيانات التي تخزن بها ، فمثلاً قد تكون رقماً صحيحاً أو رقماً عشرياً أو حرفاً أو مجموعة حروف ، </a:t>
            </a:r>
            <a:r>
              <a:rPr lang="ar-SA" sz="2400" b="1" dirty="0">
                <a:solidFill>
                  <a:srgbClr val="C00000"/>
                </a:solidFill>
                <a:cs typeface="AL-Mohanad Bold" pitchFamily="2" charset="-78"/>
              </a:rPr>
              <a:t>ويمكن تقسيم أنواع المتغيرات إلى :</a:t>
            </a:r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5837179" y="5229200"/>
            <a:ext cx="540000" cy="5400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GA Aladdin Regular" pitchFamily="2" charset="-78"/>
              </a:rPr>
              <a:t>1</a:t>
            </a:r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3514666" y="5232614"/>
            <a:ext cx="2226243" cy="5400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GA Aladdin Regular" pitchFamily="2" charset="-78"/>
              </a:rPr>
              <a:t>متغير عددي</a:t>
            </a:r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2524811" y="5229200"/>
            <a:ext cx="540000" cy="5400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GA Aladdin Regular" pitchFamily="2" charset="-78"/>
              </a:rPr>
              <a:t>2</a:t>
            </a:r>
          </a:p>
        </p:txBody>
      </p:sp>
      <p:sp>
        <p:nvSpPr>
          <p:cNvPr id="9" name="مستطيل مستدير الزوايا 8"/>
          <p:cNvSpPr/>
          <p:nvPr/>
        </p:nvSpPr>
        <p:spPr>
          <a:xfrm>
            <a:off x="214282" y="5232614"/>
            <a:ext cx="2214259" cy="5400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GA Aladdin Regular" pitchFamily="2" charset="-78"/>
              </a:rPr>
              <a:t>متغير حرفي</a:t>
            </a:r>
          </a:p>
        </p:txBody>
      </p:sp>
      <p:sp>
        <p:nvSpPr>
          <p:cNvPr id="10" name="مستطيل مستدير الزوايا 9"/>
          <p:cNvSpPr/>
          <p:nvPr/>
        </p:nvSpPr>
        <p:spPr>
          <a:xfrm>
            <a:off x="4164704" y="6021288"/>
            <a:ext cx="540000" cy="54000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GA Aladdin Regular" pitchFamily="2" charset="-78"/>
              </a:rPr>
              <a:t>3</a:t>
            </a:r>
          </a:p>
        </p:txBody>
      </p:sp>
      <p:sp>
        <p:nvSpPr>
          <p:cNvPr id="11" name="مستطيل مستدير الزوايا 10"/>
          <p:cNvSpPr/>
          <p:nvPr/>
        </p:nvSpPr>
        <p:spPr>
          <a:xfrm>
            <a:off x="1854175" y="6024702"/>
            <a:ext cx="2214259" cy="54000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GA Aladdin Regular" pitchFamily="2" charset="-78"/>
              </a:rPr>
              <a:t>متغير منطقي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ECE3CC"/>
              </a:clrFrom>
              <a:clrTo>
                <a:srgbClr val="ECE3C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5530" y="4581127"/>
            <a:ext cx="2272689" cy="2272689"/>
          </a:xfrm>
          <a:prstGeom prst="rect">
            <a:avLst/>
          </a:prstGeom>
        </p:spPr>
      </p:pic>
      <p:grpSp>
        <p:nvGrpSpPr>
          <p:cNvPr id="12" name="مجموعة 11"/>
          <p:cNvGrpSpPr/>
          <p:nvPr/>
        </p:nvGrpSpPr>
        <p:grpSpPr>
          <a:xfrm>
            <a:off x="5436096" y="2780928"/>
            <a:ext cx="2979256" cy="2143140"/>
            <a:chOff x="5572132" y="3857628"/>
            <a:chExt cx="3050694" cy="2309811"/>
          </a:xfrm>
        </p:grpSpPr>
        <p:pic>
          <p:nvPicPr>
            <p:cNvPr id="13" name="صورة 12" descr="gold_medal_shine_hw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5572132" y="3857628"/>
              <a:ext cx="3050694" cy="2309811"/>
            </a:xfrm>
            <a:prstGeom prst="rect">
              <a:avLst/>
            </a:prstGeom>
          </p:spPr>
        </p:pic>
        <p:sp>
          <p:nvSpPr>
            <p:cNvPr id="14" name="مستطيل مستدير الزوايا 13"/>
            <p:cNvSpPr/>
            <p:nvPr/>
          </p:nvSpPr>
          <p:spPr>
            <a:xfrm>
              <a:off x="5857884" y="4357694"/>
              <a:ext cx="2493333" cy="1214446"/>
            </a:xfrm>
            <a:prstGeom prst="round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3600" dirty="0" smtClean="0">
                  <a:solidFill>
                    <a:prstClr val="white"/>
                  </a:solidFill>
                  <a:cs typeface="PT Bold Heading" pitchFamily="2" charset="-78"/>
                </a:rPr>
                <a:t>أنـواع </a:t>
              </a:r>
              <a:endParaRPr lang="ar-SA" sz="2400" dirty="0" smtClean="0">
                <a:solidFill>
                  <a:prstClr val="white"/>
                </a:solidFill>
                <a:cs typeface="PT Bold Heading" pitchFamily="2" charset="-78"/>
              </a:endParaRPr>
            </a:p>
            <a:p>
              <a:pPr algn="ctr"/>
              <a:r>
                <a:rPr lang="ar-SA" sz="3600" dirty="0" smtClean="0">
                  <a:solidFill>
                    <a:prstClr val="white"/>
                  </a:solidFill>
                  <a:cs typeface="PT Bold Heading" pitchFamily="2" charset="-78"/>
                </a:rPr>
                <a:t>المتغيرات</a:t>
              </a:r>
              <a:endParaRPr lang="ar-SA" sz="3600" dirty="0">
                <a:solidFill>
                  <a:prstClr val="white"/>
                </a:solidFill>
                <a:cs typeface="PT Bold Heading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75186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تدفق">
  <a:themeElements>
    <a:clrScheme name="أصل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تدفق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تدفق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Kontortema">
  <a:themeElements>
    <a:clrScheme name="Brugerdefineret 6">
      <a:dk1>
        <a:srgbClr val="FFFCF9"/>
      </a:dk1>
      <a:lt1>
        <a:sysClr val="window" lastClr="FFFFFF"/>
      </a:lt1>
      <a:dk2>
        <a:srgbClr val="D7D8D9"/>
      </a:dk2>
      <a:lt2>
        <a:srgbClr val="FFFFFF"/>
      </a:lt2>
      <a:accent1>
        <a:srgbClr val="E6E6E6"/>
      </a:accent1>
      <a:accent2>
        <a:srgbClr val="F9AF18"/>
      </a:accent2>
      <a:accent3>
        <a:srgbClr val="78C5DD"/>
      </a:accent3>
      <a:accent4>
        <a:srgbClr val="0081BE"/>
      </a:accent4>
      <a:accent5>
        <a:srgbClr val="FAB900"/>
      </a:accent5>
      <a:accent6>
        <a:srgbClr val="E7711C"/>
      </a:accent6>
      <a:hlink>
        <a:srgbClr val="7EB220"/>
      </a:hlink>
      <a:folHlink>
        <a:srgbClr val="7EB22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سمة1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انقلاب">
  <a:themeElements>
    <a:clrScheme name="انقلاب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انقلاب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انقلاب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مشربية">
  <a:themeElements>
    <a:clrScheme name="وحدة نمطية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مشربية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مشربية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5A6378"/>
    </a:dk2>
    <a:lt2>
      <a:srgbClr val="FFFFC5"/>
    </a:lt2>
    <a:accent1>
      <a:srgbClr val="F0AD00"/>
    </a:accent1>
    <a:accent2>
      <a:srgbClr val="60B5CC"/>
    </a:accent2>
    <a:accent3>
      <a:srgbClr val="0070C0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حيوية">
    <a:dk1>
      <a:sysClr val="windowText" lastClr="000000"/>
    </a:dk1>
    <a:lt1>
      <a:sysClr val="window" lastClr="FFFFFF"/>
    </a:lt1>
    <a:dk2>
      <a:srgbClr val="666666"/>
    </a:dk2>
    <a:lt2>
      <a:srgbClr val="D2D2D2"/>
    </a:lt2>
    <a:accent1>
      <a:srgbClr val="FF388C"/>
    </a:accent1>
    <a:accent2>
      <a:srgbClr val="E40059"/>
    </a:accent2>
    <a:accent3>
      <a:srgbClr val="9C007F"/>
    </a:accent3>
    <a:accent4>
      <a:srgbClr val="68007F"/>
    </a:accent4>
    <a:accent5>
      <a:srgbClr val="005BD3"/>
    </a:accent5>
    <a:accent6>
      <a:srgbClr val="00349E"/>
    </a:accent6>
    <a:hlink>
      <a:srgbClr val="17BBFD"/>
    </a:hlink>
    <a:folHlink>
      <a:srgbClr val="FF79C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2343</TotalTime>
  <Words>907</Words>
  <Application>Microsoft Office PowerPoint</Application>
  <PresentationFormat>عرض على الشاشة (3:4)‏</PresentationFormat>
  <Paragraphs>138</Paragraphs>
  <Slides>17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6</vt:i4>
      </vt:variant>
      <vt:variant>
        <vt:lpstr>عناوين الشرائح</vt:lpstr>
      </vt:variant>
      <vt:variant>
        <vt:i4>17</vt:i4>
      </vt:variant>
    </vt:vector>
  </HeadingPairs>
  <TitlesOfParts>
    <vt:vector size="23" baseType="lpstr">
      <vt:lpstr>تدفق</vt:lpstr>
      <vt:lpstr>1_Kontortema</vt:lpstr>
      <vt:lpstr>سمة1</vt:lpstr>
      <vt:lpstr>انقلاب</vt:lpstr>
      <vt:lpstr>مشربية</vt:lpstr>
      <vt:lpstr>سمة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User</dc:creator>
  <cp:lastModifiedBy>User</cp:lastModifiedBy>
  <cp:revision>71</cp:revision>
  <dcterms:created xsi:type="dcterms:W3CDTF">2014-02-16T05:13:09Z</dcterms:created>
  <dcterms:modified xsi:type="dcterms:W3CDTF">2015-02-16T20:19:17Z</dcterms:modified>
</cp:coreProperties>
</file>