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8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9.xml" ContentType="application/vnd.openxmlformats-officedocument.theme+xml"/>
  <Override PartName="/ppt/theme/themeOverride1.xml" ContentType="application/vnd.openxmlformats-officedocument.themeOverrid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0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  <p:sldMasterId id="2147483720" r:id="rId3"/>
    <p:sldMasterId id="2147483732" r:id="rId4"/>
    <p:sldMasterId id="2147483744" r:id="rId5"/>
    <p:sldMasterId id="2147483756" r:id="rId6"/>
    <p:sldMasterId id="2147483768" r:id="rId7"/>
    <p:sldMasterId id="2147483781" r:id="rId8"/>
    <p:sldMasterId id="2147483794" r:id="rId9"/>
    <p:sldMasterId id="2147483806" r:id="rId10"/>
    <p:sldMasterId id="2147483818" r:id="rId11"/>
    <p:sldMasterId id="2147483830" r:id="rId12"/>
    <p:sldMasterId id="2147483842" r:id="rId13"/>
    <p:sldMasterId id="2147483854" r:id="rId14"/>
    <p:sldMasterId id="2147483866" r:id="rId15"/>
    <p:sldMasterId id="2147483878" r:id="rId16"/>
    <p:sldMasterId id="2147483890" r:id="rId17"/>
    <p:sldMasterId id="2147483902" r:id="rId18"/>
    <p:sldMasterId id="2147483914" r:id="rId19"/>
    <p:sldMasterId id="2147483926" r:id="rId20"/>
    <p:sldMasterId id="2147483938" r:id="rId21"/>
  </p:sldMasterIdLst>
  <p:notesMasterIdLst>
    <p:notesMasterId r:id="rId54"/>
  </p:notesMasterIdLst>
  <p:sldIdLst>
    <p:sldId id="273" r:id="rId22"/>
    <p:sldId id="274" r:id="rId23"/>
    <p:sldId id="275" r:id="rId24"/>
    <p:sldId id="281" r:id="rId25"/>
    <p:sldId id="276" r:id="rId26"/>
    <p:sldId id="277" r:id="rId27"/>
    <p:sldId id="278" r:id="rId28"/>
    <p:sldId id="279" r:id="rId29"/>
    <p:sldId id="296" r:id="rId30"/>
    <p:sldId id="286" r:id="rId31"/>
    <p:sldId id="287" r:id="rId32"/>
    <p:sldId id="284" r:id="rId33"/>
    <p:sldId id="288" r:id="rId34"/>
    <p:sldId id="289" r:id="rId35"/>
    <p:sldId id="290" r:id="rId36"/>
    <p:sldId id="294" r:id="rId37"/>
    <p:sldId id="291" r:id="rId38"/>
    <p:sldId id="306" r:id="rId39"/>
    <p:sldId id="305" r:id="rId40"/>
    <p:sldId id="307" r:id="rId41"/>
    <p:sldId id="308" r:id="rId42"/>
    <p:sldId id="309" r:id="rId43"/>
    <p:sldId id="310" r:id="rId44"/>
    <p:sldId id="295" r:id="rId45"/>
    <p:sldId id="269" r:id="rId46"/>
    <p:sldId id="270" r:id="rId47"/>
    <p:sldId id="297" r:id="rId48"/>
    <p:sldId id="299" r:id="rId49"/>
    <p:sldId id="302" r:id="rId50"/>
    <p:sldId id="300" r:id="rId51"/>
    <p:sldId id="301" r:id="rId52"/>
    <p:sldId id="311" r:id="rId53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2929"/>
    <a:srgbClr val="FF0066"/>
    <a:srgbClr val="FFCC00"/>
    <a:srgbClr val="F8EDEC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3" d="100"/>
          <a:sy n="63" d="100"/>
        </p:scale>
        <p:origin x="-151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8.xml"/><Relationship Id="rId41" Type="http://schemas.openxmlformats.org/officeDocument/2006/relationships/slide" Target="slides/slide2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345304-B3B8-4B1F-B9DC-D9C410F0037D}" type="doc">
      <dgm:prSet loTypeId="urn:microsoft.com/office/officeart/2005/8/layout/hierarchy1" loCatId="hierarchy" qsTypeId="urn:microsoft.com/office/officeart/2005/8/quickstyle/3d9" qsCatId="3D" csTypeId="urn:microsoft.com/office/officeart/2005/8/colors/colorful2" csCatId="colorful" phldr="1"/>
      <dgm:spPr/>
      <dgm:t>
        <a:bodyPr/>
        <a:lstStyle/>
        <a:p>
          <a:pPr rtl="1"/>
          <a:endParaRPr lang="ar-SA"/>
        </a:p>
      </dgm:t>
    </dgm:pt>
    <dgm:pt modelId="{B15840E5-DB7A-43A8-81B0-0D4EC8361A35}">
      <dgm:prSet phldrT="[نص]" custT="1"/>
      <dgm:spPr>
        <a:solidFill>
          <a:srgbClr val="00B0F0">
            <a:alpha val="90000"/>
          </a:srgbClr>
        </a:solidFill>
      </dgm:spPr>
      <dgm:t>
        <a:bodyPr/>
        <a:lstStyle/>
        <a:p>
          <a:pPr rtl="1"/>
          <a:r>
            <a:rPr lang="ar-SA" sz="4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L-Mohanad Bold" pitchFamily="2" charset="-78"/>
            </a:rPr>
            <a:t>حسب علاقة الأجهزة مع بعضها داخل الشبكة</a:t>
          </a:r>
          <a:endParaRPr lang="ar-SA" sz="48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AL-Mohanad Bold" pitchFamily="2" charset="-78"/>
          </a:endParaRPr>
        </a:p>
      </dgm:t>
    </dgm:pt>
    <dgm:pt modelId="{EF8964D8-5A76-451C-9573-0C93E78B6F52}" type="parTrans" cxnId="{F92F3035-FED0-4EEF-8F34-27D59E33A0C6}">
      <dgm:prSet/>
      <dgm:spPr/>
      <dgm:t>
        <a:bodyPr/>
        <a:lstStyle/>
        <a:p>
          <a:pPr rtl="1"/>
          <a:endParaRPr lang="ar-SA"/>
        </a:p>
      </dgm:t>
    </dgm:pt>
    <dgm:pt modelId="{77139F99-FAE3-405B-90C1-361277B99A8A}" type="sibTrans" cxnId="{F92F3035-FED0-4EEF-8F34-27D59E33A0C6}">
      <dgm:prSet/>
      <dgm:spPr/>
      <dgm:t>
        <a:bodyPr/>
        <a:lstStyle/>
        <a:p>
          <a:pPr rtl="1"/>
          <a:endParaRPr lang="ar-SA"/>
        </a:p>
      </dgm:t>
    </dgm:pt>
    <dgm:pt modelId="{78131A79-D328-42AE-8DC6-3BCACF9E216F}">
      <dgm:prSet phldrT="[نص]" custT="1"/>
      <dgm:spPr>
        <a:solidFill>
          <a:srgbClr val="C00000">
            <a:alpha val="90000"/>
          </a:srgbClr>
        </a:solidFill>
      </dgm:spPr>
      <dgm:t>
        <a:bodyPr/>
        <a:lstStyle/>
        <a:p>
          <a:pPr rtl="1"/>
          <a:r>
            <a:rPr lang="ar-SA" sz="4800" b="1" dirty="0" smtClean="0">
              <a:solidFill>
                <a:schemeClr val="bg1"/>
              </a:solidFill>
              <a:latin typeface="Times New Roman" pitchFamily="18" charset="0"/>
              <a:ea typeface="Monotype Koufi" pitchFamily="2" charset="-78"/>
              <a:cs typeface="AL-Mohanad Bold" pitchFamily="2" charset="-78"/>
            </a:rPr>
            <a:t>شبكة الند للند </a:t>
          </a:r>
        </a:p>
        <a:p>
          <a:pPr rtl="1"/>
          <a:r>
            <a:rPr lang="en-US" sz="3200" b="1" dirty="0" smtClean="0">
              <a:solidFill>
                <a:schemeClr val="bg1"/>
              </a:solidFill>
              <a:latin typeface="Times New Roman" pitchFamily="18" charset="0"/>
              <a:ea typeface="Monotype Koufi" pitchFamily="2" charset="-78"/>
              <a:cs typeface="AL-Mohanad Bold" pitchFamily="2" charset="-78"/>
            </a:rPr>
            <a:t>Peer To Peer</a:t>
          </a:r>
          <a:endParaRPr lang="ar-SA" sz="3200" dirty="0">
            <a:solidFill>
              <a:schemeClr val="bg1"/>
            </a:solidFill>
          </a:endParaRPr>
        </a:p>
      </dgm:t>
    </dgm:pt>
    <dgm:pt modelId="{2AD74B29-4D98-4DAE-B7CC-000347E00C3D}" type="parTrans" cxnId="{61E0CE50-3802-4025-86FA-4179DF0F6247}">
      <dgm:prSet/>
      <dgm:spPr/>
      <dgm:t>
        <a:bodyPr/>
        <a:lstStyle/>
        <a:p>
          <a:pPr rtl="1"/>
          <a:endParaRPr lang="ar-SA"/>
        </a:p>
      </dgm:t>
    </dgm:pt>
    <dgm:pt modelId="{B42534BD-5948-401C-8D0D-A503246A3825}" type="sibTrans" cxnId="{61E0CE50-3802-4025-86FA-4179DF0F6247}">
      <dgm:prSet/>
      <dgm:spPr/>
      <dgm:t>
        <a:bodyPr/>
        <a:lstStyle/>
        <a:p>
          <a:pPr rtl="1"/>
          <a:endParaRPr lang="ar-SA"/>
        </a:p>
      </dgm:t>
    </dgm:pt>
    <dgm:pt modelId="{70D4BA46-F1A8-4CBE-AFE2-6FE77C2588D1}">
      <dgm:prSet phldrT="[نص]" custT="1"/>
      <dgm:spPr>
        <a:solidFill>
          <a:srgbClr val="C00000">
            <a:alpha val="90000"/>
          </a:srgbClr>
        </a:solidFill>
      </dgm:spPr>
      <dgm:t>
        <a:bodyPr/>
        <a:lstStyle/>
        <a:p>
          <a:pPr rtl="1">
            <a:lnSpc>
              <a:spcPct val="90000"/>
            </a:lnSpc>
            <a:spcAft>
              <a:spcPts val="600"/>
            </a:spcAft>
          </a:pPr>
          <a:r>
            <a:rPr lang="ar-SA" sz="4000" b="1" dirty="0" smtClean="0">
              <a:solidFill>
                <a:schemeClr val="bg1"/>
              </a:solidFill>
              <a:latin typeface="Times New Roman" pitchFamily="18" charset="0"/>
              <a:ea typeface="Monotype Koufi" pitchFamily="2" charset="-78"/>
              <a:cs typeface="AL-Mohanad Bold" pitchFamily="2" charset="-78"/>
            </a:rPr>
            <a:t>شبكة الخادم والعميل</a:t>
          </a:r>
        </a:p>
        <a:p>
          <a:pPr rtl="1">
            <a:lnSpc>
              <a:spcPct val="90000"/>
            </a:lnSpc>
            <a:spcAft>
              <a:spcPts val="600"/>
            </a:spcAft>
          </a:pPr>
          <a:r>
            <a:rPr lang="ar-SA" sz="3300" b="1" dirty="0" smtClean="0">
              <a:solidFill>
                <a:schemeClr val="bg1"/>
              </a:solidFill>
              <a:latin typeface="Times New Roman" pitchFamily="18" charset="0"/>
              <a:ea typeface="Monotype Koufi" pitchFamily="2" charset="-78"/>
              <a:cs typeface="AL-Mohanad Bold" pitchFamily="2" charset="-78"/>
            </a:rPr>
            <a:t> </a:t>
          </a:r>
          <a:r>
            <a:rPr lang="en-US" sz="3300" b="1" dirty="0" smtClean="0">
              <a:solidFill>
                <a:schemeClr val="bg1"/>
              </a:solidFill>
              <a:latin typeface="Times New Roman" pitchFamily="18" charset="0"/>
              <a:ea typeface="Monotype Koufi" pitchFamily="2" charset="-78"/>
              <a:cs typeface="AL-Mohanad Bold" pitchFamily="2" charset="-78"/>
            </a:rPr>
            <a:t>Client &amp; Server</a:t>
          </a:r>
          <a:endParaRPr lang="ar-SA" sz="3300" dirty="0">
            <a:solidFill>
              <a:schemeClr val="bg1"/>
            </a:solidFill>
          </a:endParaRPr>
        </a:p>
      </dgm:t>
    </dgm:pt>
    <dgm:pt modelId="{6B5A6839-2010-4493-8328-7AE97490C3F2}" type="parTrans" cxnId="{C1E15AB6-A8D7-4D94-9984-737F7845ED33}">
      <dgm:prSet/>
      <dgm:spPr/>
      <dgm:t>
        <a:bodyPr/>
        <a:lstStyle/>
        <a:p>
          <a:pPr rtl="1"/>
          <a:endParaRPr lang="ar-SA"/>
        </a:p>
      </dgm:t>
    </dgm:pt>
    <dgm:pt modelId="{783DDB94-5E18-4368-A34E-4DE38CC6E132}" type="sibTrans" cxnId="{C1E15AB6-A8D7-4D94-9984-737F7845ED33}">
      <dgm:prSet/>
      <dgm:spPr/>
      <dgm:t>
        <a:bodyPr/>
        <a:lstStyle/>
        <a:p>
          <a:pPr rtl="1"/>
          <a:endParaRPr lang="ar-SA"/>
        </a:p>
      </dgm:t>
    </dgm:pt>
    <dgm:pt modelId="{B76C4549-F9C7-4AE8-9EC8-219116051625}" type="pres">
      <dgm:prSet presAssocID="{69345304-B3B8-4B1F-B9DC-D9C410F0037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SA"/>
        </a:p>
      </dgm:t>
    </dgm:pt>
    <dgm:pt modelId="{D1581BF2-BA8E-4DEF-AFEB-AD3C97AA7E62}" type="pres">
      <dgm:prSet presAssocID="{B15840E5-DB7A-43A8-81B0-0D4EC8361A35}" presName="hierRoot1" presStyleCnt="0"/>
      <dgm:spPr/>
    </dgm:pt>
    <dgm:pt modelId="{6F9C46AC-FFE8-4B3D-A32F-68C3242CDA95}" type="pres">
      <dgm:prSet presAssocID="{B15840E5-DB7A-43A8-81B0-0D4EC8361A35}" presName="composite" presStyleCnt="0"/>
      <dgm:spPr/>
    </dgm:pt>
    <dgm:pt modelId="{383D0D59-6CA3-45B9-8B13-0FB479297728}" type="pres">
      <dgm:prSet presAssocID="{B15840E5-DB7A-43A8-81B0-0D4EC8361A35}" presName="background" presStyleLbl="node0" presStyleIdx="0" presStyleCnt="1"/>
      <dgm:spPr>
        <a:solidFill>
          <a:schemeClr val="bg1">
            <a:lumMod val="85000"/>
          </a:schemeClr>
        </a:solidFill>
      </dgm:spPr>
    </dgm:pt>
    <dgm:pt modelId="{F4F684A3-4E70-4087-838A-C308B00A5A4E}" type="pres">
      <dgm:prSet presAssocID="{B15840E5-DB7A-43A8-81B0-0D4EC8361A35}" presName="text" presStyleLbl="fgAcc0" presStyleIdx="0" presStyleCnt="1" custScaleX="119302" custScaleY="115745" custLinFactNeighborX="2779" custLinFactNeighborY="8252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0720DB3F-8F9B-4A89-8B90-A225B3E4BBA3}" type="pres">
      <dgm:prSet presAssocID="{B15840E5-DB7A-43A8-81B0-0D4EC8361A35}" presName="hierChild2" presStyleCnt="0"/>
      <dgm:spPr/>
    </dgm:pt>
    <dgm:pt modelId="{73BBD717-BC8D-4F06-A36B-084FB4A97A5F}" type="pres">
      <dgm:prSet presAssocID="{2AD74B29-4D98-4DAE-B7CC-000347E00C3D}" presName="Name10" presStyleLbl="parChTrans1D2" presStyleIdx="0" presStyleCnt="2"/>
      <dgm:spPr/>
      <dgm:t>
        <a:bodyPr/>
        <a:lstStyle/>
        <a:p>
          <a:pPr rtl="1"/>
          <a:endParaRPr lang="ar-SA"/>
        </a:p>
      </dgm:t>
    </dgm:pt>
    <dgm:pt modelId="{2F4CE248-D3D8-4535-8CFC-045BDA88255B}" type="pres">
      <dgm:prSet presAssocID="{78131A79-D328-42AE-8DC6-3BCACF9E216F}" presName="hierRoot2" presStyleCnt="0"/>
      <dgm:spPr/>
    </dgm:pt>
    <dgm:pt modelId="{21EAC452-5C31-4261-9085-B776527FAE85}" type="pres">
      <dgm:prSet presAssocID="{78131A79-D328-42AE-8DC6-3BCACF9E216F}" presName="composite2" presStyleCnt="0"/>
      <dgm:spPr/>
    </dgm:pt>
    <dgm:pt modelId="{CA6A5333-F4CE-4109-987A-35DDBBD187F0}" type="pres">
      <dgm:prSet presAssocID="{78131A79-D328-42AE-8DC6-3BCACF9E216F}" presName="background2" presStyleLbl="node2" presStyleIdx="0" presStyleCnt="2"/>
      <dgm:spPr>
        <a:solidFill>
          <a:schemeClr val="bg1">
            <a:lumMod val="85000"/>
          </a:schemeClr>
        </a:solidFill>
      </dgm:spPr>
    </dgm:pt>
    <dgm:pt modelId="{9ED89048-1C2F-4CAF-BB16-A101978B1788}" type="pres">
      <dgm:prSet presAssocID="{78131A79-D328-42AE-8DC6-3BCACF9E216F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9D4DFF5E-777B-4B21-94F4-B5E6A04B33E4}" type="pres">
      <dgm:prSet presAssocID="{78131A79-D328-42AE-8DC6-3BCACF9E216F}" presName="hierChild3" presStyleCnt="0"/>
      <dgm:spPr/>
    </dgm:pt>
    <dgm:pt modelId="{130A4017-4EBC-423B-B8CB-AEC20F3B9C1C}" type="pres">
      <dgm:prSet presAssocID="{6B5A6839-2010-4493-8328-7AE97490C3F2}" presName="Name10" presStyleLbl="parChTrans1D2" presStyleIdx="1" presStyleCnt="2"/>
      <dgm:spPr/>
      <dgm:t>
        <a:bodyPr/>
        <a:lstStyle/>
        <a:p>
          <a:pPr rtl="1"/>
          <a:endParaRPr lang="ar-SA"/>
        </a:p>
      </dgm:t>
    </dgm:pt>
    <dgm:pt modelId="{40DDB659-EE71-4026-9B2B-4D6BDEC10195}" type="pres">
      <dgm:prSet presAssocID="{70D4BA46-F1A8-4CBE-AFE2-6FE77C2588D1}" presName="hierRoot2" presStyleCnt="0"/>
      <dgm:spPr/>
    </dgm:pt>
    <dgm:pt modelId="{960DE460-BB32-413E-80C4-03980E75CEE9}" type="pres">
      <dgm:prSet presAssocID="{70D4BA46-F1A8-4CBE-AFE2-6FE77C2588D1}" presName="composite2" presStyleCnt="0"/>
      <dgm:spPr/>
    </dgm:pt>
    <dgm:pt modelId="{3326F3D2-40B6-4462-AA95-26AFFA1D547D}" type="pres">
      <dgm:prSet presAssocID="{70D4BA46-F1A8-4CBE-AFE2-6FE77C2588D1}" presName="background2" presStyleLbl="node2" presStyleIdx="1" presStyleCnt="2"/>
      <dgm:spPr>
        <a:solidFill>
          <a:schemeClr val="bg1">
            <a:lumMod val="85000"/>
          </a:schemeClr>
        </a:solidFill>
      </dgm:spPr>
    </dgm:pt>
    <dgm:pt modelId="{4719C912-6F2E-4782-8D6F-43280E5F9B0B}" type="pres">
      <dgm:prSet presAssocID="{70D4BA46-F1A8-4CBE-AFE2-6FE77C2588D1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7DACCE72-417F-4308-B2B1-2B1E93AFBC87}" type="pres">
      <dgm:prSet presAssocID="{70D4BA46-F1A8-4CBE-AFE2-6FE77C2588D1}" presName="hierChild3" presStyleCnt="0"/>
      <dgm:spPr/>
    </dgm:pt>
  </dgm:ptLst>
  <dgm:cxnLst>
    <dgm:cxn modelId="{F92F3035-FED0-4EEF-8F34-27D59E33A0C6}" srcId="{69345304-B3B8-4B1F-B9DC-D9C410F0037D}" destId="{B15840E5-DB7A-43A8-81B0-0D4EC8361A35}" srcOrd="0" destOrd="0" parTransId="{EF8964D8-5A76-451C-9573-0C93E78B6F52}" sibTransId="{77139F99-FAE3-405B-90C1-361277B99A8A}"/>
    <dgm:cxn modelId="{61E0CE50-3802-4025-86FA-4179DF0F6247}" srcId="{B15840E5-DB7A-43A8-81B0-0D4EC8361A35}" destId="{78131A79-D328-42AE-8DC6-3BCACF9E216F}" srcOrd="0" destOrd="0" parTransId="{2AD74B29-4D98-4DAE-B7CC-000347E00C3D}" sibTransId="{B42534BD-5948-401C-8D0D-A503246A3825}"/>
    <dgm:cxn modelId="{C1E15AB6-A8D7-4D94-9984-737F7845ED33}" srcId="{B15840E5-DB7A-43A8-81B0-0D4EC8361A35}" destId="{70D4BA46-F1A8-4CBE-AFE2-6FE77C2588D1}" srcOrd="1" destOrd="0" parTransId="{6B5A6839-2010-4493-8328-7AE97490C3F2}" sibTransId="{783DDB94-5E18-4368-A34E-4DE38CC6E132}"/>
    <dgm:cxn modelId="{86E430DA-548C-48FE-8E01-E4FAB5595CBD}" type="presOf" srcId="{70D4BA46-F1A8-4CBE-AFE2-6FE77C2588D1}" destId="{4719C912-6F2E-4782-8D6F-43280E5F9B0B}" srcOrd="0" destOrd="0" presId="urn:microsoft.com/office/officeart/2005/8/layout/hierarchy1"/>
    <dgm:cxn modelId="{C9CFC3BE-15F7-4693-8DE7-470E78D915D2}" type="presOf" srcId="{78131A79-D328-42AE-8DC6-3BCACF9E216F}" destId="{9ED89048-1C2F-4CAF-BB16-A101978B1788}" srcOrd="0" destOrd="0" presId="urn:microsoft.com/office/officeart/2005/8/layout/hierarchy1"/>
    <dgm:cxn modelId="{559DBF3B-263A-449D-AFB4-44C1641FAF09}" type="presOf" srcId="{2AD74B29-4D98-4DAE-B7CC-000347E00C3D}" destId="{73BBD717-BC8D-4F06-A36B-084FB4A97A5F}" srcOrd="0" destOrd="0" presId="urn:microsoft.com/office/officeart/2005/8/layout/hierarchy1"/>
    <dgm:cxn modelId="{40DE0F92-11F8-4F4D-98DF-EB727E3D3DDE}" type="presOf" srcId="{69345304-B3B8-4B1F-B9DC-D9C410F0037D}" destId="{B76C4549-F9C7-4AE8-9EC8-219116051625}" srcOrd="0" destOrd="0" presId="urn:microsoft.com/office/officeart/2005/8/layout/hierarchy1"/>
    <dgm:cxn modelId="{EE0D9FB9-A17E-441A-94B9-2AB1A8FC5F90}" type="presOf" srcId="{6B5A6839-2010-4493-8328-7AE97490C3F2}" destId="{130A4017-4EBC-423B-B8CB-AEC20F3B9C1C}" srcOrd="0" destOrd="0" presId="urn:microsoft.com/office/officeart/2005/8/layout/hierarchy1"/>
    <dgm:cxn modelId="{5E28DA77-2529-4453-A5B1-D3386185BA43}" type="presOf" srcId="{B15840E5-DB7A-43A8-81B0-0D4EC8361A35}" destId="{F4F684A3-4E70-4087-838A-C308B00A5A4E}" srcOrd="0" destOrd="0" presId="urn:microsoft.com/office/officeart/2005/8/layout/hierarchy1"/>
    <dgm:cxn modelId="{F4BD3592-A497-4140-AB64-917AF423C8D7}" type="presParOf" srcId="{B76C4549-F9C7-4AE8-9EC8-219116051625}" destId="{D1581BF2-BA8E-4DEF-AFEB-AD3C97AA7E62}" srcOrd="0" destOrd="0" presId="urn:microsoft.com/office/officeart/2005/8/layout/hierarchy1"/>
    <dgm:cxn modelId="{72242CF8-5CDA-439E-B7C7-1E9F11EAD130}" type="presParOf" srcId="{D1581BF2-BA8E-4DEF-AFEB-AD3C97AA7E62}" destId="{6F9C46AC-FFE8-4B3D-A32F-68C3242CDA95}" srcOrd="0" destOrd="0" presId="urn:microsoft.com/office/officeart/2005/8/layout/hierarchy1"/>
    <dgm:cxn modelId="{4F5A28A6-D3F4-44DA-8379-B4A8E7C5FBD4}" type="presParOf" srcId="{6F9C46AC-FFE8-4B3D-A32F-68C3242CDA95}" destId="{383D0D59-6CA3-45B9-8B13-0FB479297728}" srcOrd="0" destOrd="0" presId="urn:microsoft.com/office/officeart/2005/8/layout/hierarchy1"/>
    <dgm:cxn modelId="{7A0F754B-B1AA-482F-AACA-79F783692F57}" type="presParOf" srcId="{6F9C46AC-FFE8-4B3D-A32F-68C3242CDA95}" destId="{F4F684A3-4E70-4087-838A-C308B00A5A4E}" srcOrd="1" destOrd="0" presId="urn:microsoft.com/office/officeart/2005/8/layout/hierarchy1"/>
    <dgm:cxn modelId="{1E2C6F47-07AB-497F-A673-C24887D1F7B3}" type="presParOf" srcId="{D1581BF2-BA8E-4DEF-AFEB-AD3C97AA7E62}" destId="{0720DB3F-8F9B-4A89-8B90-A225B3E4BBA3}" srcOrd="1" destOrd="0" presId="urn:microsoft.com/office/officeart/2005/8/layout/hierarchy1"/>
    <dgm:cxn modelId="{7E508349-763A-4F15-B329-ECF21616E23D}" type="presParOf" srcId="{0720DB3F-8F9B-4A89-8B90-A225B3E4BBA3}" destId="{73BBD717-BC8D-4F06-A36B-084FB4A97A5F}" srcOrd="0" destOrd="0" presId="urn:microsoft.com/office/officeart/2005/8/layout/hierarchy1"/>
    <dgm:cxn modelId="{1D87CA5F-F07A-423D-9B9A-B617E4A7B89E}" type="presParOf" srcId="{0720DB3F-8F9B-4A89-8B90-A225B3E4BBA3}" destId="{2F4CE248-D3D8-4535-8CFC-045BDA88255B}" srcOrd="1" destOrd="0" presId="urn:microsoft.com/office/officeart/2005/8/layout/hierarchy1"/>
    <dgm:cxn modelId="{F9753B95-0327-4BFF-808D-91E52AB92F86}" type="presParOf" srcId="{2F4CE248-D3D8-4535-8CFC-045BDA88255B}" destId="{21EAC452-5C31-4261-9085-B776527FAE85}" srcOrd="0" destOrd="0" presId="urn:microsoft.com/office/officeart/2005/8/layout/hierarchy1"/>
    <dgm:cxn modelId="{849F18B8-EE2A-4D4E-8A3D-6187AD3579DB}" type="presParOf" srcId="{21EAC452-5C31-4261-9085-B776527FAE85}" destId="{CA6A5333-F4CE-4109-987A-35DDBBD187F0}" srcOrd="0" destOrd="0" presId="urn:microsoft.com/office/officeart/2005/8/layout/hierarchy1"/>
    <dgm:cxn modelId="{95ADBBF5-6333-4CEA-8F2B-AC99B8E903AB}" type="presParOf" srcId="{21EAC452-5C31-4261-9085-B776527FAE85}" destId="{9ED89048-1C2F-4CAF-BB16-A101978B1788}" srcOrd="1" destOrd="0" presId="urn:microsoft.com/office/officeart/2005/8/layout/hierarchy1"/>
    <dgm:cxn modelId="{25B81027-CD8F-4E89-B382-C004D388DC46}" type="presParOf" srcId="{2F4CE248-D3D8-4535-8CFC-045BDA88255B}" destId="{9D4DFF5E-777B-4B21-94F4-B5E6A04B33E4}" srcOrd="1" destOrd="0" presId="urn:microsoft.com/office/officeart/2005/8/layout/hierarchy1"/>
    <dgm:cxn modelId="{1E73203F-00A3-4CEF-A5F9-0DBE1C46823B}" type="presParOf" srcId="{0720DB3F-8F9B-4A89-8B90-A225B3E4BBA3}" destId="{130A4017-4EBC-423B-B8CB-AEC20F3B9C1C}" srcOrd="2" destOrd="0" presId="urn:microsoft.com/office/officeart/2005/8/layout/hierarchy1"/>
    <dgm:cxn modelId="{81E1EFED-B338-4BFD-B550-0B29EC2575BA}" type="presParOf" srcId="{0720DB3F-8F9B-4A89-8B90-A225B3E4BBA3}" destId="{40DDB659-EE71-4026-9B2B-4D6BDEC10195}" srcOrd="3" destOrd="0" presId="urn:microsoft.com/office/officeart/2005/8/layout/hierarchy1"/>
    <dgm:cxn modelId="{14635980-1CD2-4E83-B209-116F55766328}" type="presParOf" srcId="{40DDB659-EE71-4026-9B2B-4D6BDEC10195}" destId="{960DE460-BB32-413E-80C4-03980E75CEE9}" srcOrd="0" destOrd="0" presId="urn:microsoft.com/office/officeart/2005/8/layout/hierarchy1"/>
    <dgm:cxn modelId="{40A359D8-0BBC-4C07-B723-BC2765DEB4A9}" type="presParOf" srcId="{960DE460-BB32-413E-80C4-03980E75CEE9}" destId="{3326F3D2-40B6-4462-AA95-26AFFA1D547D}" srcOrd="0" destOrd="0" presId="urn:microsoft.com/office/officeart/2005/8/layout/hierarchy1"/>
    <dgm:cxn modelId="{7BE22D3F-C605-4A94-A765-86B204DEE892}" type="presParOf" srcId="{960DE460-BB32-413E-80C4-03980E75CEE9}" destId="{4719C912-6F2E-4782-8D6F-43280E5F9B0B}" srcOrd="1" destOrd="0" presId="urn:microsoft.com/office/officeart/2005/8/layout/hierarchy1"/>
    <dgm:cxn modelId="{E554BCDD-E8FC-4D67-85EE-A2377D6BAA97}" type="presParOf" srcId="{40DDB659-EE71-4026-9B2B-4D6BDEC10195}" destId="{7DACCE72-417F-4308-B2B1-2B1E93AFBC8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E3F06B-7C1F-40DC-A8B6-FA22E8D9DA73}" type="doc">
      <dgm:prSet loTypeId="urn:microsoft.com/office/officeart/2005/8/layout/radial5" loCatId="relationship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pPr rtl="1"/>
          <a:endParaRPr lang="ar-SA"/>
        </a:p>
      </dgm:t>
    </dgm:pt>
    <dgm:pt modelId="{3B1DD017-FCC9-4522-821D-C1CC88F0C2DD}">
      <dgm:prSet phldrT="[نص]"/>
      <dgm:spPr/>
      <dgm:t>
        <a:bodyPr/>
        <a:lstStyle/>
        <a:p>
          <a:pPr rtl="1"/>
          <a:endParaRPr lang="ar-SA" dirty="0"/>
        </a:p>
      </dgm:t>
    </dgm:pt>
    <dgm:pt modelId="{51ACDF00-AD53-4910-941F-C8BA9903D56F}" type="parTrans" cxnId="{F19C6322-C8E3-411B-B11C-F2AF29D5B29D}">
      <dgm:prSet/>
      <dgm:spPr/>
      <dgm:t>
        <a:bodyPr/>
        <a:lstStyle/>
        <a:p>
          <a:pPr rtl="1"/>
          <a:endParaRPr lang="ar-SA"/>
        </a:p>
      </dgm:t>
    </dgm:pt>
    <dgm:pt modelId="{8428E8B6-A5E9-4230-B0E2-F814D0043DCD}" type="sibTrans" cxnId="{F19C6322-C8E3-411B-B11C-F2AF29D5B29D}">
      <dgm:prSet/>
      <dgm:spPr/>
      <dgm:t>
        <a:bodyPr/>
        <a:lstStyle/>
        <a:p>
          <a:pPr rtl="1"/>
          <a:endParaRPr lang="ar-SA"/>
        </a:p>
      </dgm:t>
    </dgm:pt>
    <dgm:pt modelId="{71AA6BA0-A8C1-4B43-908E-4067276D544C}">
      <dgm:prSet phldrT="[نص]" custT="1"/>
      <dgm:spPr/>
      <dgm:t>
        <a:bodyPr/>
        <a:lstStyle/>
        <a:p>
          <a:pPr rtl="1"/>
          <a:r>
            <a:rPr lang="ar-SA" sz="4000" kern="1200" dirty="0" smtClean="0">
              <a:solidFill>
                <a:schemeClr val="bg1"/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rPr>
            <a:t>الشبكة السلكية</a:t>
          </a:r>
          <a:endParaRPr lang="ar-SA" sz="4000" kern="1200" dirty="0">
            <a:solidFill>
              <a:schemeClr val="bg1"/>
            </a:solidFill>
            <a:latin typeface="Monotype Koufi" pitchFamily="2" charset="-78"/>
            <a:ea typeface="Monotype Koufi" pitchFamily="2" charset="-78"/>
            <a:cs typeface="Monotype Koufi" pitchFamily="2" charset="-78"/>
          </a:endParaRPr>
        </a:p>
      </dgm:t>
    </dgm:pt>
    <dgm:pt modelId="{27089A6E-9748-40F5-9603-D135E6AE861B}" type="parTrans" cxnId="{EF1962FA-B8BC-4A95-847C-918E50E2B64A}">
      <dgm:prSet/>
      <dgm:spPr/>
      <dgm:t>
        <a:bodyPr/>
        <a:lstStyle/>
        <a:p>
          <a:pPr rtl="1"/>
          <a:endParaRPr lang="ar-SA"/>
        </a:p>
      </dgm:t>
    </dgm:pt>
    <dgm:pt modelId="{8FEA9F37-F75A-40DA-9049-C7F747847205}" type="sibTrans" cxnId="{EF1962FA-B8BC-4A95-847C-918E50E2B64A}">
      <dgm:prSet/>
      <dgm:spPr/>
      <dgm:t>
        <a:bodyPr/>
        <a:lstStyle/>
        <a:p>
          <a:pPr rtl="1"/>
          <a:endParaRPr lang="ar-SA"/>
        </a:p>
      </dgm:t>
    </dgm:pt>
    <dgm:pt modelId="{F4623D24-D19A-4F38-A4FD-934AA41867C2}">
      <dgm:prSet phldrT="[نص]"/>
      <dgm:spPr/>
      <dgm:t>
        <a:bodyPr/>
        <a:lstStyle/>
        <a:p>
          <a:pPr rtl="1"/>
          <a:r>
            <a:rPr lang="ar-SA" dirty="0" smtClean="0">
              <a:solidFill>
                <a:schemeClr val="bg1"/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rPr>
            <a:t>الشبكة اللاسلكية</a:t>
          </a:r>
          <a:endParaRPr lang="ar-SA" dirty="0"/>
        </a:p>
      </dgm:t>
    </dgm:pt>
    <dgm:pt modelId="{7A1D8FBB-D1F1-401D-BAAE-DB5BE53F908B}" type="parTrans" cxnId="{89D9989E-9310-4F74-9868-6B45EAC461E0}">
      <dgm:prSet/>
      <dgm:spPr/>
      <dgm:t>
        <a:bodyPr/>
        <a:lstStyle/>
        <a:p>
          <a:pPr rtl="1"/>
          <a:endParaRPr lang="ar-SA"/>
        </a:p>
      </dgm:t>
    </dgm:pt>
    <dgm:pt modelId="{BA4B1617-0AEA-4435-B09D-B91008275C8A}" type="sibTrans" cxnId="{89D9989E-9310-4F74-9868-6B45EAC461E0}">
      <dgm:prSet/>
      <dgm:spPr/>
      <dgm:t>
        <a:bodyPr/>
        <a:lstStyle/>
        <a:p>
          <a:pPr rtl="1"/>
          <a:endParaRPr lang="ar-SA"/>
        </a:p>
      </dgm:t>
    </dgm:pt>
    <dgm:pt modelId="{C1868D73-4511-4781-B991-7305E0D856C5}" type="pres">
      <dgm:prSet presAssocID="{58E3F06B-7C1F-40DC-A8B6-FA22E8D9DA7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29A23EC8-EB7B-4724-956D-B15CC330B9BB}" type="pres">
      <dgm:prSet presAssocID="{3B1DD017-FCC9-4522-821D-C1CC88F0C2DD}" presName="centerShape" presStyleLbl="node0" presStyleIdx="0" presStyleCnt="1" custScaleX="485163" custScaleY="122415" custLinFactNeighborX="-1397" custLinFactNeighborY="-45839"/>
      <dgm:spPr/>
      <dgm:t>
        <a:bodyPr/>
        <a:lstStyle/>
        <a:p>
          <a:pPr rtl="1"/>
          <a:endParaRPr lang="ar-SA"/>
        </a:p>
      </dgm:t>
    </dgm:pt>
    <dgm:pt modelId="{620DD817-482F-4A70-9DE5-AA2E11F10666}" type="pres">
      <dgm:prSet presAssocID="{27089A6E-9748-40F5-9603-D135E6AE861B}" presName="parTrans" presStyleLbl="sibTrans2D1" presStyleIdx="0" presStyleCnt="2" custScaleX="150722" custScaleY="98947" custLinFactNeighborY="23080"/>
      <dgm:spPr/>
      <dgm:t>
        <a:bodyPr/>
        <a:lstStyle/>
        <a:p>
          <a:pPr rtl="1"/>
          <a:endParaRPr lang="ar-SA"/>
        </a:p>
      </dgm:t>
    </dgm:pt>
    <dgm:pt modelId="{7CAACB63-58E4-4BCE-8563-FFCC375A572D}" type="pres">
      <dgm:prSet presAssocID="{27089A6E-9748-40F5-9603-D135E6AE861B}" presName="connectorText" presStyleLbl="sibTrans2D1" presStyleIdx="0" presStyleCnt="2"/>
      <dgm:spPr/>
      <dgm:t>
        <a:bodyPr/>
        <a:lstStyle/>
        <a:p>
          <a:pPr rtl="1"/>
          <a:endParaRPr lang="ar-SA"/>
        </a:p>
      </dgm:t>
    </dgm:pt>
    <dgm:pt modelId="{FBD12907-06E6-4CA2-9278-2FB83B5C5514}" type="pres">
      <dgm:prSet presAssocID="{71AA6BA0-A8C1-4B43-908E-4067276D544C}" presName="node" presStyleLbl="node1" presStyleIdx="0" presStyleCnt="2" custScaleX="176904" custScaleY="167568" custRadScaleRad="113396" custRadScaleInc="113604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5BC66122-0544-4B20-A3A1-31ECE3056D58}" type="pres">
      <dgm:prSet presAssocID="{7A1D8FBB-D1F1-401D-BAAE-DB5BE53F908B}" presName="parTrans" presStyleLbl="sibTrans2D1" presStyleIdx="1" presStyleCnt="2" custScaleX="148416" custScaleY="98995" custLinFactNeighborY="23047"/>
      <dgm:spPr/>
      <dgm:t>
        <a:bodyPr/>
        <a:lstStyle/>
        <a:p>
          <a:pPr rtl="1"/>
          <a:endParaRPr lang="ar-SA"/>
        </a:p>
      </dgm:t>
    </dgm:pt>
    <dgm:pt modelId="{59C54175-4484-413D-ADC6-DFF4B3909228}" type="pres">
      <dgm:prSet presAssocID="{7A1D8FBB-D1F1-401D-BAAE-DB5BE53F908B}" presName="connectorText" presStyleLbl="sibTrans2D1" presStyleIdx="1" presStyleCnt="2"/>
      <dgm:spPr/>
      <dgm:t>
        <a:bodyPr/>
        <a:lstStyle/>
        <a:p>
          <a:pPr rtl="1"/>
          <a:endParaRPr lang="ar-SA"/>
        </a:p>
      </dgm:t>
    </dgm:pt>
    <dgm:pt modelId="{F4D7E759-93B3-47F7-BC61-0EAAA7BF2C07}" type="pres">
      <dgm:prSet presAssocID="{F4623D24-D19A-4F38-A4FD-934AA41867C2}" presName="node" presStyleLbl="node1" presStyleIdx="1" presStyleCnt="2" custScaleX="176904" custScaleY="167568" custRadScaleRad="113396" custRadScaleInc="86396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EF1962FA-B8BC-4A95-847C-918E50E2B64A}" srcId="{3B1DD017-FCC9-4522-821D-C1CC88F0C2DD}" destId="{71AA6BA0-A8C1-4B43-908E-4067276D544C}" srcOrd="0" destOrd="0" parTransId="{27089A6E-9748-40F5-9603-D135E6AE861B}" sibTransId="{8FEA9F37-F75A-40DA-9049-C7F747847205}"/>
    <dgm:cxn modelId="{E37749F7-C483-4923-91C3-2466C89C9DF9}" type="presOf" srcId="{58E3F06B-7C1F-40DC-A8B6-FA22E8D9DA73}" destId="{C1868D73-4511-4781-B991-7305E0D856C5}" srcOrd="0" destOrd="0" presId="urn:microsoft.com/office/officeart/2005/8/layout/radial5"/>
    <dgm:cxn modelId="{89D9989E-9310-4F74-9868-6B45EAC461E0}" srcId="{3B1DD017-FCC9-4522-821D-C1CC88F0C2DD}" destId="{F4623D24-D19A-4F38-A4FD-934AA41867C2}" srcOrd="1" destOrd="0" parTransId="{7A1D8FBB-D1F1-401D-BAAE-DB5BE53F908B}" sibTransId="{BA4B1617-0AEA-4435-B09D-B91008275C8A}"/>
    <dgm:cxn modelId="{305CFC41-4490-40FC-8EC4-BAC53344DC2F}" type="presOf" srcId="{27089A6E-9748-40F5-9603-D135E6AE861B}" destId="{7CAACB63-58E4-4BCE-8563-FFCC375A572D}" srcOrd="1" destOrd="0" presId="urn:microsoft.com/office/officeart/2005/8/layout/radial5"/>
    <dgm:cxn modelId="{860C21D7-E755-46FD-BBAA-0CCEEE660EB6}" type="presOf" srcId="{3B1DD017-FCC9-4522-821D-C1CC88F0C2DD}" destId="{29A23EC8-EB7B-4724-956D-B15CC330B9BB}" srcOrd="0" destOrd="0" presId="urn:microsoft.com/office/officeart/2005/8/layout/radial5"/>
    <dgm:cxn modelId="{87080F1F-4613-4B5B-90FE-5B5B8E58A639}" type="presOf" srcId="{7A1D8FBB-D1F1-401D-BAAE-DB5BE53F908B}" destId="{59C54175-4484-413D-ADC6-DFF4B3909228}" srcOrd="1" destOrd="0" presId="urn:microsoft.com/office/officeart/2005/8/layout/radial5"/>
    <dgm:cxn modelId="{34D5B57F-77C1-47C3-A1A6-51BC7857C9A9}" type="presOf" srcId="{7A1D8FBB-D1F1-401D-BAAE-DB5BE53F908B}" destId="{5BC66122-0544-4B20-A3A1-31ECE3056D58}" srcOrd="0" destOrd="0" presId="urn:microsoft.com/office/officeart/2005/8/layout/radial5"/>
    <dgm:cxn modelId="{2BC67D0A-0B3D-4568-9AF7-B0DFE5424B92}" type="presOf" srcId="{71AA6BA0-A8C1-4B43-908E-4067276D544C}" destId="{FBD12907-06E6-4CA2-9278-2FB83B5C5514}" srcOrd="0" destOrd="0" presId="urn:microsoft.com/office/officeart/2005/8/layout/radial5"/>
    <dgm:cxn modelId="{FD10F421-2E17-48F3-AF6D-AFE8500AB658}" type="presOf" srcId="{27089A6E-9748-40F5-9603-D135E6AE861B}" destId="{620DD817-482F-4A70-9DE5-AA2E11F10666}" srcOrd="0" destOrd="0" presId="urn:microsoft.com/office/officeart/2005/8/layout/radial5"/>
    <dgm:cxn modelId="{439CF533-920F-4A84-AB01-A30EF7A8EDD1}" type="presOf" srcId="{F4623D24-D19A-4F38-A4FD-934AA41867C2}" destId="{F4D7E759-93B3-47F7-BC61-0EAAA7BF2C07}" srcOrd="0" destOrd="0" presId="urn:microsoft.com/office/officeart/2005/8/layout/radial5"/>
    <dgm:cxn modelId="{F19C6322-C8E3-411B-B11C-F2AF29D5B29D}" srcId="{58E3F06B-7C1F-40DC-A8B6-FA22E8D9DA73}" destId="{3B1DD017-FCC9-4522-821D-C1CC88F0C2DD}" srcOrd="0" destOrd="0" parTransId="{51ACDF00-AD53-4910-941F-C8BA9903D56F}" sibTransId="{8428E8B6-A5E9-4230-B0E2-F814D0043DCD}"/>
    <dgm:cxn modelId="{F5CFB6D4-F18E-4199-A957-86398F94BDEE}" type="presParOf" srcId="{C1868D73-4511-4781-B991-7305E0D856C5}" destId="{29A23EC8-EB7B-4724-956D-B15CC330B9BB}" srcOrd="0" destOrd="0" presId="urn:microsoft.com/office/officeart/2005/8/layout/radial5"/>
    <dgm:cxn modelId="{8D9ECB5A-6A52-4E78-A6C7-00910EE516CD}" type="presParOf" srcId="{C1868D73-4511-4781-B991-7305E0D856C5}" destId="{620DD817-482F-4A70-9DE5-AA2E11F10666}" srcOrd="1" destOrd="0" presId="urn:microsoft.com/office/officeart/2005/8/layout/radial5"/>
    <dgm:cxn modelId="{F4F6826B-6E5B-444F-ABFD-B6AA6DE00081}" type="presParOf" srcId="{620DD817-482F-4A70-9DE5-AA2E11F10666}" destId="{7CAACB63-58E4-4BCE-8563-FFCC375A572D}" srcOrd="0" destOrd="0" presId="urn:microsoft.com/office/officeart/2005/8/layout/radial5"/>
    <dgm:cxn modelId="{15364B88-F7AE-47FF-A938-13D1A169D6A3}" type="presParOf" srcId="{C1868D73-4511-4781-B991-7305E0D856C5}" destId="{FBD12907-06E6-4CA2-9278-2FB83B5C5514}" srcOrd="2" destOrd="0" presId="urn:microsoft.com/office/officeart/2005/8/layout/radial5"/>
    <dgm:cxn modelId="{3765E1B8-2E3C-49A0-ABD0-B0A50D9A2C29}" type="presParOf" srcId="{C1868D73-4511-4781-B991-7305E0D856C5}" destId="{5BC66122-0544-4B20-A3A1-31ECE3056D58}" srcOrd="3" destOrd="0" presId="urn:microsoft.com/office/officeart/2005/8/layout/radial5"/>
    <dgm:cxn modelId="{D8997C05-0DC5-4C0E-A170-EFC00453D542}" type="presParOf" srcId="{5BC66122-0544-4B20-A3A1-31ECE3056D58}" destId="{59C54175-4484-413D-ADC6-DFF4B3909228}" srcOrd="0" destOrd="0" presId="urn:microsoft.com/office/officeart/2005/8/layout/radial5"/>
    <dgm:cxn modelId="{6F5281A4-FA4E-4D70-B184-2D2DF05217F5}" type="presParOf" srcId="{C1868D73-4511-4781-B991-7305E0D856C5}" destId="{F4D7E759-93B3-47F7-BC61-0EAAA7BF2C07}" srcOrd="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487C671-6C74-4AC4-A016-B90F28E8EA33}" type="doc">
      <dgm:prSet loTypeId="urn:microsoft.com/office/officeart/2005/8/layout/hierarchy3" loCatId="relationship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pPr rtl="1"/>
          <a:endParaRPr lang="ar-SA"/>
        </a:p>
      </dgm:t>
    </dgm:pt>
    <dgm:pt modelId="{02AE8BBE-A443-4E3B-9580-8C8FEA4C7ACD}">
      <dgm:prSet phldrT="[نص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1"/>
          <a:r>
            <a:rPr lang="ar-SA" sz="3900" b="1" dirty="0" smtClean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Koufi" pitchFamily="2" charset="-78"/>
              <a:ea typeface="Monotype Koufi" pitchFamily="2" charset="-78"/>
              <a:cs typeface="AL-Mohanad Bold" pitchFamily="2" charset="-78"/>
            </a:rPr>
            <a:t>ب) الشبكة اللاسلكية </a:t>
          </a:r>
          <a:r>
            <a:rPr lang="ar-SA" sz="3900" b="1" dirty="0" smtClean="0">
              <a:solidFill>
                <a:srgbClr val="0070C0"/>
              </a:solidFill>
              <a:effectLst/>
              <a:latin typeface="Monotype Koufi" pitchFamily="2" charset="-78"/>
              <a:ea typeface="Monotype Koufi" pitchFamily="2" charset="-78"/>
              <a:cs typeface="AL-Mohanad Bold" pitchFamily="2" charset="-78"/>
            </a:rPr>
            <a:t>: تعتمد على الإرسال بالإشارات ولا تستخدم الأسلاك المحسوسة وتقسم الإشارات المستخدمة في الشبكة اللاسلكية إلى :</a:t>
          </a:r>
          <a:endParaRPr lang="ar-SA" sz="3900" b="1" dirty="0">
            <a:solidFill>
              <a:srgbClr val="0070C0"/>
            </a:solidFill>
            <a:effectLst/>
            <a:latin typeface="Monotype Koufi" pitchFamily="2" charset="-78"/>
            <a:ea typeface="Monotype Koufi" pitchFamily="2" charset="-78"/>
            <a:cs typeface="AL-Mohanad Bold" pitchFamily="2" charset="-78"/>
          </a:endParaRPr>
        </a:p>
      </dgm:t>
    </dgm:pt>
    <dgm:pt modelId="{2280D425-055F-40C8-8D99-7BEB85AFD9DF}" type="parTrans" cxnId="{F577DFB1-869E-404A-9CD7-7C655DC13BDF}">
      <dgm:prSet/>
      <dgm:spPr/>
      <dgm:t>
        <a:bodyPr/>
        <a:lstStyle/>
        <a:p>
          <a:pPr rtl="1"/>
          <a:endParaRPr lang="ar-SA">
            <a:latin typeface="Traditional Arabic" pitchFamily="18" charset="-78"/>
            <a:cs typeface="Traditional Arabic" pitchFamily="18" charset="-78"/>
          </a:endParaRPr>
        </a:p>
      </dgm:t>
    </dgm:pt>
    <dgm:pt modelId="{29801AC2-8A72-4778-8C7B-1035DF04D1F9}" type="sibTrans" cxnId="{F577DFB1-869E-404A-9CD7-7C655DC13BDF}">
      <dgm:prSet/>
      <dgm:spPr/>
      <dgm:t>
        <a:bodyPr/>
        <a:lstStyle/>
        <a:p>
          <a:pPr rtl="1"/>
          <a:endParaRPr lang="ar-SA">
            <a:latin typeface="Traditional Arabic" pitchFamily="18" charset="-78"/>
            <a:cs typeface="Traditional Arabic" pitchFamily="18" charset="-78"/>
          </a:endParaRPr>
        </a:p>
      </dgm:t>
    </dgm:pt>
    <dgm:pt modelId="{E5904002-8277-483F-801E-96D8AB8A2477}">
      <dgm:prSet phldrT="[نص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noFill/>
        </a:ln>
        <a:effectLst>
          <a:glow rad="101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z="-190500" prstMaterial="clear">
          <a:bevelT h="63500"/>
        </a:sp3d>
      </dgm:spPr>
      <dgm:t>
        <a:bodyPr lIns="0" tIns="252000" rIns="0"/>
        <a:lstStyle/>
        <a:p>
          <a:pPr rtl="1">
            <a:lnSpc>
              <a:spcPct val="80000"/>
            </a:lnSpc>
          </a:pPr>
          <a:r>
            <a:rPr lang="ar-SA" sz="4800" b="1" dirty="0" smtClean="0">
              <a:latin typeface="Traditional Arabic" pitchFamily="18" charset="-78"/>
              <a:cs typeface="Sultan  koufi circular" pitchFamily="2" charset="-78"/>
            </a:rPr>
            <a:t>1) إشارات الـراديو</a:t>
          </a:r>
          <a:endParaRPr lang="ar-SA" sz="4800" b="1" dirty="0">
            <a:latin typeface="Traditional Arabic" pitchFamily="18" charset="-78"/>
            <a:cs typeface="Sultan  koufi circular" pitchFamily="2" charset="-78"/>
          </a:endParaRPr>
        </a:p>
      </dgm:t>
    </dgm:pt>
    <dgm:pt modelId="{57C40171-C318-4316-AE96-EB3B1A68668B}" type="parTrans" cxnId="{55710A80-42B2-4020-A176-E55328B7F9C2}">
      <dgm:prSet/>
      <dgm:spPr>
        <a:ln w="28575">
          <a:solidFill>
            <a:srgbClr val="C00000"/>
          </a:solidFill>
        </a:ln>
      </dgm:spPr>
      <dgm:t>
        <a:bodyPr/>
        <a:lstStyle/>
        <a:p>
          <a:pPr rtl="1"/>
          <a:endParaRPr lang="ar-SA">
            <a:latin typeface="Traditional Arabic" pitchFamily="18" charset="-78"/>
            <a:cs typeface="Traditional Arabic" pitchFamily="18" charset="-78"/>
          </a:endParaRPr>
        </a:p>
      </dgm:t>
    </dgm:pt>
    <dgm:pt modelId="{D36E17EC-705D-4313-BB83-B88738AEE301}" type="sibTrans" cxnId="{55710A80-42B2-4020-A176-E55328B7F9C2}">
      <dgm:prSet/>
      <dgm:spPr/>
      <dgm:t>
        <a:bodyPr/>
        <a:lstStyle/>
        <a:p>
          <a:pPr rtl="1"/>
          <a:endParaRPr lang="ar-SA">
            <a:latin typeface="Traditional Arabic" pitchFamily="18" charset="-78"/>
            <a:cs typeface="Traditional Arabic" pitchFamily="18" charset="-78"/>
          </a:endParaRPr>
        </a:p>
      </dgm:t>
    </dgm:pt>
    <dgm:pt modelId="{A847A33D-E8D2-4FB4-A89D-782D3A2A0141}">
      <dgm:prSet phldrT="[نص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chemeClr val="accent3">
            <a:lumMod val="20000"/>
            <a:lumOff val="80000"/>
          </a:schemeClr>
        </a:solidFill>
        <a:ln>
          <a:noFill/>
        </a:ln>
        <a:effectLst>
          <a:glow rad="63500">
            <a:schemeClr val="accent5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z="-190500" prstMaterial="clear">
          <a:bevelT h="63500"/>
        </a:sp3d>
      </dgm:spPr>
      <dgm:t>
        <a:bodyPr lIns="0" tIns="252000" rIns="0"/>
        <a:lstStyle/>
        <a:p>
          <a:pPr rtl="1">
            <a:lnSpc>
              <a:spcPct val="80000"/>
            </a:lnSpc>
          </a:pPr>
          <a:r>
            <a:rPr lang="ar-SA" sz="4800" b="1" dirty="0" smtClean="0">
              <a:latin typeface="Traditional Arabic" pitchFamily="18" charset="-78"/>
              <a:cs typeface="Sultan  koufi circular" pitchFamily="2" charset="-78"/>
            </a:rPr>
            <a:t>2) الأشعة دون الحمراء.</a:t>
          </a:r>
          <a:endParaRPr lang="ar-SA" sz="4800" dirty="0">
            <a:latin typeface="Traditional Arabic" pitchFamily="18" charset="-78"/>
            <a:cs typeface="Sultan  koufi circular" pitchFamily="2" charset="-78"/>
          </a:endParaRPr>
        </a:p>
      </dgm:t>
    </dgm:pt>
    <dgm:pt modelId="{A399A49E-C769-4508-9033-A0F93C8698E6}" type="parTrans" cxnId="{7786AA3E-E8EC-489C-816F-016783F48B1B}">
      <dgm:prSet/>
      <dgm:spPr>
        <a:ln w="28575">
          <a:solidFill>
            <a:schemeClr val="accent3">
              <a:lumMod val="75000"/>
            </a:schemeClr>
          </a:solidFill>
        </a:ln>
      </dgm:spPr>
      <dgm:t>
        <a:bodyPr/>
        <a:lstStyle/>
        <a:p>
          <a:pPr rtl="1"/>
          <a:endParaRPr lang="ar-SA">
            <a:latin typeface="Traditional Arabic" pitchFamily="18" charset="-78"/>
            <a:cs typeface="Traditional Arabic" pitchFamily="18" charset="-78"/>
          </a:endParaRPr>
        </a:p>
      </dgm:t>
    </dgm:pt>
    <dgm:pt modelId="{3B8383D4-5F0B-4D76-BFE5-B00D88D695AF}" type="sibTrans" cxnId="{7786AA3E-E8EC-489C-816F-016783F48B1B}">
      <dgm:prSet/>
      <dgm:spPr/>
      <dgm:t>
        <a:bodyPr/>
        <a:lstStyle/>
        <a:p>
          <a:pPr rtl="1"/>
          <a:endParaRPr lang="ar-SA">
            <a:latin typeface="Traditional Arabic" pitchFamily="18" charset="-78"/>
            <a:cs typeface="Traditional Arabic" pitchFamily="18" charset="-78"/>
          </a:endParaRPr>
        </a:p>
      </dgm:t>
    </dgm:pt>
    <dgm:pt modelId="{16DC3B07-01B7-44E9-8CDC-3049CBD74E21}" type="pres">
      <dgm:prSet presAssocID="{0487C671-6C74-4AC4-A016-B90F28E8EA3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SA"/>
        </a:p>
      </dgm:t>
    </dgm:pt>
    <dgm:pt modelId="{86F6233A-9EE5-43EF-956A-478A6DA6DC86}" type="pres">
      <dgm:prSet presAssocID="{02AE8BBE-A443-4E3B-9580-8C8FEA4C7ACD}" presName="root" presStyleCnt="0"/>
      <dgm:spPr/>
    </dgm:pt>
    <dgm:pt modelId="{0E841CD4-B556-44C6-8274-0D7489A54F7B}" type="pres">
      <dgm:prSet presAssocID="{02AE8BBE-A443-4E3B-9580-8C8FEA4C7ACD}" presName="rootComposite" presStyleCnt="0"/>
      <dgm:spPr/>
    </dgm:pt>
    <dgm:pt modelId="{C97CC1C9-72D0-4B2C-92AC-CC889A38929E}" type="pres">
      <dgm:prSet presAssocID="{02AE8BBE-A443-4E3B-9580-8C8FEA4C7ACD}" presName="rootText" presStyleLbl="node1" presStyleIdx="0" presStyleCnt="1" custScaleX="237182" custScaleY="124705"/>
      <dgm:spPr/>
      <dgm:t>
        <a:bodyPr/>
        <a:lstStyle/>
        <a:p>
          <a:pPr rtl="1"/>
          <a:endParaRPr lang="ar-SA"/>
        </a:p>
      </dgm:t>
    </dgm:pt>
    <dgm:pt modelId="{5E99A840-49CF-4069-A5F6-3A9316CF1A3D}" type="pres">
      <dgm:prSet presAssocID="{02AE8BBE-A443-4E3B-9580-8C8FEA4C7ACD}" presName="rootConnector" presStyleLbl="node1" presStyleIdx="0" presStyleCnt="1"/>
      <dgm:spPr/>
      <dgm:t>
        <a:bodyPr/>
        <a:lstStyle/>
        <a:p>
          <a:pPr rtl="1"/>
          <a:endParaRPr lang="ar-SA"/>
        </a:p>
      </dgm:t>
    </dgm:pt>
    <dgm:pt modelId="{1A3A75FC-629E-4C74-A780-7C97DD355655}" type="pres">
      <dgm:prSet presAssocID="{02AE8BBE-A443-4E3B-9580-8C8FEA4C7ACD}" presName="childShape" presStyleCnt="0"/>
      <dgm:spPr/>
    </dgm:pt>
    <dgm:pt modelId="{9E0C2DE3-AA66-4BF0-9891-C72A15DF3817}" type="pres">
      <dgm:prSet presAssocID="{57C40171-C318-4316-AE96-EB3B1A68668B}" presName="Name13" presStyleLbl="parChTrans1D2" presStyleIdx="0" presStyleCnt="2"/>
      <dgm:spPr/>
      <dgm:t>
        <a:bodyPr/>
        <a:lstStyle/>
        <a:p>
          <a:pPr rtl="1"/>
          <a:endParaRPr lang="ar-SA"/>
        </a:p>
      </dgm:t>
    </dgm:pt>
    <dgm:pt modelId="{B6F08C6E-C9F2-400D-9CF0-9049B77ABE67}" type="pres">
      <dgm:prSet presAssocID="{E5904002-8277-483F-801E-96D8AB8A2477}" presName="childText" presStyleLbl="bgAcc1" presStyleIdx="0" presStyleCnt="2" custScaleX="156550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7C4571D9-A4D7-42B7-BA5A-CD0DBC2D6C4D}" type="pres">
      <dgm:prSet presAssocID="{A399A49E-C769-4508-9033-A0F93C8698E6}" presName="Name13" presStyleLbl="parChTrans1D2" presStyleIdx="1" presStyleCnt="2"/>
      <dgm:spPr/>
      <dgm:t>
        <a:bodyPr/>
        <a:lstStyle/>
        <a:p>
          <a:pPr rtl="1"/>
          <a:endParaRPr lang="ar-SA"/>
        </a:p>
      </dgm:t>
    </dgm:pt>
    <dgm:pt modelId="{EB4B149E-F306-4B91-8FFA-EDBEDCDA3AE8}" type="pres">
      <dgm:prSet presAssocID="{A847A33D-E8D2-4FB4-A89D-782D3A2A0141}" presName="childText" presStyleLbl="bgAcc1" presStyleIdx="1" presStyleCnt="2" custScaleX="156550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25A792E0-6EAB-435C-8B02-E7A393333B24}" type="presOf" srcId="{02AE8BBE-A443-4E3B-9580-8C8FEA4C7ACD}" destId="{C97CC1C9-72D0-4B2C-92AC-CC889A38929E}" srcOrd="0" destOrd="0" presId="urn:microsoft.com/office/officeart/2005/8/layout/hierarchy3"/>
    <dgm:cxn modelId="{E845177F-5F58-4B00-BCCC-AB43D359F5CD}" type="presOf" srcId="{E5904002-8277-483F-801E-96D8AB8A2477}" destId="{B6F08C6E-C9F2-400D-9CF0-9049B77ABE67}" srcOrd="0" destOrd="0" presId="urn:microsoft.com/office/officeart/2005/8/layout/hierarchy3"/>
    <dgm:cxn modelId="{288F82E8-3573-4E7F-A97C-C5D8F2AE108E}" type="presOf" srcId="{A399A49E-C769-4508-9033-A0F93C8698E6}" destId="{7C4571D9-A4D7-42B7-BA5A-CD0DBC2D6C4D}" srcOrd="0" destOrd="0" presId="urn:microsoft.com/office/officeart/2005/8/layout/hierarchy3"/>
    <dgm:cxn modelId="{55710A80-42B2-4020-A176-E55328B7F9C2}" srcId="{02AE8BBE-A443-4E3B-9580-8C8FEA4C7ACD}" destId="{E5904002-8277-483F-801E-96D8AB8A2477}" srcOrd="0" destOrd="0" parTransId="{57C40171-C318-4316-AE96-EB3B1A68668B}" sibTransId="{D36E17EC-705D-4313-BB83-B88738AEE301}"/>
    <dgm:cxn modelId="{F577DFB1-869E-404A-9CD7-7C655DC13BDF}" srcId="{0487C671-6C74-4AC4-A016-B90F28E8EA33}" destId="{02AE8BBE-A443-4E3B-9580-8C8FEA4C7ACD}" srcOrd="0" destOrd="0" parTransId="{2280D425-055F-40C8-8D99-7BEB85AFD9DF}" sibTransId="{29801AC2-8A72-4778-8C7B-1035DF04D1F9}"/>
    <dgm:cxn modelId="{F1CF8B66-41CF-46B5-8880-11C4732C9C04}" type="presOf" srcId="{0487C671-6C74-4AC4-A016-B90F28E8EA33}" destId="{16DC3B07-01B7-44E9-8CDC-3049CBD74E21}" srcOrd="0" destOrd="0" presId="urn:microsoft.com/office/officeart/2005/8/layout/hierarchy3"/>
    <dgm:cxn modelId="{8DAA5C04-0285-4561-8542-57610E044EFC}" type="presOf" srcId="{02AE8BBE-A443-4E3B-9580-8C8FEA4C7ACD}" destId="{5E99A840-49CF-4069-A5F6-3A9316CF1A3D}" srcOrd="1" destOrd="0" presId="urn:microsoft.com/office/officeart/2005/8/layout/hierarchy3"/>
    <dgm:cxn modelId="{D77EF7E5-4771-4920-A066-285DBB673E7E}" type="presOf" srcId="{A847A33D-E8D2-4FB4-A89D-782D3A2A0141}" destId="{EB4B149E-F306-4B91-8FFA-EDBEDCDA3AE8}" srcOrd="0" destOrd="0" presId="urn:microsoft.com/office/officeart/2005/8/layout/hierarchy3"/>
    <dgm:cxn modelId="{7786AA3E-E8EC-489C-816F-016783F48B1B}" srcId="{02AE8BBE-A443-4E3B-9580-8C8FEA4C7ACD}" destId="{A847A33D-E8D2-4FB4-A89D-782D3A2A0141}" srcOrd="1" destOrd="0" parTransId="{A399A49E-C769-4508-9033-A0F93C8698E6}" sibTransId="{3B8383D4-5F0B-4D76-BFE5-B00D88D695AF}"/>
    <dgm:cxn modelId="{12AADC76-596B-4740-8572-114D954D6B43}" type="presOf" srcId="{57C40171-C318-4316-AE96-EB3B1A68668B}" destId="{9E0C2DE3-AA66-4BF0-9891-C72A15DF3817}" srcOrd="0" destOrd="0" presId="urn:microsoft.com/office/officeart/2005/8/layout/hierarchy3"/>
    <dgm:cxn modelId="{9FF11A64-823F-4B7D-9C45-69C3B5EBF0C2}" type="presParOf" srcId="{16DC3B07-01B7-44E9-8CDC-3049CBD74E21}" destId="{86F6233A-9EE5-43EF-956A-478A6DA6DC86}" srcOrd="0" destOrd="0" presId="urn:microsoft.com/office/officeart/2005/8/layout/hierarchy3"/>
    <dgm:cxn modelId="{1E87E86C-F35D-44F6-ABFE-499931120A84}" type="presParOf" srcId="{86F6233A-9EE5-43EF-956A-478A6DA6DC86}" destId="{0E841CD4-B556-44C6-8274-0D7489A54F7B}" srcOrd="0" destOrd="0" presId="urn:microsoft.com/office/officeart/2005/8/layout/hierarchy3"/>
    <dgm:cxn modelId="{E8A1489B-339F-46A0-815B-4AD285E87457}" type="presParOf" srcId="{0E841CD4-B556-44C6-8274-0D7489A54F7B}" destId="{C97CC1C9-72D0-4B2C-92AC-CC889A38929E}" srcOrd="0" destOrd="0" presId="urn:microsoft.com/office/officeart/2005/8/layout/hierarchy3"/>
    <dgm:cxn modelId="{B2F0FBB5-69BD-4987-BB8F-04BEE556DA00}" type="presParOf" srcId="{0E841CD4-B556-44C6-8274-0D7489A54F7B}" destId="{5E99A840-49CF-4069-A5F6-3A9316CF1A3D}" srcOrd="1" destOrd="0" presId="urn:microsoft.com/office/officeart/2005/8/layout/hierarchy3"/>
    <dgm:cxn modelId="{E6185FC8-D2BF-49D6-AFDD-979D3CD2C233}" type="presParOf" srcId="{86F6233A-9EE5-43EF-956A-478A6DA6DC86}" destId="{1A3A75FC-629E-4C74-A780-7C97DD355655}" srcOrd="1" destOrd="0" presId="urn:microsoft.com/office/officeart/2005/8/layout/hierarchy3"/>
    <dgm:cxn modelId="{067A2E07-4D6A-4821-8CC6-2249ED5AC830}" type="presParOf" srcId="{1A3A75FC-629E-4C74-A780-7C97DD355655}" destId="{9E0C2DE3-AA66-4BF0-9891-C72A15DF3817}" srcOrd="0" destOrd="0" presId="urn:microsoft.com/office/officeart/2005/8/layout/hierarchy3"/>
    <dgm:cxn modelId="{D8A1C71E-9222-4B45-A033-8489295CAE75}" type="presParOf" srcId="{1A3A75FC-629E-4C74-A780-7C97DD355655}" destId="{B6F08C6E-C9F2-400D-9CF0-9049B77ABE67}" srcOrd="1" destOrd="0" presId="urn:microsoft.com/office/officeart/2005/8/layout/hierarchy3"/>
    <dgm:cxn modelId="{DD344D54-4ACE-449D-B814-48F078F0AF0C}" type="presParOf" srcId="{1A3A75FC-629E-4C74-A780-7C97DD355655}" destId="{7C4571D9-A4D7-42B7-BA5A-CD0DBC2D6C4D}" srcOrd="2" destOrd="0" presId="urn:microsoft.com/office/officeart/2005/8/layout/hierarchy3"/>
    <dgm:cxn modelId="{893BE3F0-21E7-495C-ADAA-497DE3B127FD}" type="presParOf" srcId="{1A3A75FC-629E-4C74-A780-7C97DD355655}" destId="{EB4B149E-F306-4B91-8FFA-EDBEDCDA3AE8}" srcOrd="3" destOrd="0" presId="urn:microsoft.com/office/officeart/2005/8/layout/hierarchy3"/>
  </dgm:cxnLst>
  <dgm:bg>
    <a:effectLst>
      <a:glow rad="139700">
        <a:schemeClr val="accent2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0A4017-4EBC-423B-B8CB-AEC20F3B9C1C}">
      <dsp:nvSpPr>
        <dsp:cNvPr id="0" name=""/>
        <dsp:cNvSpPr/>
      </dsp:nvSpPr>
      <dsp:spPr>
        <a:xfrm>
          <a:off x="3850071" y="2712329"/>
          <a:ext cx="1971432" cy="8058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2736"/>
              </a:lnTo>
              <a:lnTo>
                <a:pt x="1971432" y="492736"/>
              </a:lnTo>
              <a:lnTo>
                <a:pt x="1971432" y="80582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BBD717-BC8D-4F06-A36B-084FB4A97A5F}">
      <dsp:nvSpPr>
        <dsp:cNvPr id="0" name=""/>
        <dsp:cNvSpPr/>
      </dsp:nvSpPr>
      <dsp:spPr>
        <a:xfrm>
          <a:off x="1690797" y="2712329"/>
          <a:ext cx="2159274" cy="805825"/>
        </a:xfrm>
        <a:custGeom>
          <a:avLst/>
          <a:gdLst/>
          <a:ahLst/>
          <a:cxnLst/>
          <a:rect l="0" t="0" r="0" b="0"/>
          <a:pathLst>
            <a:path>
              <a:moveTo>
                <a:pt x="2159274" y="0"/>
              </a:moveTo>
              <a:lnTo>
                <a:pt x="2159274" y="492736"/>
              </a:lnTo>
              <a:lnTo>
                <a:pt x="0" y="492736"/>
              </a:lnTo>
              <a:lnTo>
                <a:pt x="0" y="80582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3D0D59-6CA3-45B9-8B13-0FB479297728}">
      <dsp:nvSpPr>
        <dsp:cNvPr id="0" name=""/>
        <dsp:cNvSpPr/>
      </dsp:nvSpPr>
      <dsp:spPr>
        <a:xfrm>
          <a:off x="1834065" y="228338"/>
          <a:ext cx="4032012" cy="2483991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F684A3-4E70-4087-838A-C308B00A5A4E}">
      <dsp:nvSpPr>
        <dsp:cNvPr id="0" name=""/>
        <dsp:cNvSpPr/>
      </dsp:nvSpPr>
      <dsp:spPr>
        <a:xfrm>
          <a:off x="2209584" y="585080"/>
          <a:ext cx="4032012" cy="2483991"/>
        </a:xfrm>
        <a:prstGeom prst="roundRect">
          <a:avLst>
            <a:gd name="adj" fmla="val 10000"/>
          </a:avLst>
        </a:prstGeom>
        <a:solidFill>
          <a:srgbClr val="00B0F0">
            <a:alpha val="90000"/>
          </a:srgbClr>
        </a:solid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L-Mohanad Bold" pitchFamily="2" charset="-78"/>
            </a:rPr>
            <a:t>حسب علاقة الأجهزة مع بعضها داخل الشبكة</a:t>
          </a:r>
          <a:endParaRPr lang="ar-SA" sz="4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AL-Mohanad Bold" pitchFamily="2" charset="-78"/>
          </a:endParaRPr>
        </a:p>
      </dsp:txBody>
      <dsp:txXfrm>
        <a:off x="2282338" y="657834"/>
        <a:ext cx="3886504" cy="2338483"/>
      </dsp:txXfrm>
    </dsp:sp>
    <dsp:sp modelId="{CA6A5333-F4CE-4109-987A-35DDBBD187F0}">
      <dsp:nvSpPr>
        <dsp:cNvPr id="0" name=""/>
        <dsp:cNvSpPr/>
      </dsp:nvSpPr>
      <dsp:spPr>
        <a:xfrm>
          <a:off x="962" y="3518154"/>
          <a:ext cx="3379668" cy="2146089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D89048-1C2F-4CAF-BB16-A101978B1788}">
      <dsp:nvSpPr>
        <dsp:cNvPr id="0" name=""/>
        <dsp:cNvSpPr/>
      </dsp:nvSpPr>
      <dsp:spPr>
        <a:xfrm>
          <a:off x="376481" y="3874897"/>
          <a:ext cx="3379668" cy="2146089"/>
        </a:xfrm>
        <a:prstGeom prst="roundRect">
          <a:avLst>
            <a:gd name="adj" fmla="val 10000"/>
          </a:avLst>
        </a:prstGeom>
        <a:solidFill>
          <a:srgbClr val="C00000">
            <a:alpha val="90000"/>
          </a:srgbClr>
        </a:solid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800" b="1" kern="1200" dirty="0" smtClean="0">
              <a:solidFill>
                <a:schemeClr val="bg1"/>
              </a:solidFill>
              <a:latin typeface="Times New Roman" pitchFamily="18" charset="0"/>
              <a:ea typeface="Monotype Koufi" pitchFamily="2" charset="-78"/>
              <a:cs typeface="AL-Mohanad Bold" pitchFamily="2" charset="-78"/>
            </a:rPr>
            <a:t>شبكة الند للند </a:t>
          </a:r>
        </a:p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chemeClr val="bg1"/>
              </a:solidFill>
              <a:latin typeface="Times New Roman" pitchFamily="18" charset="0"/>
              <a:ea typeface="Monotype Koufi" pitchFamily="2" charset="-78"/>
              <a:cs typeface="AL-Mohanad Bold" pitchFamily="2" charset="-78"/>
            </a:rPr>
            <a:t>Peer To Peer</a:t>
          </a:r>
          <a:endParaRPr lang="ar-SA" sz="3200" kern="1200" dirty="0">
            <a:solidFill>
              <a:schemeClr val="bg1"/>
            </a:solidFill>
          </a:endParaRPr>
        </a:p>
      </dsp:txBody>
      <dsp:txXfrm>
        <a:off x="439338" y="3937754"/>
        <a:ext cx="3253954" cy="2020375"/>
      </dsp:txXfrm>
    </dsp:sp>
    <dsp:sp modelId="{3326F3D2-40B6-4462-AA95-26AFFA1D547D}">
      <dsp:nvSpPr>
        <dsp:cNvPr id="0" name=""/>
        <dsp:cNvSpPr/>
      </dsp:nvSpPr>
      <dsp:spPr>
        <a:xfrm>
          <a:off x="4131669" y="3518154"/>
          <a:ext cx="3379668" cy="2146089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19C912-6F2E-4782-8D6F-43280E5F9B0B}">
      <dsp:nvSpPr>
        <dsp:cNvPr id="0" name=""/>
        <dsp:cNvSpPr/>
      </dsp:nvSpPr>
      <dsp:spPr>
        <a:xfrm>
          <a:off x="4507188" y="3874897"/>
          <a:ext cx="3379668" cy="2146089"/>
        </a:xfrm>
        <a:prstGeom prst="roundRect">
          <a:avLst>
            <a:gd name="adj" fmla="val 10000"/>
          </a:avLst>
        </a:prstGeom>
        <a:solidFill>
          <a:srgbClr val="C00000">
            <a:alpha val="90000"/>
          </a:srgbClr>
        </a:solid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ar-SA" sz="4000" b="1" kern="1200" dirty="0" smtClean="0">
              <a:solidFill>
                <a:schemeClr val="bg1"/>
              </a:solidFill>
              <a:latin typeface="Times New Roman" pitchFamily="18" charset="0"/>
              <a:ea typeface="Monotype Koufi" pitchFamily="2" charset="-78"/>
              <a:cs typeface="AL-Mohanad Bold" pitchFamily="2" charset="-78"/>
            </a:rPr>
            <a:t>شبكة الخادم والعميل</a:t>
          </a:r>
        </a:p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ar-SA" sz="3300" b="1" kern="1200" dirty="0" smtClean="0">
              <a:solidFill>
                <a:schemeClr val="bg1"/>
              </a:solidFill>
              <a:latin typeface="Times New Roman" pitchFamily="18" charset="0"/>
              <a:ea typeface="Monotype Koufi" pitchFamily="2" charset="-78"/>
              <a:cs typeface="AL-Mohanad Bold" pitchFamily="2" charset="-78"/>
            </a:rPr>
            <a:t> </a:t>
          </a:r>
          <a:r>
            <a:rPr lang="en-US" sz="3300" b="1" kern="1200" dirty="0" smtClean="0">
              <a:solidFill>
                <a:schemeClr val="bg1"/>
              </a:solidFill>
              <a:latin typeface="Times New Roman" pitchFamily="18" charset="0"/>
              <a:ea typeface="Monotype Koufi" pitchFamily="2" charset="-78"/>
              <a:cs typeface="AL-Mohanad Bold" pitchFamily="2" charset="-78"/>
            </a:rPr>
            <a:t>Client &amp; Server</a:t>
          </a:r>
          <a:endParaRPr lang="ar-SA" sz="3300" kern="1200" dirty="0">
            <a:solidFill>
              <a:schemeClr val="bg1"/>
            </a:solidFill>
          </a:endParaRPr>
        </a:p>
      </dsp:txBody>
      <dsp:txXfrm>
        <a:off x="4570045" y="3937754"/>
        <a:ext cx="3253954" cy="20203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A23EC8-EB7B-4724-956D-B15CC330B9BB}">
      <dsp:nvSpPr>
        <dsp:cNvPr id="0" name=""/>
        <dsp:cNvSpPr/>
      </dsp:nvSpPr>
      <dsp:spPr>
        <a:xfrm>
          <a:off x="53420" y="11359"/>
          <a:ext cx="7264834" cy="183304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6500" kern="1200" dirty="0"/>
        </a:p>
      </dsp:txBody>
      <dsp:txXfrm>
        <a:off x="1117330" y="279802"/>
        <a:ext cx="5137014" cy="1296157"/>
      </dsp:txXfrm>
    </dsp:sp>
    <dsp:sp modelId="{620DD817-482F-4A70-9DE5-AA2E11F10666}">
      <dsp:nvSpPr>
        <dsp:cNvPr id="0" name=""/>
        <dsp:cNvSpPr/>
      </dsp:nvSpPr>
      <dsp:spPr>
        <a:xfrm rot="2731702">
          <a:off x="4507566" y="1982835"/>
          <a:ext cx="691727" cy="5037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2200" kern="1200"/>
        </a:p>
      </dsp:txBody>
      <dsp:txXfrm>
        <a:off x="4530193" y="2029664"/>
        <a:ext cx="540601" cy="302253"/>
      </dsp:txXfrm>
    </dsp:sp>
    <dsp:sp modelId="{FBD12907-06E6-4CA2-9278-2FB83B5C5514}">
      <dsp:nvSpPr>
        <dsp:cNvPr id="0" name=""/>
        <dsp:cNvSpPr/>
      </dsp:nvSpPr>
      <dsp:spPr>
        <a:xfrm>
          <a:off x="4743308" y="2099592"/>
          <a:ext cx="2648961" cy="250916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000" kern="1200" dirty="0" smtClean="0">
              <a:solidFill>
                <a:schemeClr val="bg1"/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rPr>
            <a:t>الشبكة السلكية</a:t>
          </a:r>
          <a:endParaRPr lang="ar-SA" sz="4000" kern="1200" dirty="0">
            <a:solidFill>
              <a:schemeClr val="bg1"/>
            </a:solidFill>
            <a:latin typeface="Monotype Koufi" pitchFamily="2" charset="-78"/>
            <a:ea typeface="Monotype Koufi" pitchFamily="2" charset="-78"/>
            <a:cs typeface="Monotype Koufi" pitchFamily="2" charset="-78"/>
          </a:endParaRPr>
        </a:p>
      </dsp:txBody>
      <dsp:txXfrm>
        <a:off x="5131239" y="2467051"/>
        <a:ext cx="1873099" cy="1774246"/>
      </dsp:txXfrm>
    </dsp:sp>
    <dsp:sp modelId="{5BC66122-0544-4B20-A3A1-31ECE3056D58}">
      <dsp:nvSpPr>
        <dsp:cNvPr id="0" name=""/>
        <dsp:cNvSpPr/>
      </dsp:nvSpPr>
      <dsp:spPr>
        <a:xfrm rot="7981696">
          <a:off x="2264311" y="1973564"/>
          <a:ext cx="639490" cy="5039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19008842"/>
                <a:satOff val="-36686"/>
                <a:lumOff val="-4710"/>
                <a:alphaOff val="0"/>
                <a:tint val="92000"/>
                <a:satMod val="170000"/>
              </a:schemeClr>
            </a:gs>
            <a:gs pos="15000">
              <a:schemeClr val="accent2">
                <a:hueOff val="19008842"/>
                <a:satOff val="-36686"/>
                <a:lumOff val="-471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19008842"/>
                <a:satOff val="-36686"/>
                <a:lumOff val="-471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19008842"/>
                <a:satOff val="-36686"/>
                <a:lumOff val="-471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19008842"/>
                <a:satOff val="-36686"/>
                <a:lumOff val="-471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2300" kern="1200"/>
        </a:p>
      </dsp:txBody>
      <dsp:txXfrm rot="10800000">
        <a:off x="2391497" y="2019099"/>
        <a:ext cx="488290" cy="302399"/>
      </dsp:txXfrm>
    </dsp:sp>
    <dsp:sp modelId="{F4D7E759-93B3-47F7-BC61-0EAAA7BF2C07}">
      <dsp:nvSpPr>
        <dsp:cNvPr id="0" name=""/>
        <dsp:cNvSpPr/>
      </dsp:nvSpPr>
      <dsp:spPr>
        <a:xfrm>
          <a:off x="96561" y="2099592"/>
          <a:ext cx="2648961" cy="2509164"/>
        </a:xfrm>
        <a:prstGeom prst="ellipse">
          <a:avLst/>
        </a:prstGeom>
        <a:gradFill rotWithShape="0">
          <a:gsLst>
            <a:gs pos="0">
              <a:schemeClr val="accent2">
                <a:hueOff val="19008842"/>
                <a:satOff val="-36686"/>
                <a:lumOff val="-4710"/>
                <a:alphaOff val="0"/>
                <a:tint val="92000"/>
                <a:satMod val="170000"/>
              </a:schemeClr>
            </a:gs>
            <a:gs pos="15000">
              <a:schemeClr val="accent2">
                <a:hueOff val="19008842"/>
                <a:satOff val="-36686"/>
                <a:lumOff val="-471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19008842"/>
                <a:satOff val="-36686"/>
                <a:lumOff val="-471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19008842"/>
                <a:satOff val="-36686"/>
                <a:lumOff val="-471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19008842"/>
                <a:satOff val="-36686"/>
                <a:lumOff val="-471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900" kern="1200" dirty="0" smtClean="0">
              <a:solidFill>
                <a:schemeClr val="bg1"/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rPr>
            <a:t>الشبكة اللاسلكية</a:t>
          </a:r>
          <a:endParaRPr lang="ar-SA" sz="3900" kern="1200" dirty="0"/>
        </a:p>
      </dsp:txBody>
      <dsp:txXfrm>
        <a:off x="484492" y="2467051"/>
        <a:ext cx="1873099" cy="17742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7CC1C9-72D0-4B2C-92AC-CC889A38929E}">
      <dsp:nvSpPr>
        <dsp:cNvPr id="0" name=""/>
        <dsp:cNvSpPr/>
      </dsp:nvSpPr>
      <dsp:spPr>
        <a:xfrm>
          <a:off x="93296" y="1453"/>
          <a:ext cx="7683558" cy="2019921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74295" tIns="49530" rIns="74295" bIns="49530" numCol="1" spcCol="1270" anchor="ctr" anchorCtr="0">
          <a:noAutofit/>
        </a:bodyPr>
        <a:lstStyle/>
        <a:p>
          <a:pPr lvl="0" algn="ctr" defTabSz="1733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900" b="1" kern="1200" dirty="0" smtClean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Koufi" pitchFamily="2" charset="-78"/>
              <a:ea typeface="Monotype Koufi" pitchFamily="2" charset="-78"/>
              <a:cs typeface="AL-Mohanad Bold" pitchFamily="2" charset="-78"/>
            </a:rPr>
            <a:t>ب) الشبكة اللاسلكية </a:t>
          </a:r>
          <a:r>
            <a:rPr lang="ar-SA" sz="3900" b="1" kern="1200" dirty="0" smtClean="0">
              <a:solidFill>
                <a:srgbClr val="0070C0"/>
              </a:solidFill>
              <a:effectLst/>
              <a:latin typeface="Monotype Koufi" pitchFamily="2" charset="-78"/>
              <a:ea typeface="Monotype Koufi" pitchFamily="2" charset="-78"/>
              <a:cs typeface="AL-Mohanad Bold" pitchFamily="2" charset="-78"/>
            </a:rPr>
            <a:t>: تعتمد على الإرسال بالإشارات ولا تستخدم الأسلاك المحسوسة وتقسم الإشارات المستخدمة في الشبكة اللاسلكية إلى :</a:t>
          </a:r>
          <a:endParaRPr lang="ar-SA" sz="3900" b="1" kern="1200" dirty="0">
            <a:solidFill>
              <a:srgbClr val="0070C0"/>
            </a:solidFill>
            <a:effectLst/>
            <a:latin typeface="Monotype Koufi" pitchFamily="2" charset="-78"/>
            <a:ea typeface="Monotype Koufi" pitchFamily="2" charset="-78"/>
            <a:cs typeface="AL-Mohanad Bold" pitchFamily="2" charset="-78"/>
          </a:endParaRPr>
        </a:p>
      </dsp:txBody>
      <dsp:txXfrm>
        <a:off x="152457" y="60614"/>
        <a:ext cx="7565236" cy="1901599"/>
      </dsp:txXfrm>
    </dsp:sp>
    <dsp:sp modelId="{9E0C2DE3-AA66-4BF0-9891-C72A15DF3817}">
      <dsp:nvSpPr>
        <dsp:cNvPr id="0" name=""/>
        <dsp:cNvSpPr/>
      </dsp:nvSpPr>
      <dsp:spPr>
        <a:xfrm>
          <a:off x="861652" y="2021375"/>
          <a:ext cx="768355" cy="12148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4820"/>
              </a:lnTo>
              <a:lnTo>
                <a:pt x="768355" y="1214820"/>
              </a:lnTo>
            </a:path>
          </a:pathLst>
        </a:custGeom>
        <a:noFill/>
        <a:ln w="28575" cap="flat" cmpd="sng" algn="ctr">
          <a:solidFill>
            <a:srgbClr val="C00000"/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F08C6E-C9F2-400D-9CF0-9049B77ABE67}">
      <dsp:nvSpPr>
        <dsp:cNvPr id="0" name=""/>
        <dsp:cNvSpPr/>
      </dsp:nvSpPr>
      <dsp:spPr>
        <a:xfrm>
          <a:off x="1630007" y="2426315"/>
          <a:ext cx="4057175" cy="1619760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glow rad="101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z="-190500" prstMaterial="clear">
          <a:bevelT h="635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0" tIns="252000" rIns="0" bIns="60960" numCol="1" spcCol="1270" anchor="ctr" anchorCtr="0">
          <a:noAutofit/>
        </a:bodyPr>
        <a:lstStyle/>
        <a:p>
          <a:pPr lvl="0" algn="ctr" defTabSz="2133600" rtl="1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ar-SA" sz="4800" b="1" kern="1200" dirty="0" smtClean="0">
              <a:latin typeface="Traditional Arabic" pitchFamily="18" charset="-78"/>
              <a:cs typeface="Sultan  koufi circular" pitchFamily="2" charset="-78"/>
            </a:rPr>
            <a:t>1) إشارات الـراديو</a:t>
          </a:r>
          <a:endParaRPr lang="ar-SA" sz="4800" b="1" kern="1200" dirty="0">
            <a:latin typeface="Traditional Arabic" pitchFamily="18" charset="-78"/>
            <a:cs typeface="Sultan  koufi circular" pitchFamily="2" charset="-78"/>
          </a:endParaRPr>
        </a:p>
      </dsp:txBody>
      <dsp:txXfrm>
        <a:off x="1677448" y="2473756"/>
        <a:ext cx="3962293" cy="1524878"/>
      </dsp:txXfrm>
    </dsp:sp>
    <dsp:sp modelId="{7C4571D9-A4D7-42B7-BA5A-CD0DBC2D6C4D}">
      <dsp:nvSpPr>
        <dsp:cNvPr id="0" name=""/>
        <dsp:cNvSpPr/>
      </dsp:nvSpPr>
      <dsp:spPr>
        <a:xfrm>
          <a:off x="861652" y="2021375"/>
          <a:ext cx="768355" cy="32395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39520"/>
              </a:lnTo>
              <a:lnTo>
                <a:pt x="768355" y="3239520"/>
              </a:lnTo>
            </a:path>
          </a:pathLst>
        </a:custGeom>
        <a:noFill/>
        <a:ln w="28575" cap="flat" cmpd="sng" algn="ctr">
          <a:solidFill>
            <a:schemeClr val="accent3">
              <a:lumMod val="75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4B149E-F306-4B91-8FFA-EDBEDCDA3AE8}">
      <dsp:nvSpPr>
        <dsp:cNvPr id="0" name=""/>
        <dsp:cNvSpPr/>
      </dsp:nvSpPr>
      <dsp:spPr>
        <a:xfrm>
          <a:off x="1630007" y="4451015"/>
          <a:ext cx="4057175" cy="161976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9525" cap="flat" cmpd="sng" algn="ctr">
          <a:noFill/>
          <a:prstDash val="solid"/>
        </a:ln>
        <a:effectLst>
          <a:glow rad="63500">
            <a:schemeClr val="accent5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z="-190500" prstMaterial="clear">
          <a:bevelT h="63500"/>
        </a:sp3d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0" tIns="252000" rIns="0" bIns="60960" numCol="1" spcCol="1270" anchor="ctr" anchorCtr="0">
          <a:noAutofit/>
        </a:bodyPr>
        <a:lstStyle/>
        <a:p>
          <a:pPr lvl="0" algn="ctr" defTabSz="2133600" rtl="1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ar-SA" sz="4800" b="1" kern="1200" dirty="0" smtClean="0">
              <a:latin typeface="Traditional Arabic" pitchFamily="18" charset="-78"/>
              <a:cs typeface="Sultan  koufi circular" pitchFamily="2" charset="-78"/>
            </a:rPr>
            <a:t>2) الأشعة دون الحمراء.</a:t>
          </a:r>
          <a:endParaRPr lang="ar-SA" sz="4800" kern="1200" dirty="0">
            <a:latin typeface="Traditional Arabic" pitchFamily="18" charset="-78"/>
            <a:cs typeface="Sultan  koufi circular" pitchFamily="2" charset="-78"/>
          </a:endParaRPr>
        </a:p>
      </dsp:txBody>
      <dsp:txXfrm>
        <a:off x="1677448" y="4498456"/>
        <a:ext cx="3962293" cy="15248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C48F651-0D8A-4BF3-8E84-37FB90A868E9}" type="datetimeFigureOut">
              <a:rPr lang="ar-SA" smtClean="0"/>
              <a:t>11/04/36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FDCFF42-8378-49E5-965E-0FE82A82397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2434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 smtClean="0"/>
              <a:t>مجموعة من الوحدات التي تتوزع على مواقع مختلفة وتربط بينها وسائل الاتصالات المختلفة وتقوم بجمع </a:t>
            </a:r>
            <a:r>
              <a:rPr lang="ar-SA" u="sng" dirty="0" smtClean="0"/>
              <a:t>وتبادل البيانات والاشتراك في المصادر </a:t>
            </a:r>
            <a:r>
              <a:rPr lang="ar-SA" dirty="0" smtClean="0"/>
              <a:t>المرتبطة </a:t>
            </a:r>
            <a:r>
              <a:rPr lang="ar-SA" dirty="0" err="1" smtClean="0"/>
              <a:t>به</a:t>
            </a:r>
            <a:endParaRPr lang="ar-SA" dirty="0" smtClean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E7103-1EB0-40D0-A9A0-90335D0049C1}" type="slidenum">
              <a:rPr lang="ar-SA" smtClean="0">
                <a:solidFill>
                  <a:prstClr val="black"/>
                </a:solidFill>
              </a:rPr>
              <a:pPr/>
              <a:t>3</a:t>
            </a:fld>
            <a:endParaRPr lang="ar-S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hemeOverride" Target="../theme/themeOverride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CC76-EE48-4882-A00E-39B4D5781DBC}" type="datetimeFigureOut">
              <a:rPr lang="ar-SA" smtClean="0"/>
              <a:t>11/04/36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710BC-F6B3-4BFB-A83B-B01786F04A8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12744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CC76-EE48-4882-A00E-39B4D5781DBC}" type="datetimeFigureOut">
              <a:rPr lang="ar-SA" smtClean="0"/>
              <a:t>11/04/36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710BC-F6B3-4BFB-A83B-B01786F04A8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396712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215314"/>
      </p:ext>
    </p:extLst>
  </p:cSld>
  <p:clrMapOvr>
    <a:masterClrMapping/>
  </p:clrMapOvr>
  <p:transition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583663"/>
      </p:ext>
    </p:extLst>
  </p:cSld>
  <p:clrMapOvr>
    <a:masterClrMapping/>
  </p:clrMapOvr>
  <p:transition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عنوان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r">
              <a:defRPr>
                <a:cs typeface="AL-Mohanad" pitchFamily="2" charset="-78"/>
              </a:defRPr>
            </a:lvl1pPr>
            <a:extLst/>
          </a:lstStyle>
          <a:p>
            <a:r>
              <a:rPr kumimoji="0" lang="ar-SA" dirty="0" smtClean="0"/>
              <a:t>انقر لتحرير نمط العنوان الرئيسي</a:t>
            </a:r>
            <a:endParaRPr kumimoji="0" lang="en-US" dirty="0"/>
          </a:p>
        </p:txBody>
      </p:sp>
      <p:sp>
        <p:nvSpPr>
          <p:cNvPr id="22" name="عنوان فرعي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r">
              <a:buNone/>
              <a:defRPr sz="2600" b="1">
                <a:solidFill>
                  <a:schemeClr val="tx2">
                    <a:shade val="30000"/>
                    <a:satMod val="150000"/>
                  </a:schemeClr>
                </a:solidFill>
                <a:cs typeface="AL-Mohanad" pitchFamily="2" charset="-78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ar-SA" dirty="0" smtClean="0"/>
              <a:t>انقر لتحرير نمط العنوان الثانوي الرئيسي</a:t>
            </a:r>
            <a:endParaRPr kumimoji="0" lang="en-US" dirty="0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عنصر نائب للتذييل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عنصر نائب لرقم الشريحة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شكل بيضاوي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776010"/>
      </p:ext>
    </p:extLst>
  </p:cSld>
  <p:clrMapOvr>
    <a:masterClrMapping/>
  </p:clrMapOvr>
  <p:transition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754058"/>
      </p:ext>
    </p:extLst>
  </p:cSld>
  <p:clrMapOvr>
    <a:masterClrMapping/>
  </p:clrMapOvr>
  <p:transition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r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ar-SA" dirty="0" smtClean="0"/>
              <a:t>انقر لتحرير نمط العنوان الرئيسي</a:t>
            </a:r>
            <a:endParaRPr kumimoji="0" lang="en-US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 algn="r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شكل بيضاوي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809432"/>
      </p:ext>
    </p:extLst>
  </p:cSld>
  <p:clrMapOvr>
    <a:masterClrMapping/>
  </p:clrMapOvr>
  <p:transition>
    <p:rand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555672"/>
      </p:ext>
    </p:extLst>
  </p:cSld>
  <p:clrMapOvr>
    <a:masterClrMapping/>
  </p:clrMapOvr>
  <p:transition>
    <p:rand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ctr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ctr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680034"/>
      </p:ext>
    </p:extLst>
  </p:cSld>
  <p:clrMapOvr>
    <a:masterClrMapping/>
  </p:clrMapOvr>
  <p:transition>
    <p:rand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46124"/>
      </p:ext>
    </p:extLst>
  </p:cSld>
  <p:clrMapOvr>
    <a:masterClrMapping/>
  </p:clrMapOvr>
  <p:transition>
    <p:rand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مستطيل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057308"/>
      </p:ext>
    </p:extLst>
  </p:cSld>
  <p:clrMapOvr>
    <a:masterClrMapping/>
  </p:clrMapOvr>
  <p:transition>
    <p:rand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r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654993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CC76-EE48-4882-A00E-39B4D5781DBC}" type="datetimeFigureOut">
              <a:rPr lang="ar-SA" smtClean="0"/>
              <a:t>11/04/36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710BC-F6B3-4BFB-A83B-B01786F04A8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67282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ctr">
              <a:buNone/>
              <a:defRPr sz="2100" b="1">
                <a:effectLst/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indent="-283464" algn="l" rtl="0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ar-SA" smtClean="0"/>
              <a:t>انقر فوق الرمز لإضافة صورة</a:t>
            </a:r>
            <a:endParaRPr kumimoji="0" lang="en-US" dirty="0"/>
          </a:p>
        </p:txBody>
      </p:sp>
      <p:sp>
        <p:nvSpPr>
          <p:cNvPr id="9" name="مخطط انسيابي: معالجة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مخطط انسيابي: معالجة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492170866"/>
      </p:ext>
    </p:extLst>
  </p:cSld>
  <p:clrMapOvr>
    <a:masterClrMapping/>
  </p:clrMapOvr>
  <p:transition>
    <p:rand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582993"/>
      </p:ext>
    </p:extLst>
  </p:cSld>
  <p:clrMapOvr>
    <a:masterClrMapping/>
  </p:clrMapOvr>
  <p:transition>
    <p:rand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949698"/>
      </p:ext>
    </p:extLst>
  </p:cSld>
  <p:clrMapOvr>
    <a:masterClrMapping/>
  </p:clrMapOvr>
  <p:transition>
    <p:rand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عنوان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r">
              <a:defRPr>
                <a:cs typeface="AL-Mohanad" pitchFamily="2" charset="-78"/>
              </a:defRPr>
            </a:lvl1pPr>
            <a:extLst/>
          </a:lstStyle>
          <a:p>
            <a:r>
              <a:rPr kumimoji="0" lang="ar-SA" dirty="0" smtClean="0"/>
              <a:t>انقر لتحرير نمط العنوان الرئيسي</a:t>
            </a:r>
            <a:endParaRPr kumimoji="0" lang="en-US" dirty="0"/>
          </a:p>
        </p:txBody>
      </p:sp>
      <p:sp>
        <p:nvSpPr>
          <p:cNvPr id="22" name="عنوان فرعي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r">
              <a:buNone/>
              <a:defRPr sz="2600" b="1">
                <a:solidFill>
                  <a:schemeClr val="tx2">
                    <a:shade val="30000"/>
                    <a:satMod val="150000"/>
                  </a:schemeClr>
                </a:solidFill>
                <a:cs typeface="AL-Mohanad" pitchFamily="2" charset="-78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ar-SA" dirty="0" smtClean="0"/>
              <a:t>انقر لتحرير نمط العنوان الثانوي الرئيسي</a:t>
            </a:r>
            <a:endParaRPr kumimoji="0" lang="en-US" dirty="0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عنصر نائب للتذييل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عنصر نائب لرقم الشريحة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شكل بيضاوي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255767"/>
      </p:ext>
    </p:extLst>
  </p:cSld>
  <p:clrMapOvr>
    <a:masterClrMapping/>
  </p:clrMapOvr>
  <p:transition>
    <p:rand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54018"/>
      </p:ext>
    </p:extLst>
  </p:cSld>
  <p:clrMapOvr>
    <a:masterClrMapping/>
  </p:clrMapOvr>
  <p:transition>
    <p:rand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r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ar-SA" dirty="0" smtClean="0"/>
              <a:t>انقر لتحرير نمط العنوان الرئيسي</a:t>
            </a:r>
            <a:endParaRPr kumimoji="0" lang="en-US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 algn="r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شكل بيضاوي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912524"/>
      </p:ext>
    </p:extLst>
  </p:cSld>
  <p:clrMapOvr>
    <a:masterClrMapping/>
  </p:clrMapOvr>
  <p:transition>
    <p:rand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438372"/>
      </p:ext>
    </p:extLst>
  </p:cSld>
  <p:clrMapOvr>
    <a:masterClrMapping/>
  </p:clrMapOvr>
  <p:transition>
    <p:rand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ctr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ctr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781682"/>
      </p:ext>
    </p:extLst>
  </p:cSld>
  <p:clrMapOvr>
    <a:masterClrMapping/>
  </p:clrMapOvr>
  <p:transition>
    <p:rand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427664"/>
      </p:ext>
    </p:extLst>
  </p:cSld>
  <p:clrMapOvr>
    <a:masterClrMapping/>
  </p:clrMapOvr>
  <p:transition>
    <p:rand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مستطيل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03866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عنوان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r">
              <a:defRPr>
                <a:cs typeface="AL-Mohanad" pitchFamily="2" charset="-78"/>
              </a:defRPr>
            </a:lvl1pPr>
            <a:extLst/>
          </a:lstStyle>
          <a:p>
            <a:r>
              <a:rPr kumimoji="0" lang="ar-SA" dirty="0" smtClean="0"/>
              <a:t>انقر لتحرير نمط العنوان الرئيسي</a:t>
            </a:r>
            <a:endParaRPr kumimoji="0" lang="en-US" dirty="0"/>
          </a:p>
        </p:txBody>
      </p:sp>
      <p:sp>
        <p:nvSpPr>
          <p:cNvPr id="22" name="عنوان فرعي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r">
              <a:buNone/>
              <a:defRPr sz="2600" b="1">
                <a:solidFill>
                  <a:schemeClr val="tx2">
                    <a:shade val="30000"/>
                    <a:satMod val="150000"/>
                  </a:schemeClr>
                </a:solidFill>
                <a:cs typeface="AL-Mohanad" pitchFamily="2" charset="-78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ar-SA" dirty="0" smtClean="0"/>
              <a:t>انقر لتحرير نمط العنوان الثانوي الرئيسي</a:t>
            </a:r>
            <a:endParaRPr kumimoji="0" lang="en-US" dirty="0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عنصر نائب للتذييل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عنصر نائب لرقم الشريحة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شكل بيضاوي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427053"/>
      </p:ext>
    </p:extLst>
  </p:cSld>
  <p:clrMapOvr>
    <a:masterClrMapping/>
  </p:clrMapOvr>
  <p:transition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r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8621"/>
      </p:ext>
    </p:extLst>
  </p:cSld>
  <p:clrMapOvr>
    <a:masterClrMapping/>
  </p:clrMapOvr>
  <p:transition>
    <p:rand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ctr">
              <a:buNone/>
              <a:defRPr sz="2100" b="1">
                <a:effectLst/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indent="-283464" algn="l" rtl="0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ar-SA" smtClean="0"/>
              <a:t>انقر فوق الرمز لإضافة صورة</a:t>
            </a:r>
            <a:endParaRPr kumimoji="0" lang="en-US" dirty="0"/>
          </a:p>
        </p:txBody>
      </p:sp>
      <p:sp>
        <p:nvSpPr>
          <p:cNvPr id="9" name="مخطط انسيابي: معالجة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مخطط انسيابي: معالجة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672020773"/>
      </p:ext>
    </p:extLst>
  </p:cSld>
  <p:clrMapOvr>
    <a:masterClrMapping/>
  </p:clrMapOvr>
  <p:transition>
    <p:rand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058729"/>
      </p:ext>
    </p:extLst>
  </p:cSld>
  <p:clrMapOvr>
    <a:masterClrMapping/>
  </p:clrMapOvr>
  <p:transition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711835"/>
      </p:ext>
    </p:extLst>
  </p:cSld>
  <p:clrMapOvr>
    <a:masterClrMapping/>
  </p:clrMapOvr>
  <p:transition>
    <p:rand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عنوان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r">
              <a:defRPr>
                <a:cs typeface="AL-Mohanad" pitchFamily="2" charset="-78"/>
              </a:defRPr>
            </a:lvl1pPr>
            <a:extLst/>
          </a:lstStyle>
          <a:p>
            <a:r>
              <a:rPr kumimoji="0" lang="ar-SA" dirty="0" smtClean="0"/>
              <a:t>انقر لتحرير نمط العنوان الرئيسي</a:t>
            </a:r>
            <a:endParaRPr kumimoji="0" lang="en-US" dirty="0"/>
          </a:p>
        </p:txBody>
      </p:sp>
      <p:sp>
        <p:nvSpPr>
          <p:cNvPr id="22" name="عنوان فرعي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r">
              <a:buNone/>
              <a:defRPr sz="2600" b="1">
                <a:solidFill>
                  <a:schemeClr val="tx2">
                    <a:shade val="30000"/>
                    <a:satMod val="150000"/>
                  </a:schemeClr>
                </a:solidFill>
                <a:cs typeface="AL-Mohanad" pitchFamily="2" charset="-78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ar-SA" dirty="0" smtClean="0"/>
              <a:t>انقر لتحرير نمط العنوان الثانوي الرئيسي</a:t>
            </a:r>
            <a:endParaRPr kumimoji="0" lang="en-US" dirty="0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عنصر نائب للتذييل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عنصر نائب لرقم الشريحة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شكل بيضاوي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07949"/>
      </p:ext>
    </p:extLst>
  </p:cSld>
  <p:clrMapOvr>
    <a:masterClrMapping/>
  </p:clrMapOvr>
  <p:transition>
    <p:rand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155268"/>
      </p:ext>
    </p:extLst>
  </p:cSld>
  <p:clrMapOvr>
    <a:masterClrMapping/>
  </p:clrMapOvr>
  <p:transition>
    <p:rand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r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ar-SA" dirty="0" smtClean="0"/>
              <a:t>انقر لتحرير نمط العنوان الرئيسي</a:t>
            </a:r>
            <a:endParaRPr kumimoji="0" lang="en-US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 algn="r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شكل بيضاوي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964958"/>
      </p:ext>
    </p:extLst>
  </p:cSld>
  <p:clrMapOvr>
    <a:masterClrMapping/>
  </p:clrMapOvr>
  <p:transition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192209"/>
      </p:ext>
    </p:extLst>
  </p:cSld>
  <p:clrMapOvr>
    <a:masterClrMapping/>
  </p:clrMapOvr>
  <p:transition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ctr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ctr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697630"/>
      </p:ext>
    </p:extLst>
  </p:cSld>
  <p:clrMapOvr>
    <a:masterClrMapping/>
  </p:clrMapOvr>
  <p:transition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656446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633785"/>
      </p:ext>
    </p:extLst>
  </p:cSld>
  <p:clrMapOvr>
    <a:masterClrMapping/>
  </p:clrMapOvr>
  <p:transition>
    <p:rand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مستطيل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482808"/>
      </p:ext>
    </p:extLst>
  </p:cSld>
  <p:clrMapOvr>
    <a:masterClrMapping/>
  </p:clrMapOvr>
  <p:transition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r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435950"/>
      </p:ext>
    </p:extLst>
  </p:cSld>
  <p:clrMapOvr>
    <a:masterClrMapping/>
  </p:clrMapOvr>
  <p:transition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ctr">
              <a:buNone/>
              <a:defRPr sz="2100" b="1">
                <a:effectLst/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indent="-283464" algn="l" rtl="0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ar-SA" smtClean="0"/>
              <a:t>انقر فوق الرمز لإضافة صورة</a:t>
            </a:r>
            <a:endParaRPr kumimoji="0" lang="en-US" dirty="0"/>
          </a:p>
        </p:txBody>
      </p:sp>
      <p:sp>
        <p:nvSpPr>
          <p:cNvPr id="9" name="مخطط انسيابي: معالجة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مخطط انسيابي: معالجة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504281638"/>
      </p:ext>
    </p:extLst>
  </p:cSld>
  <p:clrMapOvr>
    <a:masterClrMapping/>
  </p:clrMapOvr>
  <p:transition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478910"/>
      </p:ext>
    </p:extLst>
  </p:cSld>
  <p:clrMapOvr>
    <a:masterClrMapping/>
  </p:clrMapOvr>
  <p:transition>
    <p:rand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881992"/>
      </p:ext>
    </p:extLst>
  </p:cSld>
  <p:clrMapOvr>
    <a:masterClrMapping/>
  </p:clrMapOvr>
  <p:transition>
    <p:rand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عنوان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r">
              <a:defRPr>
                <a:cs typeface="AL-Mohanad" pitchFamily="2" charset="-78"/>
              </a:defRPr>
            </a:lvl1pPr>
            <a:extLst/>
          </a:lstStyle>
          <a:p>
            <a:r>
              <a:rPr kumimoji="0" lang="ar-SA" dirty="0" smtClean="0"/>
              <a:t>انقر لتحرير نمط العنوان الرئيسي</a:t>
            </a:r>
            <a:endParaRPr kumimoji="0" lang="en-US" dirty="0"/>
          </a:p>
        </p:txBody>
      </p:sp>
      <p:sp>
        <p:nvSpPr>
          <p:cNvPr id="22" name="عنوان فرعي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r">
              <a:buNone/>
              <a:defRPr sz="2600" b="1">
                <a:solidFill>
                  <a:schemeClr val="tx2">
                    <a:shade val="30000"/>
                    <a:satMod val="150000"/>
                  </a:schemeClr>
                </a:solidFill>
                <a:cs typeface="AL-Mohanad" pitchFamily="2" charset="-78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ar-SA" dirty="0" smtClean="0"/>
              <a:t>انقر لتحرير نمط العنوان الثانوي الرئيسي</a:t>
            </a:r>
            <a:endParaRPr kumimoji="0" lang="en-US" dirty="0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عنصر نائب للتذييل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عنصر نائب لرقم الشريحة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شكل بيضاوي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884381"/>
      </p:ext>
    </p:extLst>
  </p:cSld>
  <p:clrMapOvr>
    <a:masterClrMapping/>
  </p:clrMapOvr>
  <p:transition>
    <p:rand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941128"/>
      </p:ext>
    </p:extLst>
  </p:cSld>
  <p:clrMapOvr>
    <a:masterClrMapping/>
  </p:clrMapOvr>
  <p:transition>
    <p:rand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r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ar-SA" dirty="0" smtClean="0"/>
              <a:t>انقر لتحرير نمط العنوان الرئيسي</a:t>
            </a:r>
            <a:endParaRPr kumimoji="0" lang="en-US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 algn="r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شكل بيضاوي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451149"/>
      </p:ext>
    </p:extLst>
  </p:cSld>
  <p:clrMapOvr>
    <a:masterClrMapping/>
  </p:clrMapOvr>
  <p:transition>
    <p:rand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598459"/>
      </p:ext>
    </p:extLst>
  </p:cSld>
  <p:clrMapOvr>
    <a:masterClrMapping/>
  </p:clrMapOvr>
  <p:transition>
    <p:rand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ctr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ctr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819844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r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ar-SA" dirty="0" smtClean="0"/>
              <a:t>انقر لتحرير نمط العنوان الرئيسي</a:t>
            </a:r>
            <a:endParaRPr kumimoji="0" lang="en-US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 algn="r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شكل بيضاوي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199516"/>
      </p:ext>
    </p:extLst>
  </p:cSld>
  <p:clrMapOvr>
    <a:masterClrMapping/>
  </p:clrMapOvr>
  <p:transition>
    <p:rand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50901"/>
      </p:ext>
    </p:extLst>
  </p:cSld>
  <p:clrMapOvr>
    <a:masterClrMapping/>
  </p:clrMapOvr>
  <p:transition>
    <p:random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مستطيل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427540"/>
      </p:ext>
    </p:extLst>
  </p:cSld>
  <p:clrMapOvr>
    <a:masterClrMapping/>
  </p:clrMapOvr>
  <p:transition>
    <p:random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r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413223"/>
      </p:ext>
    </p:extLst>
  </p:cSld>
  <p:clrMapOvr>
    <a:masterClrMapping/>
  </p:clrMapOvr>
  <p:transition>
    <p:random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ctr">
              <a:buNone/>
              <a:defRPr sz="2100" b="1">
                <a:effectLst/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indent="-283464" algn="l" rtl="0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ar-SA" smtClean="0"/>
              <a:t>انقر فوق الرمز لإضافة صورة</a:t>
            </a:r>
            <a:endParaRPr kumimoji="0" lang="en-US" dirty="0"/>
          </a:p>
        </p:txBody>
      </p:sp>
      <p:sp>
        <p:nvSpPr>
          <p:cNvPr id="9" name="مخطط انسيابي: معالجة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مخطط انسيابي: معالجة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355070234"/>
      </p:ext>
    </p:extLst>
  </p:cSld>
  <p:clrMapOvr>
    <a:masterClrMapping/>
  </p:clrMapOvr>
  <p:transition>
    <p:random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485244"/>
      </p:ext>
    </p:extLst>
  </p:cSld>
  <p:clrMapOvr>
    <a:masterClrMapping/>
  </p:clrMapOvr>
  <p:transition>
    <p:rand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497760"/>
      </p:ext>
    </p:extLst>
  </p:cSld>
  <p:clrMapOvr>
    <a:masterClrMapping/>
  </p:clrMapOvr>
  <p:transition>
    <p:rand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عنوان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r">
              <a:defRPr>
                <a:cs typeface="AL-Mohanad" pitchFamily="2" charset="-78"/>
              </a:defRPr>
            </a:lvl1pPr>
            <a:extLst/>
          </a:lstStyle>
          <a:p>
            <a:r>
              <a:rPr kumimoji="0" lang="ar-SA" dirty="0" smtClean="0"/>
              <a:t>انقر لتحرير نمط العنوان الرئيسي</a:t>
            </a:r>
            <a:endParaRPr kumimoji="0" lang="en-US" dirty="0"/>
          </a:p>
        </p:txBody>
      </p:sp>
      <p:sp>
        <p:nvSpPr>
          <p:cNvPr id="22" name="عنوان فرعي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r">
              <a:buNone/>
              <a:defRPr sz="2600" b="1">
                <a:solidFill>
                  <a:schemeClr val="tx2">
                    <a:shade val="30000"/>
                    <a:satMod val="150000"/>
                  </a:schemeClr>
                </a:solidFill>
                <a:cs typeface="AL-Mohanad" pitchFamily="2" charset="-78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ar-SA" dirty="0" smtClean="0"/>
              <a:t>انقر لتحرير نمط العنوان الثانوي الرئيسي</a:t>
            </a:r>
            <a:endParaRPr kumimoji="0" lang="en-US" dirty="0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عنصر نائب للتذييل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عنصر نائب لرقم الشريحة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شكل بيضاوي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518915"/>
      </p:ext>
    </p:extLst>
  </p:cSld>
  <p:clrMapOvr>
    <a:masterClrMapping/>
  </p:clrMapOvr>
  <p:transition>
    <p:rand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41536"/>
      </p:ext>
    </p:extLst>
  </p:cSld>
  <p:clrMapOvr>
    <a:masterClrMapping/>
  </p:clrMapOvr>
  <p:transition>
    <p:rand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r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ar-SA" dirty="0" smtClean="0"/>
              <a:t>انقر لتحرير نمط العنوان الرئيسي</a:t>
            </a:r>
            <a:endParaRPr kumimoji="0" lang="en-US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 algn="r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شكل بيضاوي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26592"/>
      </p:ext>
    </p:extLst>
  </p:cSld>
  <p:clrMapOvr>
    <a:masterClrMapping/>
  </p:clrMapOvr>
  <p:transition>
    <p:rand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610215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025153"/>
      </p:ext>
    </p:extLst>
  </p:cSld>
  <p:clrMapOvr>
    <a:masterClrMapping/>
  </p:clrMapOvr>
  <p:transition>
    <p:random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ctr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ctr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767604"/>
      </p:ext>
    </p:extLst>
  </p:cSld>
  <p:clrMapOvr>
    <a:masterClrMapping/>
  </p:clrMapOvr>
  <p:transition>
    <p:rand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114967"/>
      </p:ext>
    </p:extLst>
  </p:cSld>
  <p:clrMapOvr>
    <a:masterClrMapping/>
  </p:clrMapOvr>
  <p:transition>
    <p:rand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مستطيل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052529"/>
      </p:ext>
    </p:extLst>
  </p:cSld>
  <p:clrMapOvr>
    <a:masterClrMapping/>
  </p:clrMapOvr>
  <p:transition>
    <p:rand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r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953172"/>
      </p:ext>
    </p:extLst>
  </p:cSld>
  <p:clrMapOvr>
    <a:masterClrMapping/>
  </p:clrMapOvr>
  <p:transition>
    <p:rand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ctr">
              <a:buNone/>
              <a:defRPr sz="2100" b="1">
                <a:effectLst/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indent="-283464" algn="l" rtl="0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ar-SA" smtClean="0"/>
              <a:t>انقر فوق الرمز لإضافة صورة</a:t>
            </a:r>
            <a:endParaRPr kumimoji="0" lang="en-US" dirty="0"/>
          </a:p>
        </p:txBody>
      </p:sp>
      <p:sp>
        <p:nvSpPr>
          <p:cNvPr id="9" name="مخطط انسيابي: معالجة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مخطط انسيابي: معالجة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844043066"/>
      </p:ext>
    </p:extLst>
  </p:cSld>
  <p:clrMapOvr>
    <a:masterClrMapping/>
  </p:clrMapOvr>
  <p:transition>
    <p:rand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015426"/>
      </p:ext>
    </p:extLst>
  </p:cSld>
  <p:clrMapOvr>
    <a:masterClrMapping/>
  </p:clrMapOvr>
  <p:transition>
    <p:random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661692"/>
      </p:ext>
    </p:extLst>
  </p:cSld>
  <p:clrMapOvr>
    <a:masterClrMapping/>
  </p:clrMapOvr>
  <p:transition>
    <p:random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عنوان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r">
              <a:defRPr>
                <a:cs typeface="AL-Mohanad" pitchFamily="2" charset="-78"/>
              </a:defRPr>
            </a:lvl1pPr>
            <a:extLst/>
          </a:lstStyle>
          <a:p>
            <a:r>
              <a:rPr kumimoji="0" lang="ar-SA" dirty="0" smtClean="0"/>
              <a:t>انقر لتحرير نمط العنوان الرئيسي</a:t>
            </a:r>
            <a:endParaRPr kumimoji="0" lang="en-US" dirty="0"/>
          </a:p>
        </p:txBody>
      </p:sp>
      <p:sp>
        <p:nvSpPr>
          <p:cNvPr id="22" name="عنوان فرعي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r">
              <a:buNone/>
              <a:defRPr sz="2600" b="1">
                <a:solidFill>
                  <a:schemeClr val="tx2">
                    <a:shade val="30000"/>
                    <a:satMod val="150000"/>
                  </a:schemeClr>
                </a:solidFill>
                <a:cs typeface="AL-Mohanad" pitchFamily="2" charset="-78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ar-SA" dirty="0" smtClean="0"/>
              <a:t>انقر لتحرير نمط العنوان الثانوي الرئيسي</a:t>
            </a:r>
            <a:endParaRPr kumimoji="0" lang="en-US" dirty="0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عنصر نائب للتذييل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عنصر نائب لرقم الشريحة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شكل بيضاوي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260211"/>
      </p:ext>
    </p:extLst>
  </p:cSld>
  <p:clrMapOvr>
    <a:masterClrMapping/>
  </p:clrMapOvr>
  <p:transition>
    <p:random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569408"/>
      </p:ext>
    </p:extLst>
  </p:cSld>
  <p:clrMapOvr>
    <a:masterClrMapping/>
  </p:clrMapOvr>
  <p:transition>
    <p:random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r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ar-SA" dirty="0" smtClean="0"/>
              <a:t>انقر لتحرير نمط العنوان الرئيسي</a:t>
            </a:r>
            <a:endParaRPr kumimoji="0" lang="en-US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 algn="r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شكل بيضاوي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766811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ctr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ctr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892502"/>
      </p:ext>
    </p:extLst>
  </p:cSld>
  <p:clrMapOvr>
    <a:masterClrMapping/>
  </p:clrMapOvr>
  <p:transition>
    <p:random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379487"/>
      </p:ext>
    </p:extLst>
  </p:cSld>
  <p:clrMapOvr>
    <a:masterClrMapping/>
  </p:clrMapOvr>
  <p:transition>
    <p:random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ctr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ctr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683431"/>
      </p:ext>
    </p:extLst>
  </p:cSld>
  <p:clrMapOvr>
    <a:masterClrMapping/>
  </p:clrMapOvr>
  <p:transition>
    <p:random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408505"/>
      </p:ext>
    </p:extLst>
  </p:cSld>
  <p:clrMapOvr>
    <a:masterClrMapping/>
  </p:clrMapOvr>
  <p:transition>
    <p:random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مستطيل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022536"/>
      </p:ext>
    </p:extLst>
  </p:cSld>
  <p:clrMapOvr>
    <a:masterClrMapping/>
  </p:clrMapOvr>
  <p:transition>
    <p:random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r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067772"/>
      </p:ext>
    </p:extLst>
  </p:cSld>
  <p:clrMapOvr>
    <a:masterClrMapping/>
  </p:clrMapOvr>
  <p:transition>
    <p:random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ctr">
              <a:buNone/>
              <a:defRPr sz="2100" b="1">
                <a:effectLst/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indent="-283464" algn="l" rtl="0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ar-SA" smtClean="0"/>
              <a:t>انقر فوق الرمز لإضافة صورة</a:t>
            </a:r>
            <a:endParaRPr kumimoji="0" lang="en-US" dirty="0"/>
          </a:p>
        </p:txBody>
      </p:sp>
      <p:sp>
        <p:nvSpPr>
          <p:cNvPr id="9" name="مخطط انسيابي: معالجة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مخطط انسيابي: معالجة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906177358"/>
      </p:ext>
    </p:extLst>
  </p:cSld>
  <p:clrMapOvr>
    <a:masterClrMapping/>
  </p:clrMapOvr>
  <p:transition>
    <p:random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19515"/>
      </p:ext>
    </p:extLst>
  </p:cSld>
  <p:clrMapOvr>
    <a:masterClrMapping/>
  </p:clrMapOvr>
  <p:transition>
    <p:random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028823"/>
      </p:ext>
    </p:extLst>
  </p:cSld>
  <p:clrMapOvr>
    <a:masterClrMapping/>
  </p:clrMapOvr>
  <p:transition>
    <p:random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pPr>
              <a:defRPr/>
            </a:pPr>
            <a:fld id="{70D1948B-CCBA-4355-80F6-8224CDE51B36}" type="datetimeFigureOut">
              <a:rPr lang="ar-SA" smtClean="0">
                <a:solidFill>
                  <a:srgbClr val="666666"/>
                </a:solidFill>
              </a:rPr>
              <a:pPr>
                <a:defRPr/>
              </a:pPr>
              <a:t>11/04/36</a:t>
            </a:fld>
            <a:endParaRPr lang="ar-SA">
              <a:solidFill>
                <a:srgbClr val="666666"/>
              </a:solidFill>
            </a:endParaRPr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pPr>
              <a:defRPr/>
            </a:pPr>
            <a:endParaRPr lang="ar-SA">
              <a:solidFill>
                <a:srgbClr val="666666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مستطيل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مستطيل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رابط مستقيم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رابط مستقيم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رابط مستقيم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مستطيل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شكل بيضاوي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شكل بيضاوي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شكل بيضاوي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شكل بيضاوي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pPr>
              <a:defRPr/>
            </a:pPr>
            <a:fld id="{2272426D-CD86-4EF1-90F6-9CF2E757CA71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04872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8" name="عنصر نائب للمحتوى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fld id="{72228815-4257-45CE-9CE1-E87CCF266488}" type="datetimeFigureOut">
              <a:rPr lang="ar-SA" smtClean="0">
                <a:solidFill>
                  <a:srgbClr val="666666"/>
                </a:solidFill>
              </a:rPr>
              <a:pPr>
                <a:defRPr/>
              </a:pPr>
              <a:t>11/04/36</a:t>
            </a:fld>
            <a:endParaRPr lang="ar-SA">
              <a:solidFill>
                <a:srgbClr val="666666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E114F172-6A88-4996-B8F8-918FA79BB26A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ar-SA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729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969341"/>
      </p:ext>
    </p:extLst>
  </p:cSld>
  <p:clrMapOvr>
    <a:masterClrMapping/>
  </p:clrMapOvr>
  <p:transition>
    <p:random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pPr>
              <a:defRPr/>
            </a:pPr>
            <a:fld id="{C00730A2-C6B9-478E-9581-571C47E0D817}" type="datetimeFigureOut">
              <a:rPr lang="ar-SA" smtClean="0">
                <a:solidFill>
                  <a:srgbClr val="D2D2D2"/>
                </a:solidFill>
              </a:rPr>
              <a:pPr>
                <a:defRPr/>
              </a:pPr>
              <a:t>11/04/36</a:t>
            </a:fld>
            <a:endParaRPr lang="ar-SA">
              <a:solidFill>
                <a:srgbClr val="D2D2D2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pPr>
              <a:defRPr/>
            </a:pPr>
            <a:endParaRPr lang="ar-SA">
              <a:solidFill>
                <a:srgbClr val="D2D2D2"/>
              </a:solidFill>
            </a:endParaRPr>
          </a:p>
        </p:txBody>
      </p:sp>
      <p:sp>
        <p:nvSpPr>
          <p:cNvPr id="9" name="مستطيل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مستطيل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رابط مستقيم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رابط مستقيم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مستطيل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شكل بيضاوي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شكل بيضاوي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شكل بيضاوي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شكل بيضاوي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شكل بيضاوي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رابط مستقيم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pPr>
              <a:defRPr/>
            </a:pPr>
            <a:fld id="{255E41D1-5E1B-4235-841A-D966EF6C4735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308084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F0619B-27C5-4B74-91FB-54D36C2BE55B}" type="datetimeFigureOut">
              <a:rPr lang="ar-SA" smtClean="0">
                <a:solidFill>
                  <a:srgbClr val="666666"/>
                </a:solidFill>
              </a:rPr>
              <a:pPr>
                <a:defRPr/>
              </a:pPr>
              <a:t>11/04/36</a:t>
            </a:fld>
            <a:endParaRPr lang="ar-SA">
              <a:solidFill>
                <a:srgbClr val="666666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>
              <a:solidFill>
                <a:srgbClr val="666666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331CBF-3859-40AD-969D-1C690A611B63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6878849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66B79D-4CE5-4677-A8FE-E147B0975B9D}" type="datetimeFigureOut">
              <a:rPr lang="ar-SA" smtClean="0">
                <a:solidFill>
                  <a:srgbClr val="666666"/>
                </a:solidFill>
              </a:rPr>
              <a:pPr>
                <a:defRPr/>
              </a:pPr>
              <a:t>11/04/36</a:t>
            </a:fld>
            <a:endParaRPr lang="ar-SA">
              <a:solidFill>
                <a:srgbClr val="666666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>
              <a:solidFill>
                <a:srgbClr val="666666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B8CB89-7E43-41E2-9D47-D76E829E59EA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12" name="عنصر نائب للنص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14" name="عنصر نائب للنص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9289097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173D1E31-9383-4919-A6F2-843E6AE36E94}" type="datetimeFigureOut">
              <a:rPr lang="ar-SA" smtClean="0">
                <a:solidFill>
                  <a:srgbClr val="666666"/>
                </a:solidFill>
              </a:rPr>
              <a:pPr>
                <a:defRPr/>
              </a:pPr>
              <a:t>11/04/36</a:t>
            </a:fld>
            <a:endParaRPr lang="ar-SA">
              <a:solidFill>
                <a:srgbClr val="666666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E347F396-38B3-43D8-9AE8-EF18D8733E2E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ar-SA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59654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55E57E-8848-4E6F-8E81-BF6A9E050B50}" type="datetimeFigureOut">
              <a:rPr lang="ar-SA" smtClean="0">
                <a:solidFill>
                  <a:srgbClr val="666666"/>
                </a:solidFill>
              </a:rPr>
              <a:pPr>
                <a:defRPr/>
              </a:pPr>
              <a:t>11/04/36</a:t>
            </a:fld>
            <a:endParaRPr lang="ar-SA">
              <a:solidFill>
                <a:srgbClr val="666666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>
              <a:solidFill>
                <a:srgbClr val="666666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C0F21-86E3-43D6-B903-14AB3AA2B53F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6806628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8" name="رابط مستقيم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شكل بيضاوي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عنصر نائب للمحتوى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21" name="عنصر نائب للتاريخ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fld id="{FF656DFC-3912-47DF-ADB9-06C9B12CDB32}" type="datetimeFigureOut">
              <a:rPr lang="ar-SA" smtClean="0">
                <a:solidFill>
                  <a:srgbClr val="666666"/>
                </a:solidFill>
              </a:rPr>
              <a:pPr>
                <a:defRPr/>
              </a:pPr>
              <a:t>11/04/36</a:t>
            </a:fld>
            <a:endParaRPr lang="ar-SA">
              <a:solidFill>
                <a:srgbClr val="666666"/>
              </a:solidFill>
            </a:endParaRPr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A6FA0799-38FD-4DFF-B989-8D59F46B7044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  <p:sp>
        <p:nvSpPr>
          <p:cNvPr id="23" name="عنصر نائب للتذييل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ar-SA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564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شكل بيضاوي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ar-SA" smtClean="0"/>
              <a:t>انقر فوق الرمز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مستطيل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رابط مستقيم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رابط مستقيم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رابط مستقيم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عنصر نائب للتاريخ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79B13D64-A36A-4FAA-835A-06FCC8D962DD}" type="datetimeFigureOut">
              <a:rPr lang="ar-SA" smtClean="0">
                <a:solidFill>
                  <a:srgbClr val="666666"/>
                </a:solidFill>
              </a:rPr>
              <a:pPr>
                <a:defRPr/>
              </a:pPr>
              <a:t>11/04/36</a:t>
            </a:fld>
            <a:endParaRPr lang="ar-SA">
              <a:solidFill>
                <a:srgbClr val="666666"/>
              </a:solidFill>
            </a:endParaRPr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819C34C3-CF22-4414-8A77-29CFAD3B9969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  <p:sp>
        <p:nvSpPr>
          <p:cNvPr id="21" name="عنصر نائب للتذييل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ar-SA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00524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D65B53-5EA9-4621-B232-34872E8D44FA}" type="datetimeFigureOut">
              <a:rPr lang="ar-SA" smtClean="0">
                <a:solidFill>
                  <a:srgbClr val="666666"/>
                </a:solidFill>
              </a:rPr>
              <a:pPr>
                <a:defRPr/>
              </a:pPr>
              <a:t>11/04/36</a:t>
            </a:fld>
            <a:endParaRPr lang="ar-SA">
              <a:solidFill>
                <a:srgbClr val="666666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>
              <a:solidFill>
                <a:srgbClr val="666666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8447BC-238D-4B1E-8CF9-278F3458680C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004681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D6325D-D4B0-4EF8-8CD3-FF4A363DB544}" type="datetimeFigureOut">
              <a:rPr lang="ar-SA" smtClean="0">
                <a:solidFill>
                  <a:srgbClr val="666666"/>
                </a:solidFill>
              </a:rPr>
              <a:pPr>
                <a:defRPr/>
              </a:pPr>
              <a:t>11/04/36</a:t>
            </a:fld>
            <a:endParaRPr lang="ar-SA">
              <a:solidFill>
                <a:srgbClr val="666666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>
              <a:solidFill>
                <a:srgbClr val="666666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0D565A-30DB-40FD-84F0-DF4F7EF7F643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653647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عنوان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r">
              <a:defRPr>
                <a:cs typeface="AL-Mohanad" pitchFamily="2" charset="-78"/>
              </a:defRPr>
            </a:lvl1pPr>
            <a:extLst/>
          </a:lstStyle>
          <a:p>
            <a:r>
              <a:rPr kumimoji="0" lang="ar-SA" dirty="0" smtClean="0"/>
              <a:t>انقر لتحرير نمط العنوان الرئيسي</a:t>
            </a:r>
            <a:endParaRPr kumimoji="0" lang="en-US" dirty="0"/>
          </a:p>
        </p:txBody>
      </p:sp>
      <p:sp>
        <p:nvSpPr>
          <p:cNvPr id="22" name="عنوان فرعي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r">
              <a:buNone/>
              <a:defRPr sz="2600" b="1">
                <a:solidFill>
                  <a:schemeClr val="tx2">
                    <a:shade val="30000"/>
                    <a:satMod val="150000"/>
                  </a:schemeClr>
                </a:solidFill>
                <a:cs typeface="AL-Mohanad" pitchFamily="2" charset="-78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ar-SA" dirty="0" smtClean="0"/>
              <a:t>انقر لتحرير نمط العنوان الثانوي الرئيسي</a:t>
            </a:r>
            <a:endParaRPr kumimoji="0" lang="en-US" dirty="0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عنصر نائب للتذييل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عنصر نائب لرقم الشريحة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شكل بيضاوي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500471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مستطيل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513924"/>
      </p:ext>
    </p:extLst>
  </p:cSld>
  <p:clrMapOvr>
    <a:masterClrMapping/>
  </p:clrMapOvr>
  <p:transition>
    <p:random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686835"/>
      </p:ext>
    </p:extLst>
  </p:cSld>
  <p:clrMapOvr>
    <a:masterClrMapping/>
  </p:clrMapOvr>
  <p:transition>
    <p:random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r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ar-SA" dirty="0" smtClean="0"/>
              <a:t>انقر لتحرير نمط العنوان الرئيسي</a:t>
            </a:r>
            <a:endParaRPr kumimoji="0" lang="en-US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 algn="r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شكل بيضاوي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919608"/>
      </p:ext>
    </p:extLst>
  </p:cSld>
  <p:clrMapOvr>
    <a:masterClrMapping/>
  </p:clrMapOvr>
  <p:transition>
    <p:random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405720"/>
      </p:ext>
    </p:extLst>
  </p:cSld>
  <p:clrMapOvr>
    <a:masterClrMapping/>
  </p:clrMapOvr>
  <p:transition>
    <p:random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ctr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ctr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758798"/>
      </p:ext>
    </p:extLst>
  </p:cSld>
  <p:clrMapOvr>
    <a:masterClrMapping/>
  </p:clrMapOvr>
  <p:transition>
    <p:random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252228"/>
      </p:ext>
    </p:extLst>
  </p:cSld>
  <p:clrMapOvr>
    <a:masterClrMapping/>
  </p:clrMapOvr>
  <p:transition>
    <p:random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مستطيل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544848"/>
      </p:ext>
    </p:extLst>
  </p:cSld>
  <p:clrMapOvr>
    <a:masterClrMapping/>
  </p:clrMapOvr>
  <p:transition>
    <p:random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r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024483"/>
      </p:ext>
    </p:extLst>
  </p:cSld>
  <p:clrMapOvr>
    <a:masterClrMapping/>
  </p:clrMapOvr>
  <p:transition>
    <p:random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ctr">
              <a:buNone/>
              <a:defRPr sz="2100" b="1">
                <a:effectLst/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indent="-283464" algn="l" rtl="0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ar-SA" smtClean="0"/>
              <a:t>انقر فوق الرمز لإضافة صورة</a:t>
            </a:r>
            <a:endParaRPr kumimoji="0" lang="en-US" dirty="0"/>
          </a:p>
        </p:txBody>
      </p:sp>
      <p:sp>
        <p:nvSpPr>
          <p:cNvPr id="9" name="مخطط انسيابي: معالجة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مخطط انسيابي: معالجة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4066518455"/>
      </p:ext>
    </p:extLst>
  </p:cSld>
  <p:clrMapOvr>
    <a:masterClrMapping/>
  </p:clrMapOvr>
  <p:transition>
    <p:random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040503"/>
      </p:ext>
    </p:extLst>
  </p:cSld>
  <p:clrMapOvr>
    <a:masterClrMapping/>
  </p:clrMapOvr>
  <p:transition>
    <p:random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401651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r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872663"/>
      </p:ext>
    </p:extLst>
  </p:cSld>
  <p:clrMapOvr>
    <a:masterClrMapping/>
  </p:clrMapOvr>
  <p:transition>
    <p:random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pPr>
              <a:defRPr/>
            </a:pPr>
            <a:fld id="{70D1948B-CCBA-4355-80F6-8224CDE51B36}" type="datetimeFigureOut">
              <a:rPr lang="ar-SA" smtClean="0">
                <a:solidFill>
                  <a:srgbClr val="5A6378"/>
                </a:solidFill>
              </a:rPr>
              <a:pPr>
                <a:defRPr/>
              </a:pPr>
              <a:t>11/04/36</a:t>
            </a:fld>
            <a:endParaRPr lang="ar-SA">
              <a:solidFill>
                <a:srgbClr val="5A6378"/>
              </a:solidFill>
            </a:endParaRPr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pPr>
              <a:defRPr/>
            </a:pPr>
            <a:endParaRPr lang="ar-SA">
              <a:solidFill>
                <a:srgbClr val="5A6378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مستطيل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مستطيل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رابط مستقيم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رابط مستقيم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رابط مستقيم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مستطيل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شكل بيضاوي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شكل بيضاوي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شكل بيضاوي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شكل بيضاوي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pPr>
              <a:defRPr/>
            </a:pPr>
            <a:fld id="{2272426D-CD86-4EF1-90F6-9CF2E757CA71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32315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8" name="عنصر نائب للمحتوى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fld id="{72228815-4257-45CE-9CE1-E87CCF266488}" type="datetimeFigureOut">
              <a:rPr lang="ar-SA" smtClean="0">
                <a:solidFill>
                  <a:srgbClr val="5A6378"/>
                </a:solidFill>
              </a:rPr>
              <a:pPr>
                <a:defRPr/>
              </a:pPr>
              <a:t>11/04/36</a:t>
            </a:fld>
            <a:endParaRPr lang="ar-SA">
              <a:solidFill>
                <a:srgbClr val="5A6378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E114F172-6A88-4996-B8F8-918FA79BB26A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ar-SA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79854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pPr>
              <a:defRPr/>
            </a:pPr>
            <a:fld id="{C00730A2-C6B9-478E-9581-571C47E0D817}" type="datetimeFigureOut">
              <a:rPr lang="ar-SA" smtClean="0">
                <a:solidFill>
                  <a:srgbClr val="D4D4D6"/>
                </a:solidFill>
              </a:rPr>
              <a:pPr>
                <a:defRPr/>
              </a:pPr>
              <a:t>11/04/36</a:t>
            </a:fld>
            <a:endParaRPr lang="ar-SA">
              <a:solidFill>
                <a:srgbClr val="D4D4D6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pPr>
              <a:defRPr/>
            </a:pPr>
            <a:endParaRPr lang="ar-SA">
              <a:solidFill>
                <a:srgbClr val="D4D4D6"/>
              </a:solidFill>
            </a:endParaRPr>
          </a:p>
        </p:txBody>
      </p:sp>
      <p:sp>
        <p:nvSpPr>
          <p:cNvPr id="9" name="مستطيل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مستطيل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رابط مستقيم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رابط مستقيم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مستطيل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شكل بيضاوي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شكل بيضاوي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شكل بيضاوي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شكل بيضاوي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شكل بيضاوي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رابط مستقيم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pPr>
              <a:defRPr/>
            </a:pPr>
            <a:fld id="{255E41D1-5E1B-4235-841A-D966EF6C4735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042836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F0619B-27C5-4B74-91FB-54D36C2BE55B}" type="datetimeFigureOut">
              <a:rPr lang="ar-SA" smtClean="0">
                <a:solidFill>
                  <a:srgbClr val="5A6378"/>
                </a:solidFill>
              </a:rPr>
              <a:pPr>
                <a:defRPr/>
              </a:pPr>
              <a:t>11/04/36</a:t>
            </a:fld>
            <a:endParaRPr lang="ar-SA">
              <a:solidFill>
                <a:srgbClr val="5A6378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>
              <a:solidFill>
                <a:srgbClr val="5A6378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331CBF-3859-40AD-969D-1C690A611B63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5476332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66B79D-4CE5-4677-A8FE-E147B0975B9D}" type="datetimeFigureOut">
              <a:rPr lang="ar-SA" smtClean="0">
                <a:solidFill>
                  <a:srgbClr val="5A6378"/>
                </a:solidFill>
              </a:rPr>
              <a:pPr>
                <a:defRPr/>
              </a:pPr>
              <a:t>11/04/36</a:t>
            </a:fld>
            <a:endParaRPr lang="ar-SA">
              <a:solidFill>
                <a:srgbClr val="5A6378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>
              <a:solidFill>
                <a:srgbClr val="5A6378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B8CB89-7E43-41E2-9D47-D76E829E59EA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12" name="عنصر نائب للنص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14" name="عنصر نائب للنص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07141102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173D1E31-9383-4919-A6F2-843E6AE36E94}" type="datetimeFigureOut">
              <a:rPr lang="ar-SA" smtClean="0">
                <a:solidFill>
                  <a:srgbClr val="5A6378"/>
                </a:solidFill>
              </a:rPr>
              <a:pPr>
                <a:defRPr/>
              </a:pPr>
              <a:t>11/04/36</a:t>
            </a:fld>
            <a:endParaRPr lang="ar-SA">
              <a:solidFill>
                <a:srgbClr val="5A6378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E347F396-38B3-43D8-9AE8-EF18D8733E2E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ar-SA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91584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55E57E-8848-4E6F-8E81-BF6A9E050B50}" type="datetimeFigureOut">
              <a:rPr lang="ar-SA" smtClean="0">
                <a:solidFill>
                  <a:srgbClr val="5A6378"/>
                </a:solidFill>
              </a:rPr>
              <a:pPr>
                <a:defRPr/>
              </a:pPr>
              <a:t>11/04/36</a:t>
            </a:fld>
            <a:endParaRPr lang="ar-SA">
              <a:solidFill>
                <a:srgbClr val="5A6378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>
              <a:solidFill>
                <a:srgbClr val="5A6378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C0F21-86E3-43D6-B903-14AB3AA2B53F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606877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8" name="رابط مستقيم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شكل بيضاوي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عنصر نائب للمحتوى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21" name="عنصر نائب للتاريخ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fld id="{FF656DFC-3912-47DF-ADB9-06C9B12CDB32}" type="datetimeFigureOut">
              <a:rPr lang="ar-SA" smtClean="0">
                <a:solidFill>
                  <a:srgbClr val="5A6378"/>
                </a:solidFill>
              </a:rPr>
              <a:pPr>
                <a:defRPr/>
              </a:pPr>
              <a:t>11/04/36</a:t>
            </a:fld>
            <a:endParaRPr lang="ar-SA">
              <a:solidFill>
                <a:srgbClr val="5A6378"/>
              </a:solidFill>
            </a:endParaRPr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A6FA0799-38FD-4DFF-B989-8D59F46B7044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  <p:sp>
        <p:nvSpPr>
          <p:cNvPr id="23" name="عنصر نائب للتذييل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ar-SA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005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شكل بيضاوي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ar-SA" smtClean="0"/>
              <a:t>انقر فوق الرمز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مستطيل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رابط مستقيم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رابط مستقيم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رابط مستقيم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عنصر نائب للتاريخ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79B13D64-A36A-4FAA-835A-06FCC8D962DD}" type="datetimeFigureOut">
              <a:rPr lang="ar-SA" smtClean="0">
                <a:solidFill>
                  <a:srgbClr val="5A6378"/>
                </a:solidFill>
              </a:rPr>
              <a:pPr>
                <a:defRPr/>
              </a:pPr>
              <a:t>11/04/36</a:t>
            </a:fld>
            <a:endParaRPr lang="ar-SA">
              <a:solidFill>
                <a:srgbClr val="5A6378"/>
              </a:solidFill>
            </a:endParaRPr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819C34C3-CF22-4414-8A77-29CFAD3B9969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  <p:sp>
        <p:nvSpPr>
          <p:cNvPr id="21" name="عنصر نائب للتذييل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ar-SA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80633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D65B53-5EA9-4621-B232-34872E8D44FA}" type="datetimeFigureOut">
              <a:rPr lang="ar-SA" smtClean="0">
                <a:solidFill>
                  <a:srgbClr val="5A6378"/>
                </a:solidFill>
              </a:rPr>
              <a:pPr>
                <a:defRPr/>
              </a:pPr>
              <a:t>11/04/36</a:t>
            </a:fld>
            <a:endParaRPr lang="ar-SA">
              <a:solidFill>
                <a:srgbClr val="5A6378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>
              <a:solidFill>
                <a:srgbClr val="5A6378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8447BC-238D-4B1E-8CF9-278F3458680C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74016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CC76-EE48-4882-A00E-39B4D5781DBC}" type="datetimeFigureOut">
              <a:rPr lang="ar-SA" smtClean="0"/>
              <a:t>11/04/36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710BC-F6B3-4BFB-A83B-B01786F04A8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888612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ctr">
              <a:buNone/>
              <a:defRPr sz="2100" b="1">
                <a:effectLst/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indent="-283464" algn="l" rtl="0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ar-SA" smtClean="0"/>
              <a:t>انقر فوق الرمز لإضافة صورة</a:t>
            </a:r>
            <a:endParaRPr kumimoji="0" lang="en-US" dirty="0"/>
          </a:p>
        </p:txBody>
      </p:sp>
      <p:sp>
        <p:nvSpPr>
          <p:cNvPr id="9" name="مخطط انسيابي: معالجة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مخطط انسيابي: معالجة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279408069"/>
      </p:ext>
    </p:extLst>
  </p:cSld>
  <p:clrMapOvr>
    <a:masterClrMapping/>
  </p:clrMapOvr>
  <p:transition>
    <p:random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D6325D-D4B0-4EF8-8CD3-FF4A363DB544}" type="datetimeFigureOut">
              <a:rPr lang="ar-SA" smtClean="0">
                <a:solidFill>
                  <a:srgbClr val="5A6378"/>
                </a:solidFill>
              </a:rPr>
              <a:pPr>
                <a:defRPr/>
              </a:pPr>
              <a:t>11/04/36</a:t>
            </a:fld>
            <a:endParaRPr lang="ar-SA">
              <a:solidFill>
                <a:srgbClr val="5A6378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>
              <a:solidFill>
                <a:srgbClr val="5A6378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0D565A-30DB-40FD-84F0-DF4F7EF7F643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719308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10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1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EBDDC3"/>
              </a:solidFill>
            </a:endParaRPr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0772CB4-E21A-420A-9FA1-54D24E4A6E89}" type="slidenum">
              <a:rPr lang="ar-SA">
                <a:solidFill>
                  <a:srgbClr val="EBDDC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656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A092B-B93C-4BCB-B774-5F0D9F732623}" type="slidenum">
              <a:rPr lang="ar-SA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40901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10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1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F8F864B-979D-42CA-99D0-F9328CFABB18}" type="slidenum">
              <a:rPr lang="ar-SA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225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32C93B7-481B-4163-9269-0C44A0263044}" type="slidenum">
              <a:rPr lang="ar-SA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45752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FD45192-19C2-4AB3-92E2-0D77A3A94547}" type="slidenum">
              <a:rPr lang="ar-SA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0164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58525-CB26-404E-BFA4-1213DA0E953D}" type="slidenum">
              <a:rPr lang="ar-SA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38767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4EB46F7-CD27-44DE-A9C7-3BD55B90B521}" type="slidenum">
              <a:rPr lang="ar-SA">
                <a:solidFill>
                  <a:srgbClr val="775F55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16252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E7438-7420-4D8E-A7B3-6057312D2914}" type="slidenum">
              <a:rPr lang="ar-SA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28367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0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11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12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47E04E8F-00FE-472E-9F28-CE9FF921BBC2}" type="slidenum">
              <a:rPr lang="ar-SA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514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570464"/>
      </p:ext>
    </p:extLst>
  </p:cSld>
  <p:clrMapOvr>
    <a:masterClrMapping/>
  </p:clrMapOvr>
  <p:transition>
    <p:random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E89E3-2926-45D4-AB7B-0D4F14952D8A}" type="slidenum">
              <a:rPr lang="ar-SA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45610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10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1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96C19-856E-492D-A89D-4B979FCA533F}" type="slidenum">
              <a:rPr lang="ar-SA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814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CC76-EE48-4882-A00E-39B4D5781DBC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11/04/36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710BC-F6B3-4BFB-A83B-B01786F04A89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87773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CC76-EE48-4882-A00E-39B4D5781DBC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11/04/36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710BC-F6B3-4BFB-A83B-B01786F04A89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19947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CC76-EE48-4882-A00E-39B4D5781DBC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11/04/36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710BC-F6B3-4BFB-A83B-B01786F04A89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97842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CC76-EE48-4882-A00E-39B4D5781DBC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11/04/36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710BC-F6B3-4BFB-A83B-B01786F04A89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38131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CC76-EE48-4882-A00E-39B4D5781DBC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11/04/36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710BC-F6B3-4BFB-A83B-B01786F04A89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99617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CC76-EE48-4882-A00E-39B4D5781DBC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11/04/36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710BC-F6B3-4BFB-A83B-B01786F04A89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92438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CC76-EE48-4882-A00E-39B4D5781DBC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11/04/36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710BC-F6B3-4BFB-A83B-B01786F04A89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1396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CC76-EE48-4882-A00E-39B4D5781DBC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11/04/36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710BC-F6B3-4BFB-A83B-B01786F04A89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0545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7569"/>
      </p:ext>
    </p:extLst>
  </p:cSld>
  <p:clrMapOvr>
    <a:masterClrMapping/>
  </p:clrMapOvr>
  <p:transition>
    <p:random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CC76-EE48-4882-A00E-39B4D5781DBC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11/04/36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710BC-F6B3-4BFB-A83B-B01786F04A89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95987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CC76-EE48-4882-A00E-39B4D5781DBC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11/04/36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710BC-F6B3-4BFB-A83B-B01786F04A89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1052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CC76-EE48-4882-A00E-39B4D5781DBC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11/04/36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710BC-F6B3-4BFB-A83B-B01786F04A89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49566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FE783F-5E74-40AB-9221-5E8B2293B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DC99C8-0A54-40B6-BFB5-E48D24889F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447800"/>
            <a:ext cx="3352800" cy="5410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2" descr="C:\Documents and Settings\PresPRO\Desktop\June 2007 temps\PPP_XBUSI_TLE_TECHNO_TILES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14005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874557-41C8-47B5-8783-3E0F860783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F2341-C685-4989-8B94-5741FCC30A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447800"/>
            <a:ext cx="1524000" cy="5410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2" descr="C:\Documents and Settings\PresPRO\Desktop\June 2007 temps\PPP_XBUSI_TXT_TECHNO_TILES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524186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6E588B-2EEA-495F-B858-0C55BE06E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64ADB-2632-41E7-B7E6-1947D700C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16745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A428E5-4D0D-4FCC-AB8C-B8A6DE98BF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95F66-A566-41BC-8B7A-AC3FDBBCB0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3848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7DD631-936D-4F9F-9109-5A716FF536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A66A6A-B7AB-4C9C-B671-1C0C750999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03184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36D8AD-8397-4120-8B24-BDCE2579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8C1113-DA35-45DD-8633-A1CE9AD1F1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3277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903F8-3BE9-4A72-A453-60FA1D2734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67A64-3A54-4C0E-B677-6ABABDD4F4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4034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9A13B-A1D4-4197-9BFE-2FB4A45769BD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11/04/36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F61C7-ACAA-4343-BE03-3CD95A280C94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57321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2AFA6D-1995-4324-860D-E3DE0EB09B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25545D-95E7-4A8E-A1E9-B050C76EEE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91136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EF8E3-9667-4E28-B1E4-88EA60D0BD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6A939C-80EC-4646-A14F-710506CB65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21935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A6BF6-078E-4531-B187-B5B6BC2849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CAF46B-EDDB-4307-BA1F-755035740B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4127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B5D4EC-A543-496C-B5D6-ED97A5C82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AC426C-6BEF-44AA-B233-EAA780EF2B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3090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9A13B-A1D4-4197-9BFE-2FB4A45769BD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11/04/36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F61C7-ACAA-4343-BE03-3CD95A280C94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7902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9A13B-A1D4-4197-9BFE-2FB4A45769BD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11/04/36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F61C7-ACAA-4343-BE03-3CD95A280C94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2329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9A13B-A1D4-4197-9BFE-2FB4A45769BD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11/04/36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F61C7-ACAA-4343-BE03-3CD95A280C94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4814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9A13B-A1D4-4197-9BFE-2FB4A45769BD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11/04/36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F61C7-ACAA-4343-BE03-3CD95A280C94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5933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9A13B-A1D4-4197-9BFE-2FB4A45769BD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11/04/36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F61C7-ACAA-4343-BE03-3CD95A280C94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5506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9A13B-A1D4-4197-9BFE-2FB4A45769BD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11/04/36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F61C7-ACAA-4343-BE03-3CD95A280C94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220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CC76-EE48-4882-A00E-39B4D5781DBC}" type="datetimeFigureOut">
              <a:rPr lang="ar-SA" smtClean="0"/>
              <a:t>11/04/36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710BC-F6B3-4BFB-A83B-B01786F04A8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483499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9A13B-A1D4-4197-9BFE-2FB4A45769BD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11/04/36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F61C7-ACAA-4343-BE03-3CD95A280C94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0532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9A13B-A1D4-4197-9BFE-2FB4A45769BD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11/04/36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F61C7-ACAA-4343-BE03-3CD95A280C94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4143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9A13B-A1D4-4197-9BFE-2FB4A45769BD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11/04/36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F61C7-ACAA-4343-BE03-3CD95A280C94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7422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9A13B-A1D4-4197-9BFE-2FB4A45769BD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11/04/36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F61C7-ACAA-4343-BE03-3CD95A280C94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9999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عنوان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r">
              <a:defRPr>
                <a:cs typeface="AL-Mohanad" pitchFamily="2" charset="-78"/>
              </a:defRPr>
            </a:lvl1pPr>
            <a:extLst/>
          </a:lstStyle>
          <a:p>
            <a:r>
              <a:rPr kumimoji="0" lang="ar-SA" dirty="0" smtClean="0"/>
              <a:t>انقر لتحرير نمط العنوان الرئيسي</a:t>
            </a:r>
            <a:endParaRPr kumimoji="0" lang="en-US" dirty="0"/>
          </a:p>
        </p:txBody>
      </p:sp>
      <p:sp>
        <p:nvSpPr>
          <p:cNvPr id="22" name="عنوان فرعي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r">
              <a:buNone/>
              <a:defRPr sz="2600" b="1">
                <a:solidFill>
                  <a:schemeClr val="tx2">
                    <a:shade val="30000"/>
                    <a:satMod val="150000"/>
                  </a:schemeClr>
                </a:solidFill>
                <a:cs typeface="AL-Mohanad" pitchFamily="2" charset="-78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ar-SA" dirty="0" smtClean="0"/>
              <a:t>انقر لتحرير نمط العنوان الثانوي الرئيسي</a:t>
            </a:r>
            <a:endParaRPr kumimoji="0" lang="en-US" dirty="0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عنصر نائب للتذييل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عنصر نائب لرقم الشريحة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شكل بيضاوي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890007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71501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r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ar-SA" dirty="0" smtClean="0"/>
              <a:t>انقر لتحرير نمط العنوان الرئيسي</a:t>
            </a:r>
            <a:endParaRPr kumimoji="0" lang="en-US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 algn="r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شكل بيضاوي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831604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182093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ctr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ctr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294986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059520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CC76-EE48-4882-A00E-39B4D5781DBC}" type="datetimeFigureOut">
              <a:rPr lang="ar-SA" smtClean="0"/>
              <a:t>11/04/36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710BC-F6B3-4BFB-A83B-B01786F04A8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956133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مستطيل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344544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r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726189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ctr">
              <a:buNone/>
              <a:defRPr sz="2100" b="1">
                <a:effectLst/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indent="-283464" algn="l" rtl="0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ar-SA" smtClean="0"/>
              <a:t>انقر فوق الرمز لإضافة صورة</a:t>
            </a:r>
            <a:endParaRPr kumimoji="0" lang="en-US" dirty="0"/>
          </a:p>
        </p:txBody>
      </p:sp>
      <p:sp>
        <p:nvSpPr>
          <p:cNvPr id="9" name="مخطط انسيابي: معالجة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مخطط انسيابي: معالجة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83494495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871533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170455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عنوان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r">
              <a:defRPr>
                <a:cs typeface="AL-Mohanad" pitchFamily="2" charset="-78"/>
              </a:defRPr>
            </a:lvl1pPr>
            <a:extLst/>
          </a:lstStyle>
          <a:p>
            <a:r>
              <a:rPr kumimoji="0" lang="ar-SA" dirty="0" smtClean="0"/>
              <a:t>انقر لتحرير نمط العنوان الرئيسي</a:t>
            </a:r>
            <a:endParaRPr kumimoji="0" lang="en-US" dirty="0"/>
          </a:p>
        </p:txBody>
      </p:sp>
      <p:sp>
        <p:nvSpPr>
          <p:cNvPr id="22" name="عنوان فرعي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r">
              <a:buNone/>
              <a:defRPr sz="2600" b="1">
                <a:solidFill>
                  <a:schemeClr val="tx2">
                    <a:shade val="30000"/>
                    <a:satMod val="150000"/>
                  </a:schemeClr>
                </a:solidFill>
                <a:cs typeface="AL-Mohanad" pitchFamily="2" charset="-78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ar-SA" dirty="0" smtClean="0"/>
              <a:t>انقر لتحرير نمط العنوان الثانوي الرئيسي</a:t>
            </a:r>
            <a:endParaRPr kumimoji="0" lang="en-US" dirty="0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عنصر نائب للتذييل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عنصر نائب لرقم الشريحة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شكل بيضاوي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193034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819557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r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ar-SA" dirty="0" smtClean="0"/>
              <a:t>انقر لتحرير نمط العنوان الرئيسي</a:t>
            </a:r>
            <a:endParaRPr kumimoji="0" lang="en-US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 algn="r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شكل بيضاوي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849789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297812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ctr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ctr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150682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CC76-EE48-4882-A00E-39B4D5781DBC}" type="datetimeFigureOut">
              <a:rPr lang="ar-SA" smtClean="0"/>
              <a:t>11/04/36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710BC-F6B3-4BFB-A83B-B01786F04A8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8389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987488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مستطيل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846174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r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658600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ctr">
              <a:buNone/>
              <a:defRPr sz="2100" b="1">
                <a:effectLst/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indent="-283464" algn="l" rtl="0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ar-SA" smtClean="0"/>
              <a:t>انقر فوق الرمز لإضافة صورة</a:t>
            </a:r>
            <a:endParaRPr kumimoji="0" lang="en-US" dirty="0"/>
          </a:p>
        </p:txBody>
      </p:sp>
      <p:sp>
        <p:nvSpPr>
          <p:cNvPr id="9" name="مخطط انسيابي: معالجة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مخطط انسيابي: معالجة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049851331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889840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531173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عنوان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r">
              <a:defRPr>
                <a:cs typeface="AL-Mohanad" pitchFamily="2" charset="-78"/>
              </a:defRPr>
            </a:lvl1pPr>
            <a:extLst/>
          </a:lstStyle>
          <a:p>
            <a:r>
              <a:rPr kumimoji="0" lang="ar-SA" dirty="0" smtClean="0"/>
              <a:t>انقر لتحرير نمط العنوان الرئيسي</a:t>
            </a:r>
            <a:endParaRPr kumimoji="0" lang="en-US" dirty="0"/>
          </a:p>
        </p:txBody>
      </p:sp>
      <p:sp>
        <p:nvSpPr>
          <p:cNvPr id="22" name="عنوان فرعي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r">
              <a:buNone/>
              <a:defRPr sz="2600" b="1">
                <a:solidFill>
                  <a:schemeClr val="tx2">
                    <a:shade val="30000"/>
                    <a:satMod val="150000"/>
                  </a:schemeClr>
                </a:solidFill>
                <a:cs typeface="AL-Mohanad" pitchFamily="2" charset="-78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ar-SA" dirty="0" smtClean="0"/>
              <a:t>انقر لتحرير نمط العنوان الثانوي الرئيسي</a:t>
            </a:r>
            <a:endParaRPr kumimoji="0" lang="en-US" dirty="0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عنصر نائب للتذييل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عنصر نائب لرقم الشريحة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شكل بيضاوي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998244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374304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r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ar-SA" dirty="0" smtClean="0"/>
              <a:t>انقر لتحرير نمط العنوان الرئيسي</a:t>
            </a:r>
            <a:endParaRPr kumimoji="0" lang="en-US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 algn="r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شكل بيضاوي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628198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485300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CC76-EE48-4882-A00E-39B4D5781DBC}" type="datetimeFigureOut">
              <a:rPr lang="ar-SA" smtClean="0"/>
              <a:t>11/04/36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710BC-F6B3-4BFB-A83B-B01786F04A8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009925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ctr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ctr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051092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359533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مستطيل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924457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r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440846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ctr">
              <a:buNone/>
              <a:defRPr sz="2100" b="1">
                <a:effectLst/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indent="-283464" algn="l" rtl="0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ar-SA" smtClean="0"/>
              <a:t>انقر فوق الرمز لإضافة صورة</a:t>
            </a:r>
            <a:endParaRPr kumimoji="0" lang="en-US" dirty="0"/>
          </a:p>
        </p:txBody>
      </p:sp>
      <p:sp>
        <p:nvSpPr>
          <p:cNvPr id="9" name="مخطط انسيابي: معالجة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مخطط انسيابي: معالجة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973590172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818272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299307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A1F5E-4FCC-4412-9E02-93768B87416B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360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E8D54-322D-483C-B6CE-07912288EA49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3491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C478D-FD3D-4BD1-AE49-E224CB03D049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915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CC76-EE48-4882-A00E-39B4D5781DBC}" type="datetimeFigureOut">
              <a:rPr lang="ar-SA" smtClean="0"/>
              <a:t>11/04/36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710BC-F6B3-4BFB-A83B-B01786F04A8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157820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70C4F-8602-4A09-A902-3A05CDA2A73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947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91C98-BC62-477A-8D13-911537DECD42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0534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46969-83EC-4286-B22E-43CE9453F033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2943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9C96C-C19C-4879-9AB5-3D7D8B184B8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8758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8D58E-FED9-4622-8A33-7FCBEED8A5C2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4105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F881C-7094-434C-AB62-8A5959F9B450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4531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13711-8DA5-49D1-96CE-D9B8E50FB095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8990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A0143-1C7C-4B68-8F2F-E842889106DC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152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70299-BD46-4E1F-8E0E-80B9045B087F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4045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A1F5E-4FCC-4412-9E02-93768B87416B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045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CC76-EE48-4882-A00E-39B4D5781DBC}" type="datetimeFigureOut">
              <a:rPr lang="ar-SA" smtClean="0"/>
              <a:t>11/04/36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710BC-F6B3-4BFB-A83B-B01786F04A8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76075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E8D54-322D-483C-B6CE-07912288EA49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2197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C478D-FD3D-4BD1-AE49-E224CB03D049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6787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70C4F-8602-4A09-A902-3A05CDA2A73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580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91C98-BC62-477A-8D13-911537DECD42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7751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46969-83EC-4286-B22E-43CE9453F033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015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9C96C-C19C-4879-9AB5-3D7D8B184B8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7132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8D58E-FED9-4622-8A33-7FCBEED8A5C2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8686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F881C-7094-434C-AB62-8A5959F9B450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093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13711-8DA5-49D1-96CE-D9B8E50FB095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302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A0143-1C7C-4B68-8F2F-E842889106DC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878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CC76-EE48-4882-A00E-39B4D5781DBC}" type="datetimeFigureOut">
              <a:rPr lang="ar-SA" smtClean="0"/>
              <a:t>11/04/36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710BC-F6B3-4BFB-A83B-B01786F04A8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804760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70299-BD46-4E1F-8E0E-80B9045B087F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9647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عنوان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r">
              <a:defRPr>
                <a:cs typeface="AL-Mohanad" pitchFamily="2" charset="-78"/>
              </a:defRPr>
            </a:lvl1pPr>
            <a:extLst/>
          </a:lstStyle>
          <a:p>
            <a:r>
              <a:rPr kumimoji="0" lang="ar-SA" dirty="0" smtClean="0"/>
              <a:t>انقر لتحرير نمط العنوان الرئيسي</a:t>
            </a:r>
            <a:endParaRPr kumimoji="0" lang="en-US" dirty="0"/>
          </a:p>
        </p:txBody>
      </p:sp>
      <p:sp>
        <p:nvSpPr>
          <p:cNvPr id="22" name="عنوان فرعي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r">
              <a:buNone/>
              <a:defRPr sz="2600" b="1">
                <a:solidFill>
                  <a:schemeClr val="tx2">
                    <a:shade val="30000"/>
                    <a:satMod val="150000"/>
                  </a:schemeClr>
                </a:solidFill>
                <a:cs typeface="AL-Mohanad" pitchFamily="2" charset="-78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ar-SA" dirty="0" smtClean="0"/>
              <a:t>انقر لتحرير نمط العنوان الثانوي الرئيسي</a:t>
            </a:r>
            <a:endParaRPr kumimoji="0" lang="en-US" dirty="0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عنصر نائب للتذييل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عنصر نائب لرقم الشريحة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شكل بيضاوي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144180"/>
      </p:ext>
    </p:extLst>
  </p:cSld>
  <p:clrMapOvr>
    <a:masterClrMapping/>
  </p:clrMapOvr>
  <p:transition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759628"/>
      </p:ext>
    </p:extLst>
  </p:cSld>
  <p:clrMapOvr>
    <a:masterClrMapping/>
  </p:clrMapOvr>
  <p:transition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r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ar-SA" dirty="0" smtClean="0"/>
              <a:t>انقر لتحرير نمط العنوان الرئيسي</a:t>
            </a:r>
            <a:endParaRPr kumimoji="0" lang="en-US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 algn="r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شكل بيضاوي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843784"/>
      </p:ext>
    </p:extLst>
  </p:cSld>
  <p:clrMapOvr>
    <a:masterClrMapping/>
  </p:clrMapOvr>
  <p:transition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153347"/>
      </p:ext>
    </p:extLst>
  </p:cSld>
  <p:clrMapOvr>
    <a:masterClrMapping/>
  </p:clrMapOvr>
  <p:transition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ctr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ctr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931119"/>
      </p:ext>
    </p:extLst>
  </p:cSld>
  <p:clrMapOvr>
    <a:masterClrMapping/>
  </p:clrMapOvr>
  <p:transition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764924"/>
      </p:ext>
    </p:extLst>
  </p:cSld>
  <p:clrMapOvr>
    <a:masterClrMapping/>
  </p:clrMapOvr>
  <p:transition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مستطيل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131531"/>
      </p:ext>
    </p:extLst>
  </p:cSld>
  <p:clrMapOvr>
    <a:masterClrMapping/>
  </p:clrMapOvr>
  <p:transition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r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168767"/>
      </p:ext>
    </p:extLst>
  </p:cSld>
  <p:clrMapOvr>
    <a:masterClrMapping/>
  </p:clrMapOvr>
  <p:transition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ctr">
              <a:buNone/>
              <a:defRPr sz="2100" b="1">
                <a:effectLst/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indent="-283464" algn="l" rtl="0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ar-SA" smtClean="0"/>
              <a:t>انقر فوق الرمز لإضافة صورة</a:t>
            </a:r>
            <a:endParaRPr kumimoji="0" lang="en-US" dirty="0"/>
          </a:p>
        </p:txBody>
      </p:sp>
      <p:sp>
        <p:nvSpPr>
          <p:cNvPr id="9" name="مخطط انسيابي: معالجة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مخطط انسيابي: معالجة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97963211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BCC76-EE48-4882-A00E-39B4D5781DBC}" type="datetimeFigureOut">
              <a:rPr lang="ar-SA" smtClean="0"/>
              <a:t>11/04/36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710BC-F6B3-4BFB-A83B-B01786F04A8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18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دائري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دائرة مجوفة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  <a:cs typeface="AL-Mohanad" pitchFamily="2" charset="-78"/>
            </a:endParaRPr>
          </a:p>
        </p:txBody>
      </p:sp>
      <p:sp>
        <p:nvSpPr>
          <p:cNvPr id="5" name="عنصر نائب للعنوان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ar-SA" dirty="0" smtClean="0"/>
              <a:t>انقر لتحرير نمط العنوان الرئيسي</a:t>
            </a:r>
            <a:endParaRPr kumimoji="0" lang="en-US" dirty="0"/>
          </a:p>
        </p:txBody>
      </p:sp>
      <p:sp>
        <p:nvSpPr>
          <p:cNvPr id="9" name="عنصر نائب للنص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ar-SA" dirty="0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dirty="0" smtClean="0"/>
              <a:t>المستوى الثاني</a:t>
            </a:r>
          </a:p>
          <a:p>
            <a:pPr lvl="2" eaLnBrk="1" latinLnBrk="0" hangingPunct="1"/>
            <a:r>
              <a:rPr kumimoji="0" lang="ar-SA" dirty="0" smtClean="0"/>
              <a:t>المستوى الثالث</a:t>
            </a:r>
          </a:p>
          <a:p>
            <a:pPr lvl="3" eaLnBrk="1" latinLnBrk="0" hangingPunct="1"/>
            <a:r>
              <a:rPr kumimoji="0" lang="ar-SA" dirty="0" smtClean="0"/>
              <a:t>المستوى الرابع</a:t>
            </a:r>
          </a:p>
          <a:p>
            <a:pPr lvl="4" eaLnBrk="1" latinLnBrk="0" hangingPunct="1"/>
            <a:r>
              <a:rPr kumimoji="0" lang="ar-SA" dirty="0" smtClean="0"/>
              <a:t>المستوى الخامس</a:t>
            </a:r>
            <a:endParaRPr kumimoji="0" lang="en-US" dirty="0"/>
          </a:p>
        </p:txBody>
      </p:sp>
      <p:sp>
        <p:nvSpPr>
          <p:cNvPr id="24" name="عنصر نائب للتاريخ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مستطيل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40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ransition>
    <p:random/>
  </p:transition>
  <p:txStyles>
    <p:titleStyle>
      <a:lvl1pPr algn="r" rtl="1" eaLnBrk="1" latinLnBrk="0" hangingPunct="1">
        <a:spcBef>
          <a:spcPct val="0"/>
        </a:spcBef>
        <a:buNone/>
        <a:defRPr kumimoji="0" sz="4400" b="1" kern="1200">
          <a:solidFill>
            <a:srgbClr val="C00000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AL-Mohanad" pitchFamily="2" charset="-78"/>
        </a:defRPr>
      </a:lvl1pPr>
      <a:extLst/>
    </p:titleStyle>
    <p:bodyStyle>
      <a:lvl1pPr marL="365760" indent="-283464" algn="r" rtl="1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1pPr>
      <a:lvl2pPr marL="640080" indent="-237744" algn="r" rtl="1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32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2pPr>
      <a:lvl3pPr marL="886968" indent="-228600" algn="r" rtl="1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8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3pPr>
      <a:lvl4pPr marL="1097280" indent="-173736" algn="r" rtl="1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4pPr>
      <a:lvl5pPr marL="1298448" indent="-182880" algn="r" rtl="1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5pPr>
      <a:lvl6pPr marL="1508760" indent="-182880" algn="r" rtl="1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دائري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دائرة مجوفة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  <a:cs typeface="AL-Mohanad" pitchFamily="2" charset="-78"/>
            </a:endParaRPr>
          </a:p>
        </p:txBody>
      </p:sp>
      <p:sp>
        <p:nvSpPr>
          <p:cNvPr id="5" name="عنصر نائب للعنوان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ar-SA" dirty="0" smtClean="0"/>
              <a:t>انقر لتحرير نمط العنوان الرئيسي</a:t>
            </a:r>
            <a:endParaRPr kumimoji="0" lang="en-US" dirty="0"/>
          </a:p>
        </p:txBody>
      </p:sp>
      <p:sp>
        <p:nvSpPr>
          <p:cNvPr id="9" name="عنصر نائب للنص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ar-SA" dirty="0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dirty="0" smtClean="0"/>
              <a:t>المستوى الثاني</a:t>
            </a:r>
          </a:p>
          <a:p>
            <a:pPr lvl="2" eaLnBrk="1" latinLnBrk="0" hangingPunct="1"/>
            <a:r>
              <a:rPr kumimoji="0" lang="ar-SA" dirty="0" smtClean="0"/>
              <a:t>المستوى الثالث</a:t>
            </a:r>
          </a:p>
          <a:p>
            <a:pPr lvl="3" eaLnBrk="1" latinLnBrk="0" hangingPunct="1"/>
            <a:r>
              <a:rPr kumimoji="0" lang="ar-SA" dirty="0" smtClean="0"/>
              <a:t>المستوى الرابع</a:t>
            </a:r>
          </a:p>
          <a:p>
            <a:pPr lvl="4" eaLnBrk="1" latinLnBrk="0" hangingPunct="1"/>
            <a:r>
              <a:rPr kumimoji="0" lang="ar-SA" dirty="0" smtClean="0"/>
              <a:t>المستوى الخامس</a:t>
            </a:r>
            <a:endParaRPr kumimoji="0" lang="en-US" dirty="0"/>
          </a:p>
        </p:txBody>
      </p:sp>
      <p:sp>
        <p:nvSpPr>
          <p:cNvPr id="24" name="عنصر نائب للتاريخ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مستطيل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691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ransition>
    <p:random/>
  </p:transition>
  <p:txStyles>
    <p:titleStyle>
      <a:lvl1pPr algn="r" rtl="1" eaLnBrk="1" latinLnBrk="0" hangingPunct="1">
        <a:spcBef>
          <a:spcPct val="0"/>
        </a:spcBef>
        <a:buNone/>
        <a:defRPr kumimoji="0" sz="4400" b="1" kern="1200">
          <a:solidFill>
            <a:srgbClr val="C00000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AL-Mohanad" pitchFamily="2" charset="-78"/>
        </a:defRPr>
      </a:lvl1pPr>
      <a:extLst/>
    </p:titleStyle>
    <p:bodyStyle>
      <a:lvl1pPr marL="365760" indent="-283464" algn="r" rtl="1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1pPr>
      <a:lvl2pPr marL="640080" indent="-237744" algn="r" rtl="1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32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2pPr>
      <a:lvl3pPr marL="886968" indent="-228600" algn="r" rtl="1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8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3pPr>
      <a:lvl4pPr marL="1097280" indent="-173736" algn="r" rtl="1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4pPr>
      <a:lvl5pPr marL="1298448" indent="-182880" algn="r" rtl="1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5pPr>
      <a:lvl6pPr marL="1508760" indent="-182880" algn="r" rtl="1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دائري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دائرة مجوفة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  <a:cs typeface="AL-Mohanad" pitchFamily="2" charset="-78"/>
            </a:endParaRPr>
          </a:p>
        </p:txBody>
      </p:sp>
      <p:sp>
        <p:nvSpPr>
          <p:cNvPr id="5" name="عنصر نائب للعنوان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ar-SA" dirty="0" smtClean="0"/>
              <a:t>انقر لتحرير نمط العنوان الرئيسي</a:t>
            </a:r>
            <a:endParaRPr kumimoji="0" lang="en-US" dirty="0"/>
          </a:p>
        </p:txBody>
      </p:sp>
      <p:sp>
        <p:nvSpPr>
          <p:cNvPr id="9" name="عنصر نائب للنص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ar-SA" dirty="0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dirty="0" smtClean="0"/>
              <a:t>المستوى الثاني</a:t>
            </a:r>
          </a:p>
          <a:p>
            <a:pPr lvl="2" eaLnBrk="1" latinLnBrk="0" hangingPunct="1"/>
            <a:r>
              <a:rPr kumimoji="0" lang="ar-SA" dirty="0" smtClean="0"/>
              <a:t>المستوى الثالث</a:t>
            </a:r>
          </a:p>
          <a:p>
            <a:pPr lvl="3" eaLnBrk="1" latinLnBrk="0" hangingPunct="1"/>
            <a:r>
              <a:rPr kumimoji="0" lang="ar-SA" dirty="0" smtClean="0"/>
              <a:t>المستوى الرابع</a:t>
            </a:r>
          </a:p>
          <a:p>
            <a:pPr lvl="4" eaLnBrk="1" latinLnBrk="0" hangingPunct="1"/>
            <a:r>
              <a:rPr kumimoji="0" lang="ar-SA" dirty="0" smtClean="0"/>
              <a:t>المستوى الخامس</a:t>
            </a:r>
            <a:endParaRPr kumimoji="0" lang="en-US" dirty="0"/>
          </a:p>
        </p:txBody>
      </p:sp>
      <p:sp>
        <p:nvSpPr>
          <p:cNvPr id="24" name="عنصر نائب للتاريخ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مستطيل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7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ransition>
    <p:random/>
  </p:transition>
  <p:txStyles>
    <p:titleStyle>
      <a:lvl1pPr algn="r" rtl="1" eaLnBrk="1" latinLnBrk="0" hangingPunct="1">
        <a:spcBef>
          <a:spcPct val="0"/>
        </a:spcBef>
        <a:buNone/>
        <a:defRPr kumimoji="0" sz="4400" b="1" kern="1200">
          <a:solidFill>
            <a:srgbClr val="C00000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AL-Mohanad" pitchFamily="2" charset="-78"/>
        </a:defRPr>
      </a:lvl1pPr>
      <a:extLst/>
    </p:titleStyle>
    <p:bodyStyle>
      <a:lvl1pPr marL="365760" indent="-283464" algn="r" rtl="1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1pPr>
      <a:lvl2pPr marL="640080" indent="-237744" algn="r" rtl="1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32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2pPr>
      <a:lvl3pPr marL="886968" indent="-228600" algn="r" rtl="1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8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3pPr>
      <a:lvl4pPr marL="1097280" indent="-173736" algn="r" rtl="1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4pPr>
      <a:lvl5pPr marL="1298448" indent="-182880" algn="r" rtl="1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5pPr>
      <a:lvl6pPr marL="1508760" indent="-182880" algn="r" rtl="1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دائري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دائرة مجوفة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  <a:cs typeface="AL-Mohanad" pitchFamily="2" charset="-78"/>
            </a:endParaRPr>
          </a:p>
        </p:txBody>
      </p:sp>
      <p:sp>
        <p:nvSpPr>
          <p:cNvPr id="5" name="عنصر نائب للعنوان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ar-SA" dirty="0" smtClean="0"/>
              <a:t>انقر لتحرير نمط العنوان الرئيسي</a:t>
            </a:r>
            <a:endParaRPr kumimoji="0" lang="en-US" dirty="0"/>
          </a:p>
        </p:txBody>
      </p:sp>
      <p:sp>
        <p:nvSpPr>
          <p:cNvPr id="9" name="عنصر نائب للنص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ar-SA" dirty="0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dirty="0" smtClean="0"/>
              <a:t>المستوى الثاني</a:t>
            </a:r>
          </a:p>
          <a:p>
            <a:pPr lvl="2" eaLnBrk="1" latinLnBrk="0" hangingPunct="1"/>
            <a:r>
              <a:rPr kumimoji="0" lang="ar-SA" dirty="0" smtClean="0"/>
              <a:t>المستوى الثالث</a:t>
            </a:r>
          </a:p>
          <a:p>
            <a:pPr lvl="3" eaLnBrk="1" latinLnBrk="0" hangingPunct="1"/>
            <a:r>
              <a:rPr kumimoji="0" lang="ar-SA" dirty="0" smtClean="0"/>
              <a:t>المستوى الرابع</a:t>
            </a:r>
          </a:p>
          <a:p>
            <a:pPr lvl="4" eaLnBrk="1" latinLnBrk="0" hangingPunct="1"/>
            <a:r>
              <a:rPr kumimoji="0" lang="ar-SA" dirty="0" smtClean="0"/>
              <a:t>المستوى الخامس</a:t>
            </a:r>
            <a:endParaRPr kumimoji="0" lang="en-US" dirty="0"/>
          </a:p>
        </p:txBody>
      </p:sp>
      <p:sp>
        <p:nvSpPr>
          <p:cNvPr id="24" name="عنصر نائب للتاريخ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مستطيل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30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ransition>
    <p:random/>
  </p:transition>
  <p:txStyles>
    <p:titleStyle>
      <a:lvl1pPr algn="r" rtl="1" eaLnBrk="1" latinLnBrk="0" hangingPunct="1">
        <a:spcBef>
          <a:spcPct val="0"/>
        </a:spcBef>
        <a:buNone/>
        <a:defRPr kumimoji="0" sz="4400" b="1" kern="1200">
          <a:solidFill>
            <a:srgbClr val="C00000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AL-Mohanad" pitchFamily="2" charset="-78"/>
        </a:defRPr>
      </a:lvl1pPr>
      <a:extLst/>
    </p:titleStyle>
    <p:bodyStyle>
      <a:lvl1pPr marL="365760" indent="-283464" algn="r" rtl="1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1pPr>
      <a:lvl2pPr marL="640080" indent="-237744" algn="r" rtl="1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32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2pPr>
      <a:lvl3pPr marL="886968" indent="-228600" algn="r" rtl="1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8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3pPr>
      <a:lvl4pPr marL="1097280" indent="-173736" algn="r" rtl="1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4pPr>
      <a:lvl5pPr marL="1298448" indent="-182880" algn="r" rtl="1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5pPr>
      <a:lvl6pPr marL="1508760" indent="-182880" algn="r" rtl="1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دائري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دائرة مجوفة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  <a:cs typeface="AL-Mohanad" pitchFamily="2" charset="-78"/>
            </a:endParaRPr>
          </a:p>
        </p:txBody>
      </p:sp>
      <p:sp>
        <p:nvSpPr>
          <p:cNvPr id="5" name="عنصر نائب للعنوان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ar-SA" dirty="0" smtClean="0"/>
              <a:t>انقر لتحرير نمط العنوان الرئيسي</a:t>
            </a:r>
            <a:endParaRPr kumimoji="0" lang="en-US" dirty="0"/>
          </a:p>
        </p:txBody>
      </p:sp>
      <p:sp>
        <p:nvSpPr>
          <p:cNvPr id="9" name="عنصر نائب للنص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ar-SA" dirty="0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dirty="0" smtClean="0"/>
              <a:t>المستوى الثاني</a:t>
            </a:r>
          </a:p>
          <a:p>
            <a:pPr lvl="2" eaLnBrk="1" latinLnBrk="0" hangingPunct="1"/>
            <a:r>
              <a:rPr kumimoji="0" lang="ar-SA" dirty="0" smtClean="0"/>
              <a:t>المستوى الثالث</a:t>
            </a:r>
          </a:p>
          <a:p>
            <a:pPr lvl="3" eaLnBrk="1" latinLnBrk="0" hangingPunct="1"/>
            <a:r>
              <a:rPr kumimoji="0" lang="ar-SA" dirty="0" smtClean="0"/>
              <a:t>المستوى الرابع</a:t>
            </a:r>
          </a:p>
          <a:p>
            <a:pPr lvl="4" eaLnBrk="1" latinLnBrk="0" hangingPunct="1"/>
            <a:r>
              <a:rPr kumimoji="0" lang="ar-SA" dirty="0" smtClean="0"/>
              <a:t>المستوى الخامس</a:t>
            </a:r>
            <a:endParaRPr kumimoji="0" lang="en-US" dirty="0"/>
          </a:p>
        </p:txBody>
      </p:sp>
      <p:sp>
        <p:nvSpPr>
          <p:cNvPr id="24" name="عنصر نائب للتاريخ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مستطيل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640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ransition>
    <p:random/>
  </p:transition>
  <p:txStyles>
    <p:titleStyle>
      <a:lvl1pPr algn="r" rtl="1" eaLnBrk="1" latinLnBrk="0" hangingPunct="1">
        <a:spcBef>
          <a:spcPct val="0"/>
        </a:spcBef>
        <a:buNone/>
        <a:defRPr kumimoji="0" sz="4400" b="1" kern="1200">
          <a:solidFill>
            <a:srgbClr val="C00000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AL-Mohanad" pitchFamily="2" charset="-78"/>
        </a:defRPr>
      </a:lvl1pPr>
      <a:extLst/>
    </p:titleStyle>
    <p:bodyStyle>
      <a:lvl1pPr marL="365760" indent="-283464" algn="r" rtl="1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1pPr>
      <a:lvl2pPr marL="640080" indent="-237744" algn="r" rtl="1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32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2pPr>
      <a:lvl3pPr marL="886968" indent="-228600" algn="r" rtl="1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8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3pPr>
      <a:lvl4pPr marL="1097280" indent="-173736" algn="r" rtl="1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4pPr>
      <a:lvl5pPr marL="1298448" indent="-182880" algn="r" rtl="1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5pPr>
      <a:lvl6pPr marL="1508760" indent="-182880" algn="r" rtl="1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دائري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دائرة مجوفة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  <a:cs typeface="AL-Mohanad" pitchFamily="2" charset="-78"/>
            </a:endParaRPr>
          </a:p>
        </p:txBody>
      </p:sp>
      <p:sp>
        <p:nvSpPr>
          <p:cNvPr id="5" name="عنصر نائب للعنوان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ar-SA" dirty="0" smtClean="0"/>
              <a:t>انقر لتحرير نمط العنوان الرئيسي</a:t>
            </a:r>
            <a:endParaRPr kumimoji="0" lang="en-US" dirty="0"/>
          </a:p>
        </p:txBody>
      </p:sp>
      <p:sp>
        <p:nvSpPr>
          <p:cNvPr id="9" name="عنصر نائب للنص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ar-SA" dirty="0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dirty="0" smtClean="0"/>
              <a:t>المستوى الثاني</a:t>
            </a:r>
          </a:p>
          <a:p>
            <a:pPr lvl="2" eaLnBrk="1" latinLnBrk="0" hangingPunct="1"/>
            <a:r>
              <a:rPr kumimoji="0" lang="ar-SA" dirty="0" smtClean="0"/>
              <a:t>المستوى الثالث</a:t>
            </a:r>
          </a:p>
          <a:p>
            <a:pPr lvl="3" eaLnBrk="1" latinLnBrk="0" hangingPunct="1"/>
            <a:r>
              <a:rPr kumimoji="0" lang="ar-SA" dirty="0" smtClean="0"/>
              <a:t>المستوى الرابع</a:t>
            </a:r>
          </a:p>
          <a:p>
            <a:pPr lvl="4" eaLnBrk="1" latinLnBrk="0" hangingPunct="1"/>
            <a:r>
              <a:rPr kumimoji="0" lang="ar-SA" dirty="0" smtClean="0"/>
              <a:t>المستوى الخامس</a:t>
            </a:r>
            <a:endParaRPr kumimoji="0" lang="en-US" dirty="0"/>
          </a:p>
        </p:txBody>
      </p:sp>
      <p:sp>
        <p:nvSpPr>
          <p:cNvPr id="24" name="عنصر نائب للتاريخ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مستطيل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045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ransition>
    <p:random/>
  </p:transition>
  <p:txStyles>
    <p:titleStyle>
      <a:lvl1pPr algn="r" rtl="1" eaLnBrk="1" latinLnBrk="0" hangingPunct="1">
        <a:spcBef>
          <a:spcPct val="0"/>
        </a:spcBef>
        <a:buNone/>
        <a:defRPr kumimoji="0" sz="4400" b="1" kern="1200">
          <a:solidFill>
            <a:srgbClr val="C00000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AL-Mohanad" pitchFamily="2" charset="-78"/>
        </a:defRPr>
      </a:lvl1pPr>
      <a:extLst/>
    </p:titleStyle>
    <p:bodyStyle>
      <a:lvl1pPr marL="365760" indent="-283464" algn="r" rtl="1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1pPr>
      <a:lvl2pPr marL="640080" indent="-237744" algn="r" rtl="1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32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2pPr>
      <a:lvl3pPr marL="886968" indent="-228600" algn="r" rtl="1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8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3pPr>
      <a:lvl4pPr marL="1097280" indent="-173736" algn="r" rtl="1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4pPr>
      <a:lvl5pPr marL="1298448" indent="-182880" algn="r" rtl="1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5pPr>
      <a:lvl6pPr marL="1508760" indent="-182880" algn="r" rtl="1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E67C46C-2230-4BFC-8876-297A46F1E5F9}" type="datetimeFigureOut">
              <a:rPr lang="ar-SA" smtClean="0">
                <a:solidFill>
                  <a:srgbClr val="666666"/>
                </a:solidFill>
              </a:rPr>
              <a:pPr/>
              <a:t>11/04/36</a:t>
            </a:fld>
            <a:endParaRPr lang="ar-SA">
              <a:solidFill>
                <a:srgbClr val="666666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ar-SA">
              <a:solidFill>
                <a:srgbClr val="666666"/>
              </a:solidFill>
            </a:endParaRPr>
          </a:p>
        </p:txBody>
      </p:sp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شكل بيضاوي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5B98910-F222-490A-B6A6-430CFC5B27A5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137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xStyles>
    <p:titleStyle>
      <a:lvl1pPr algn="l" rtl="1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r" rtl="1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r" rtl="1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r" rtl="1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r" rtl="1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دائري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دائرة مجوفة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  <a:cs typeface="AL-Mohanad" pitchFamily="2" charset="-78"/>
            </a:endParaRPr>
          </a:p>
        </p:txBody>
      </p:sp>
      <p:sp>
        <p:nvSpPr>
          <p:cNvPr id="5" name="عنصر نائب للعنوان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ar-SA" dirty="0" smtClean="0"/>
              <a:t>انقر لتحرير نمط العنوان الرئيسي</a:t>
            </a:r>
            <a:endParaRPr kumimoji="0" lang="en-US" dirty="0"/>
          </a:p>
        </p:txBody>
      </p:sp>
      <p:sp>
        <p:nvSpPr>
          <p:cNvPr id="9" name="عنصر نائب للنص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ar-SA" dirty="0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dirty="0" smtClean="0"/>
              <a:t>المستوى الثاني</a:t>
            </a:r>
          </a:p>
          <a:p>
            <a:pPr lvl="2" eaLnBrk="1" latinLnBrk="0" hangingPunct="1"/>
            <a:r>
              <a:rPr kumimoji="0" lang="ar-SA" dirty="0" smtClean="0"/>
              <a:t>المستوى الثالث</a:t>
            </a:r>
          </a:p>
          <a:p>
            <a:pPr lvl="3" eaLnBrk="1" latinLnBrk="0" hangingPunct="1"/>
            <a:r>
              <a:rPr kumimoji="0" lang="ar-SA" dirty="0" smtClean="0"/>
              <a:t>المستوى الرابع</a:t>
            </a:r>
          </a:p>
          <a:p>
            <a:pPr lvl="4" eaLnBrk="1" latinLnBrk="0" hangingPunct="1"/>
            <a:r>
              <a:rPr kumimoji="0" lang="ar-SA" dirty="0" smtClean="0"/>
              <a:t>المستوى الخامس</a:t>
            </a:r>
            <a:endParaRPr kumimoji="0" lang="en-US" dirty="0"/>
          </a:p>
        </p:txBody>
      </p:sp>
      <p:sp>
        <p:nvSpPr>
          <p:cNvPr id="24" name="عنصر نائب للتاريخ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مستطيل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070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ransition>
    <p:random/>
  </p:transition>
  <p:txStyles>
    <p:titleStyle>
      <a:lvl1pPr algn="r" rtl="1" eaLnBrk="1" latinLnBrk="0" hangingPunct="1">
        <a:spcBef>
          <a:spcPct val="0"/>
        </a:spcBef>
        <a:buNone/>
        <a:defRPr kumimoji="0" sz="4400" b="1" kern="1200">
          <a:solidFill>
            <a:srgbClr val="C00000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AL-Mohanad" pitchFamily="2" charset="-78"/>
        </a:defRPr>
      </a:lvl1pPr>
      <a:extLst/>
    </p:titleStyle>
    <p:bodyStyle>
      <a:lvl1pPr marL="365760" indent="-283464" algn="r" rtl="1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1pPr>
      <a:lvl2pPr marL="640080" indent="-237744" algn="r" rtl="1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32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2pPr>
      <a:lvl3pPr marL="886968" indent="-228600" algn="r" rtl="1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8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3pPr>
      <a:lvl4pPr marL="1097280" indent="-173736" algn="r" rtl="1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4pPr>
      <a:lvl5pPr marL="1298448" indent="-182880" algn="r" rtl="1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5pPr>
      <a:lvl6pPr marL="1508760" indent="-182880" algn="r" rtl="1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E67C46C-2230-4BFC-8876-297A46F1E5F9}" type="datetimeFigureOut">
              <a:rPr lang="ar-SA" smtClean="0">
                <a:solidFill>
                  <a:srgbClr val="5A6378"/>
                </a:solidFill>
              </a:rPr>
              <a:pPr/>
              <a:t>11/04/36</a:t>
            </a:fld>
            <a:endParaRPr lang="ar-SA">
              <a:solidFill>
                <a:srgbClr val="5A6378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ar-SA">
              <a:solidFill>
                <a:srgbClr val="5A6378"/>
              </a:solidFill>
            </a:endParaRPr>
          </a:p>
        </p:txBody>
      </p:sp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شكل بيضاوي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5B98910-F222-490A-B6A6-430CFC5B27A5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4783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xStyles>
    <p:titleStyle>
      <a:lvl1pPr algn="l" rtl="1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r" rtl="1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r" rtl="1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r" rtl="1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r" rtl="1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775F55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775F55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9137D-F8A3-4A95-AD7E-DFF0D0ED84B4}" type="slidenum">
              <a:rPr lang="ar-SA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latin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538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txStyles>
    <p:titleStyle>
      <a:lvl1pPr algn="l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cs typeface="Arial" pitchFamily="34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cs typeface="Arial" pitchFamily="34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cs typeface="Arial" pitchFamily="34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cs typeface="Arial" pitchFamily="34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cs typeface="Arial" pitchFamily="34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cs typeface="Arial" pitchFamily="34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cs typeface="Arial" pitchFamily="34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cs typeface="Arial" pitchFamily="34" charset="0"/>
        </a:defRPr>
      </a:lvl9pPr>
    </p:titleStyle>
    <p:bodyStyle>
      <a:lvl1pPr marL="319088" indent="-319088" algn="r" rtl="1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r" rtl="1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r" rtl="1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r" rtl="1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r" rtl="1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r" rtl="1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r" rtl="1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r" rtl="1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r" rtl="1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دائري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دائرة مجوفة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  <a:cs typeface="AL-Mohanad" pitchFamily="2" charset="-78"/>
            </a:endParaRPr>
          </a:p>
        </p:txBody>
      </p:sp>
      <p:sp>
        <p:nvSpPr>
          <p:cNvPr id="5" name="عنصر نائب للعنوان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ar-SA" dirty="0" smtClean="0"/>
              <a:t>انقر لتحرير نمط العنوان الرئيسي</a:t>
            </a:r>
            <a:endParaRPr kumimoji="0" lang="en-US" dirty="0"/>
          </a:p>
        </p:txBody>
      </p:sp>
      <p:sp>
        <p:nvSpPr>
          <p:cNvPr id="9" name="عنصر نائب للنص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ar-SA" dirty="0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dirty="0" smtClean="0"/>
              <a:t>المستوى الثاني</a:t>
            </a:r>
          </a:p>
          <a:p>
            <a:pPr lvl="2" eaLnBrk="1" latinLnBrk="0" hangingPunct="1"/>
            <a:r>
              <a:rPr kumimoji="0" lang="ar-SA" dirty="0" smtClean="0"/>
              <a:t>المستوى الثالث</a:t>
            </a:r>
          </a:p>
          <a:p>
            <a:pPr lvl="3" eaLnBrk="1" latinLnBrk="0" hangingPunct="1"/>
            <a:r>
              <a:rPr kumimoji="0" lang="ar-SA" dirty="0" smtClean="0"/>
              <a:t>المستوى الرابع</a:t>
            </a:r>
          </a:p>
          <a:p>
            <a:pPr lvl="4" eaLnBrk="1" latinLnBrk="0" hangingPunct="1"/>
            <a:r>
              <a:rPr kumimoji="0" lang="ar-SA" dirty="0" smtClean="0"/>
              <a:t>المستوى الخامس</a:t>
            </a:r>
            <a:endParaRPr kumimoji="0" lang="en-US" dirty="0"/>
          </a:p>
        </p:txBody>
      </p:sp>
      <p:sp>
        <p:nvSpPr>
          <p:cNvPr id="24" name="عنصر نائب للتاريخ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مستطيل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8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random/>
  </p:transition>
  <p:txStyles>
    <p:titleStyle>
      <a:lvl1pPr algn="r" rtl="1" eaLnBrk="1" latinLnBrk="0" hangingPunct="1">
        <a:spcBef>
          <a:spcPct val="0"/>
        </a:spcBef>
        <a:buNone/>
        <a:defRPr kumimoji="0" sz="4400" b="1" kern="1200">
          <a:solidFill>
            <a:srgbClr val="C00000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AL-Mohanad" pitchFamily="2" charset="-78"/>
        </a:defRPr>
      </a:lvl1pPr>
      <a:extLst/>
    </p:titleStyle>
    <p:bodyStyle>
      <a:lvl1pPr marL="365760" indent="-283464" algn="r" rtl="1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1pPr>
      <a:lvl2pPr marL="640080" indent="-237744" algn="r" rtl="1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32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2pPr>
      <a:lvl3pPr marL="886968" indent="-228600" algn="r" rtl="1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8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3pPr>
      <a:lvl4pPr marL="1097280" indent="-173736" algn="r" rtl="1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4pPr>
      <a:lvl5pPr marL="1298448" indent="-182880" algn="r" rtl="1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5pPr>
      <a:lvl6pPr marL="1508760" indent="-182880" algn="r" rtl="1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BCC76-EE48-4882-A00E-39B4D5781DBC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11/04/36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710BC-F6B3-4BFB-A83B-B01786F04A89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1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946325-A506-435F-8507-B6AAF4B952E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1/31/2015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C44B25-3521-43AC-85D8-6FA46A7FF4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33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9A13B-A1D4-4197-9BFE-2FB4A45769BD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11/04/36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F61C7-ACAA-4343-BE03-3CD95A280C94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287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دائري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دائرة مجوفة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  <a:cs typeface="AL-Mohanad" pitchFamily="2" charset="-78"/>
            </a:endParaRPr>
          </a:p>
        </p:txBody>
      </p:sp>
      <p:sp>
        <p:nvSpPr>
          <p:cNvPr id="5" name="عنصر نائب للعنوان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ar-SA" dirty="0" smtClean="0"/>
              <a:t>انقر لتحرير نمط العنوان الرئيسي</a:t>
            </a:r>
            <a:endParaRPr kumimoji="0" lang="en-US" dirty="0"/>
          </a:p>
        </p:txBody>
      </p:sp>
      <p:sp>
        <p:nvSpPr>
          <p:cNvPr id="9" name="عنصر نائب للنص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ar-SA" dirty="0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dirty="0" smtClean="0"/>
              <a:t>المستوى الثاني</a:t>
            </a:r>
          </a:p>
          <a:p>
            <a:pPr lvl="2" eaLnBrk="1" latinLnBrk="0" hangingPunct="1"/>
            <a:r>
              <a:rPr kumimoji="0" lang="ar-SA" dirty="0" smtClean="0"/>
              <a:t>المستوى الثالث</a:t>
            </a:r>
          </a:p>
          <a:p>
            <a:pPr lvl="3" eaLnBrk="1" latinLnBrk="0" hangingPunct="1"/>
            <a:r>
              <a:rPr kumimoji="0" lang="ar-SA" dirty="0" smtClean="0"/>
              <a:t>المستوى الرابع</a:t>
            </a:r>
          </a:p>
          <a:p>
            <a:pPr lvl="4" eaLnBrk="1" latinLnBrk="0" hangingPunct="1"/>
            <a:r>
              <a:rPr kumimoji="0" lang="ar-SA" dirty="0" smtClean="0"/>
              <a:t>المستوى الخامس</a:t>
            </a:r>
            <a:endParaRPr kumimoji="0" lang="en-US" dirty="0"/>
          </a:p>
        </p:txBody>
      </p:sp>
      <p:sp>
        <p:nvSpPr>
          <p:cNvPr id="24" name="عنصر نائب للتاريخ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مستطيل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504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random/>
  </p:transition>
  <p:txStyles>
    <p:titleStyle>
      <a:lvl1pPr algn="r" rtl="1" eaLnBrk="1" latinLnBrk="0" hangingPunct="1">
        <a:spcBef>
          <a:spcPct val="0"/>
        </a:spcBef>
        <a:buNone/>
        <a:defRPr kumimoji="0" sz="4400" b="1" kern="1200">
          <a:solidFill>
            <a:srgbClr val="C00000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AL-Mohanad" pitchFamily="2" charset="-78"/>
        </a:defRPr>
      </a:lvl1pPr>
      <a:extLst/>
    </p:titleStyle>
    <p:bodyStyle>
      <a:lvl1pPr marL="365760" indent="-283464" algn="r" rtl="1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1pPr>
      <a:lvl2pPr marL="640080" indent="-237744" algn="r" rtl="1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32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2pPr>
      <a:lvl3pPr marL="886968" indent="-228600" algn="r" rtl="1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8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3pPr>
      <a:lvl4pPr marL="1097280" indent="-173736" algn="r" rtl="1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4pPr>
      <a:lvl5pPr marL="1298448" indent="-182880" algn="r" rtl="1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5pPr>
      <a:lvl6pPr marL="1508760" indent="-182880" algn="r" rtl="1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دائري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دائرة مجوفة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  <a:cs typeface="AL-Mohanad" pitchFamily="2" charset="-78"/>
            </a:endParaRPr>
          </a:p>
        </p:txBody>
      </p:sp>
      <p:sp>
        <p:nvSpPr>
          <p:cNvPr id="5" name="عنصر نائب للعنوان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ar-SA" dirty="0" smtClean="0"/>
              <a:t>انقر لتحرير نمط العنوان الرئيسي</a:t>
            </a:r>
            <a:endParaRPr kumimoji="0" lang="en-US" dirty="0"/>
          </a:p>
        </p:txBody>
      </p:sp>
      <p:sp>
        <p:nvSpPr>
          <p:cNvPr id="9" name="عنصر نائب للنص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ar-SA" dirty="0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dirty="0" smtClean="0"/>
              <a:t>المستوى الثاني</a:t>
            </a:r>
          </a:p>
          <a:p>
            <a:pPr lvl="2" eaLnBrk="1" latinLnBrk="0" hangingPunct="1"/>
            <a:r>
              <a:rPr kumimoji="0" lang="ar-SA" dirty="0" smtClean="0"/>
              <a:t>المستوى الثالث</a:t>
            </a:r>
          </a:p>
          <a:p>
            <a:pPr lvl="3" eaLnBrk="1" latinLnBrk="0" hangingPunct="1"/>
            <a:r>
              <a:rPr kumimoji="0" lang="ar-SA" dirty="0" smtClean="0"/>
              <a:t>المستوى الرابع</a:t>
            </a:r>
          </a:p>
          <a:p>
            <a:pPr lvl="4" eaLnBrk="1" latinLnBrk="0" hangingPunct="1"/>
            <a:r>
              <a:rPr kumimoji="0" lang="ar-SA" dirty="0" smtClean="0"/>
              <a:t>المستوى الخامس</a:t>
            </a:r>
            <a:endParaRPr kumimoji="0" lang="en-US" dirty="0"/>
          </a:p>
        </p:txBody>
      </p:sp>
      <p:sp>
        <p:nvSpPr>
          <p:cNvPr id="24" name="عنصر نائب للتاريخ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مستطيل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617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random/>
  </p:transition>
  <p:txStyles>
    <p:titleStyle>
      <a:lvl1pPr algn="r" rtl="1" eaLnBrk="1" latinLnBrk="0" hangingPunct="1">
        <a:spcBef>
          <a:spcPct val="0"/>
        </a:spcBef>
        <a:buNone/>
        <a:defRPr kumimoji="0" sz="4400" b="1" kern="1200">
          <a:solidFill>
            <a:srgbClr val="C00000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AL-Mohanad" pitchFamily="2" charset="-78"/>
        </a:defRPr>
      </a:lvl1pPr>
      <a:extLst/>
    </p:titleStyle>
    <p:bodyStyle>
      <a:lvl1pPr marL="365760" indent="-283464" algn="r" rtl="1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1pPr>
      <a:lvl2pPr marL="640080" indent="-237744" algn="r" rtl="1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32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2pPr>
      <a:lvl3pPr marL="886968" indent="-228600" algn="r" rtl="1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8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3pPr>
      <a:lvl4pPr marL="1097280" indent="-173736" algn="r" rtl="1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4pPr>
      <a:lvl5pPr marL="1298448" indent="-182880" algn="r" rtl="1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5pPr>
      <a:lvl6pPr marL="1508760" indent="-182880" algn="r" rtl="1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دائري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دائرة مجوفة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  <a:cs typeface="AL-Mohanad" pitchFamily="2" charset="-78"/>
            </a:endParaRPr>
          </a:p>
        </p:txBody>
      </p:sp>
      <p:sp>
        <p:nvSpPr>
          <p:cNvPr id="5" name="عنصر نائب للعنوان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ar-SA" dirty="0" smtClean="0"/>
              <a:t>انقر لتحرير نمط العنوان الرئيسي</a:t>
            </a:r>
            <a:endParaRPr kumimoji="0" lang="en-US" dirty="0"/>
          </a:p>
        </p:txBody>
      </p:sp>
      <p:sp>
        <p:nvSpPr>
          <p:cNvPr id="9" name="عنصر نائب للنص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ar-SA" dirty="0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dirty="0" smtClean="0"/>
              <a:t>المستوى الثاني</a:t>
            </a:r>
          </a:p>
          <a:p>
            <a:pPr lvl="2" eaLnBrk="1" latinLnBrk="0" hangingPunct="1"/>
            <a:r>
              <a:rPr kumimoji="0" lang="ar-SA" dirty="0" smtClean="0"/>
              <a:t>المستوى الثالث</a:t>
            </a:r>
          </a:p>
          <a:p>
            <a:pPr lvl="3" eaLnBrk="1" latinLnBrk="0" hangingPunct="1"/>
            <a:r>
              <a:rPr kumimoji="0" lang="ar-SA" dirty="0" smtClean="0"/>
              <a:t>المستوى الرابع</a:t>
            </a:r>
          </a:p>
          <a:p>
            <a:pPr lvl="4" eaLnBrk="1" latinLnBrk="0" hangingPunct="1"/>
            <a:r>
              <a:rPr kumimoji="0" lang="ar-SA" dirty="0" smtClean="0"/>
              <a:t>المستوى الخامس</a:t>
            </a:r>
            <a:endParaRPr kumimoji="0" lang="en-US" dirty="0"/>
          </a:p>
        </p:txBody>
      </p:sp>
      <p:sp>
        <p:nvSpPr>
          <p:cNvPr id="24" name="عنصر نائب للتاريخ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مستطيل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94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random/>
  </p:transition>
  <p:txStyles>
    <p:titleStyle>
      <a:lvl1pPr algn="r" rtl="1" eaLnBrk="1" latinLnBrk="0" hangingPunct="1">
        <a:spcBef>
          <a:spcPct val="0"/>
        </a:spcBef>
        <a:buNone/>
        <a:defRPr kumimoji="0" sz="4400" b="1" kern="1200">
          <a:solidFill>
            <a:srgbClr val="C00000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AL-Mohanad" pitchFamily="2" charset="-78"/>
        </a:defRPr>
      </a:lvl1pPr>
      <a:extLst/>
    </p:titleStyle>
    <p:bodyStyle>
      <a:lvl1pPr marL="365760" indent="-283464" algn="r" rtl="1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1pPr>
      <a:lvl2pPr marL="640080" indent="-237744" algn="r" rtl="1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32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2pPr>
      <a:lvl3pPr marL="886968" indent="-228600" algn="r" rtl="1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8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3pPr>
      <a:lvl4pPr marL="1097280" indent="-173736" algn="r" rtl="1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4pPr>
      <a:lvl5pPr marL="1298448" indent="-182880" algn="r" rtl="1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5pPr>
      <a:lvl6pPr marL="1508760" indent="-182880" algn="r" rtl="1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7000F7-73C2-4D62-A645-F9CC3F27D424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64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7000F7-73C2-4D62-A645-F9CC3F27D424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528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دائري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دائرة مجوفة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  <a:cs typeface="AL-Mohanad" pitchFamily="2" charset="-78"/>
            </a:endParaRPr>
          </a:p>
        </p:txBody>
      </p:sp>
      <p:sp>
        <p:nvSpPr>
          <p:cNvPr id="5" name="عنصر نائب للعنوان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ar-SA" dirty="0" smtClean="0"/>
              <a:t>انقر لتحرير نمط العنوان الرئيسي</a:t>
            </a:r>
            <a:endParaRPr kumimoji="0" lang="en-US" dirty="0"/>
          </a:p>
        </p:txBody>
      </p:sp>
      <p:sp>
        <p:nvSpPr>
          <p:cNvPr id="9" name="عنصر نائب للنص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ar-SA" dirty="0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dirty="0" smtClean="0"/>
              <a:t>المستوى الثاني</a:t>
            </a:r>
          </a:p>
          <a:p>
            <a:pPr lvl="2" eaLnBrk="1" latinLnBrk="0" hangingPunct="1"/>
            <a:r>
              <a:rPr kumimoji="0" lang="ar-SA" dirty="0" smtClean="0"/>
              <a:t>المستوى الثالث</a:t>
            </a:r>
          </a:p>
          <a:p>
            <a:pPr lvl="3" eaLnBrk="1" latinLnBrk="0" hangingPunct="1"/>
            <a:r>
              <a:rPr kumimoji="0" lang="ar-SA" dirty="0" smtClean="0"/>
              <a:t>المستوى الرابع</a:t>
            </a:r>
          </a:p>
          <a:p>
            <a:pPr lvl="4" eaLnBrk="1" latinLnBrk="0" hangingPunct="1"/>
            <a:r>
              <a:rPr kumimoji="0" lang="ar-SA" dirty="0" smtClean="0"/>
              <a:t>المستوى الخامس</a:t>
            </a:r>
            <a:endParaRPr kumimoji="0" lang="en-US" dirty="0"/>
          </a:p>
        </p:txBody>
      </p:sp>
      <p:sp>
        <p:nvSpPr>
          <p:cNvPr id="24" name="عنصر نائب للتاريخ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03F20DE8-8105-4EE7-9051-D35B56102511}" type="datetimeFigureOut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11/04/36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A5E10A9-4FA2-4265-A4F7-6BEB6D8A8C95}" type="slidenum">
              <a:rPr lang="ar-S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ar-S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مستطيل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112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ransition>
    <p:random/>
  </p:transition>
  <p:txStyles>
    <p:titleStyle>
      <a:lvl1pPr algn="r" rtl="1" eaLnBrk="1" latinLnBrk="0" hangingPunct="1">
        <a:spcBef>
          <a:spcPct val="0"/>
        </a:spcBef>
        <a:buNone/>
        <a:defRPr kumimoji="0" sz="4400" b="1" kern="1200">
          <a:solidFill>
            <a:srgbClr val="C00000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AL-Mohanad" pitchFamily="2" charset="-78"/>
        </a:defRPr>
      </a:lvl1pPr>
      <a:extLst/>
    </p:titleStyle>
    <p:bodyStyle>
      <a:lvl1pPr marL="365760" indent="-283464" algn="r" rtl="1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1pPr>
      <a:lvl2pPr marL="640080" indent="-237744" algn="r" rtl="1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32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2pPr>
      <a:lvl3pPr marL="886968" indent="-228600" algn="r" rtl="1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8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3pPr>
      <a:lvl4pPr marL="1097280" indent="-173736" algn="r" rtl="1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4pPr>
      <a:lvl5pPr marL="1298448" indent="-182880" algn="r" rtl="1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AL-Mohanad" pitchFamily="2" charset="-78"/>
        </a:defRPr>
      </a:lvl5pPr>
      <a:lvl6pPr marL="1508760" indent="-182880" algn="r" rtl="1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0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8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0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18.xml"/><Relationship Id="rId5" Type="http://schemas.openxmlformats.org/officeDocument/2006/relationships/image" Target="../media/image48.jpeg"/><Relationship Id="rId4" Type="http://schemas.openxmlformats.org/officeDocument/2006/relationships/image" Target="../media/image47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18.xml"/><Relationship Id="rId4" Type="http://schemas.openxmlformats.org/officeDocument/2006/relationships/image" Target="../media/image5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15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169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slideLayout" Target="../slideLayouts/slideLayout191.xml"/><Relationship Id="rId1" Type="http://schemas.openxmlformats.org/officeDocument/2006/relationships/themeOverride" Target="../theme/themeOverr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18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19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29.xml"/><Relationship Id="rId4" Type="http://schemas.openxmlformats.org/officeDocument/2006/relationships/image" Target="../media/image6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9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714348" y="1387471"/>
            <a:ext cx="7772400" cy="1470025"/>
          </a:xfrm>
        </p:spPr>
        <p:txBody>
          <a:bodyPr>
            <a:noAutofit/>
          </a:bodyPr>
          <a:lstStyle/>
          <a:p>
            <a:r>
              <a:rPr lang="ar-SA" sz="11500" dirty="0" smtClean="0">
                <a:solidFill>
                  <a:schemeClr val="bg1"/>
                </a:solidFill>
                <a:cs typeface="AL-Battar" pitchFamily="2" charset="-78"/>
              </a:rPr>
              <a:t>بسم الله</a:t>
            </a:r>
            <a:br>
              <a:rPr lang="ar-SA" sz="11500" dirty="0" smtClean="0">
                <a:solidFill>
                  <a:schemeClr val="bg1"/>
                </a:solidFill>
                <a:cs typeface="AL-Battar" pitchFamily="2" charset="-78"/>
              </a:rPr>
            </a:br>
            <a:r>
              <a:rPr lang="ar-SA" sz="11500" dirty="0" smtClean="0">
                <a:solidFill>
                  <a:schemeClr val="bg1"/>
                </a:solidFill>
                <a:cs typeface="AL-Battar" pitchFamily="2" charset="-78"/>
              </a:rPr>
              <a:t>الرحمـــن الرحيـــم </a:t>
            </a:r>
            <a:endParaRPr lang="ar-SA" sz="11500" dirty="0">
              <a:solidFill>
                <a:schemeClr val="bg1"/>
              </a:solidFill>
              <a:cs typeface="AL-Batt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3108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>
        <p:cover dir="r"/>
      </p:transition>
    </mc:Choice>
    <mc:Fallback xmlns="">
      <p:transition spd="slow">
        <p:cover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1142976" y="332656"/>
            <a:ext cx="7824814" cy="1000132"/>
          </a:xfrm>
          <a:prstGeom prst="roundRect">
            <a:avLst/>
          </a:prstGeom>
          <a:gradFill rotWithShape="1">
            <a:gsLst>
              <a:gs pos="0">
                <a:schemeClr val="accent4">
                  <a:lumMod val="60000"/>
                  <a:lumOff val="40000"/>
                </a:schemeClr>
              </a:gs>
              <a:gs pos="46000">
                <a:schemeClr val="accent4">
                  <a:lumMod val="60000"/>
                  <a:lumOff val="40000"/>
                </a:schemeClr>
              </a:gs>
              <a:gs pos="100000">
                <a:srgbClr val="00B050"/>
              </a:gs>
            </a:gsLst>
            <a:path path="circle">
              <a:fillToRect l="50000" t="155000" r="50000" b="-55000"/>
            </a:path>
          </a:gra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>
              <a:spcBef>
                <a:spcPct val="20000"/>
              </a:spcBef>
              <a:buClr>
                <a:srgbClr val="7FD13B"/>
              </a:buClr>
              <a:buSzPct val="80000"/>
            </a:pPr>
            <a:r>
              <a:rPr lang="ar-SA" sz="3600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PT Bold Heading" pitchFamily="2" charset="-78"/>
              </a:rPr>
              <a:t>حسب علاقة الأجهزة </a:t>
            </a:r>
            <a:r>
              <a:rPr lang="ar-SA" sz="3600" kern="0" dirty="0" smtClean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PT Bold Heading" pitchFamily="2" charset="-78"/>
              </a:rPr>
              <a:t>مع </a:t>
            </a:r>
            <a:r>
              <a:rPr lang="ar-SA" sz="3600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PT Bold Heading" pitchFamily="2" charset="-78"/>
              </a:rPr>
              <a:t>بعضها داخل الشبكة</a:t>
            </a:r>
          </a:p>
        </p:txBody>
      </p:sp>
      <p:pic>
        <p:nvPicPr>
          <p:cNvPr id="6" name="صورة 5" descr="lightbulb_onoff_hb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6336" y="5373216"/>
            <a:ext cx="1600200" cy="1600200"/>
          </a:xfrm>
          <a:prstGeom prst="rect">
            <a:avLst/>
          </a:prstGeom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763688" y="2708920"/>
            <a:ext cx="6984776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28900" indent="-3429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86100" indent="-3429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43300" indent="-3429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00500" indent="-3429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</a:pPr>
            <a:r>
              <a:rPr lang="ar-SA" sz="32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AL-Mohanad Bold" pitchFamily="2" charset="-78"/>
              </a:rPr>
              <a:t>تعتبر </a:t>
            </a:r>
            <a:r>
              <a:rPr lang="ar-SA" sz="3200" b="1" dirty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AL-Mohanad Bold" pitchFamily="2" charset="-78"/>
              </a:rPr>
              <a:t>شبكة الخادم والعميل من أشـهر الشبكات </a:t>
            </a:r>
            <a:r>
              <a:rPr lang="ar-SA" sz="32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AL-Mohanad Bold" pitchFamily="2" charset="-78"/>
              </a:rPr>
              <a:t>واكثر</a:t>
            </a:r>
          </a:p>
          <a:p>
            <a:pPr algn="ctr" eaLnBrk="1" fontAlgn="base" hangingPunct="1">
              <a:spcAft>
                <a:spcPct val="0"/>
              </a:spcAft>
            </a:pPr>
            <a:r>
              <a:rPr lang="ar-SA" sz="32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AL-Mohanad Bold" pitchFamily="2" charset="-78"/>
              </a:rPr>
              <a:t> </a:t>
            </a:r>
            <a:r>
              <a:rPr lang="ar-SA" sz="3200" b="1" dirty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AL-Mohanad Bold" pitchFamily="2" charset="-78"/>
              </a:rPr>
              <a:t>ها شـيوعاً لما تتميز به من </a:t>
            </a:r>
            <a:r>
              <a:rPr lang="ar-SA" sz="32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AL-Mohanad Bold" pitchFamily="2" charset="-78"/>
              </a:rPr>
              <a:t>مـزايا: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</a:pPr>
            <a:r>
              <a:rPr lang="ar-SA" sz="3000" b="1" dirty="0" smtClean="0">
                <a:solidFill>
                  <a:prstClr val="black"/>
                </a:solidFill>
                <a:latin typeface="Times New Roman" pitchFamily="18" charset="0"/>
                <a:cs typeface="AL-Mohanad Bold" pitchFamily="2" charset="-78"/>
              </a:rPr>
              <a:t>1) مركزية </a:t>
            </a:r>
            <a:r>
              <a:rPr lang="ar-SA" sz="3000" b="1" dirty="0">
                <a:solidFill>
                  <a:prstClr val="black"/>
                </a:solidFill>
                <a:latin typeface="Times New Roman" pitchFamily="18" charset="0"/>
                <a:cs typeface="AL-Mohanad Bold" pitchFamily="2" charset="-78"/>
              </a:rPr>
              <a:t>المعالجة </a:t>
            </a:r>
            <a:r>
              <a:rPr lang="ar-SA" sz="3000" b="1" dirty="0" smtClean="0">
                <a:solidFill>
                  <a:prstClr val="black"/>
                </a:solidFill>
                <a:latin typeface="Times New Roman" pitchFamily="18" charset="0"/>
                <a:cs typeface="AL-Mohanad Bold" pitchFamily="2" charset="-78"/>
              </a:rPr>
              <a:t>للبيانات.</a:t>
            </a:r>
          </a:p>
          <a:p>
            <a:pPr marL="0" indent="0" eaLnBrk="1" fontAlgn="base" hangingPunct="1">
              <a:spcBef>
                <a:spcPts val="600"/>
              </a:spcBef>
              <a:spcAft>
                <a:spcPct val="0"/>
              </a:spcAft>
            </a:pPr>
            <a:r>
              <a:rPr lang="ar-SA" sz="3000" b="1" dirty="0" smtClean="0">
                <a:solidFill>
                  <a:prstClr val="black"/>
                </a:solidFill>
                <a:latin typeface="Times New Roman" pitchFamily="18" charset="0"/>
                <a:cs typeface="AL-Mohanad Bold" pitchFamily="2" charset="-78"/>
              </a:rPr>
              <a:t>2) مركزية </a:t>
            </a:r>
            <a:r>
              <a:rPr lang="ar-SA" sz="3000" b="1" dirty="0">
                <a:solidFill>
                  <a:prstClr val="black"/>
                </a:solidFill>
                <a:latin typeface="Times New Roman" pitchFamily="18" charset="0"/>
                <a:cs typeface="AL-Mohanad Bold" pitchFamily="2" charset="-78"/>
              </a:rPr>
              <a:t>تخـزينها للبيانات.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</a:pPr>
            <a:r>
              <a:rPr lang="ar-SA" sz="3000" b="1" dirty="0" smtClean="0">
                <a:solidFill>
                  <a:prstClr val="black"/>
                </a:solidFill>
                <a:latin typeface="Times New Roman" pitchFamily="18" charset="0"/>
                <a:cs typeface="AL-Mohanad Bold" pitchFamily="2" charset="-78"/>
              </a:rPr>
              <a:t>3) الاشتراك </a:t>
            </a:r>
            <a:r>
              <a:rPr lang="ar-SA" sz="3000" b="1" dirty="0">
                <a:solidFill>
                  <a:prstClr val="black"/>
                </a:solidFill>
                <a:latin typeface="Times New Roman" pitchFamily="18" charset="0"/>
                <a:cs typeface="AL-Mohanad Bold" pitchFamily="2" charset="-78"/>
              </a:rPr>
              <a:t>في مورد واحـد في الشبكة مثل طابعة.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ar-SA" sz="3200" b="1" dirty="0" smtClean="0">
                <a:solidFill>
                  <a:srgbClr val="00B050"/>
                </a:solidFill>
                <a:latin typeface="Times New Roman" pitchFamily="18" charset="0"/>
                <a:cs typeface="AL-Mohanad Bold" pitchFamily="2" charset="-78"/>
              </a:rPr>
              <a:t>قد </a:t>
            </a:r>
            <a:r>
              <a:rPr lang="ar-SA" sz="3200" b="1" dirty="0">
                <a:solidFill>
                  <a:srgbClr val="00B050"/>
                </a:solidFill>
                <a:latin typeface="Times New Roman" pitchFamily="18" charset="0"/>
                <a:cs typeface="AL-Mohanad Bold" pitchFamily="2" charset="-78"/>
              </a:rPr>
              <a:t>تكون شبكة الخادم </a:t>
            </a:r>
            <a:r>
              <a:rPr lang="ar-SA" sz="3200" b="1" dirty="0" smtClean="0">
                <a:solidFill>
                  <a:srgbClr val="00B050"/>
                </a:solidFill>
                <a:latin typeface="Times New Roman" pitchFamily="18" charset="0"/>
                <a:cs typeface="AL-Mohanad Bold" pitchFamily="2" charset="-78"/>
              </a:rPr>
              <a:t>والعميل </a:t>
            </a:r>
            <a:r>
              <a:rPr lang="ar-SA" sz="3200" b="1" dirty="0">
                <a:solidFill>
                  <a:srgbClr val="00B050"/>
                </a:solidFill>
                <a:latin typeface="Times New Roman" pitchFamily="18" charset="0"/>
                <a:cs typeface="AL-Mohanad Bold" pitchFamily="2" charset="-78"/>
              </a:rPr>
              <a:t>شبكة محلية او </a:t>
            </a:r>
            <a:endParaRPr lang="ar-SA" sz="3200" b="1" dirty="0" smtClean="0">
              <a:solidFill>
                <a:srgbClr val="00B050"/>
              </a:solidFill>
              <a:latin typeface="Times New Roman" pitchFamily="18" charset="0"/>
              <a:cs typeface="AL-Mohanad Bold" pitchFamily="2" charset="-78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ar-SA" sz="3200" b="1" dirty="0" smtClean="0">
                <a:solidFill>
                  <a:srgbClr val="00B050"/>
                </a:solidFill>
                <a:latin typeface="Times New Roman" pitchFamily="18" charset="0"/>
                <a:cs typeface="AL-Mohanad Bold" pitchFamily="2" charset="-78"/>
              </a:rPr>
              <a:t>موسعة </a:t>
            </a:r>
            <a:r>
              <a:rPr lang="ar-SA" sz="3200" b="1" dirty="0">
                <a:solidFill>
                  <a:srgbClr val="00B050"/>
                </a:solidFill>
                <a:latin typeface="Times New Roman" pitchFamily="18" charset="0"/>
                <a:cs typeface="AL-Mohanad Bold" pitchFamily="2" charset="-78"/>
              </a:rPr>
              <a:t>او متوسطة او شبكة </a:t>
            </a:r>
            <a:r>
              <a:rPr lang="ar-SA" sz="3200" b="1" dirty="0" smtClean="0">
                <a:solidFill>
                  <a:srgbClr val="00B050"/>
                </a:solidFill>
                <a:latin typeface="Times New Roman" pitchFamily="18" charset="0"/>
                <a:cs typeface="AL-Mohanad Bold" pitchFamily="2" charset="-78"/>
              </a:rPr>
              <a:t>انترنت</a:t>
            </a:r>
            <a:r>
              <a:rPr lang="ar-SA" sz="3200" b="1" dirty="0">
                <a:solidFill>
                  <a:srgbClr val="00B050"/>
                </a:solidFill>
                <a:latin typeface="Times New Roman" pitchFamily="18" charset="0"/>
                <a:cs typeface="AL-Mohanad Bold" pitchFamily="2" charset="-78"/>
              </a:rPr>
              <a:t>.</a:t>
            </a:r>
            <a:endParaRPr lang="en-US" sz="3200" b="1" dirty="0">
              <a:solidFill>
                <a:srgbClr val="00B050"/>
              </a:solidFill>
              <a:latin typeface="Times New Roman" pitchFamily="18" charset="0"/>
              <a:cs typeface="AL-Mohanad Bold" pitchFamily="2" charset="-78"/>
            </a:endParaRPr>
          </a:p>
        </p:txBody>
      </p:sp>
      <p:sp>
        <p:nvSpPr>
          <p:cNvPr id="9" name="قوس متوسط مزدوج 8"/>
          <p:cNvSpPr/>
          <p:nvPr/>
        </p:nvSpPr>
        <p:spPr>
          <a:xfrm>
            <a:off x="2999342" y="1676440"/>
            <a:ext cx="5893138" cy="785356"/>
          </a:xfrm>
          <a:prstGeom prst="bracketPair">
            <a:avLst/>
          </a:prstGeom>
          <a:gradFill rotWithShape="1">
            <a:gsLst>
              <a:gs pos="0">
                <a:schemeClr val="accent2"/>
              </a:gs>
              <a:gs pos="46000">
                <a:schemeClr val="tx1"/>
              </a:gs>
              <a:gs pos="100000">
                <a:srgbClr val="00B050"/>
              </a:gs>
            </a:gsLst>
            <a:path path="circle">
              <a:fillToRect l="50000" t="155000" r="50000" b="-55000"/>
            </a:path>
          </a:gradFill>
          <a:ln>
            <a:noFill/>
          </a:ln>
          <a:effectLst>
            <a:glow rad="139700">
              <a:schemeClr val="tx1"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1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ar-SA" sz="4400" dirty="0" smtClean="0">
                <a:solidFill>
                  <a:schemeClr val="bg1"/>
                </a:solidFill>
                <a:cs typeface="AL-Mateen" pitchFamily="2" charset="-78"/>
              </a:rPr>
              <a:t>أ)  </a:t>
            </a:r>
            <a:r>
              <a:rPr lang="ar-SA" sz="4400" dirty="0">
                <a:solidFill>
                  <a:schemeClr val="bg1"/>
                </a:solidFill>
                <a:cs typeface="AL-Mateen" pitchFamily="2" charset="-78"/>
              </a:rPr>
              <a:t>الخادم والعمـيل </a:t>
            </a:r>
            <a:r>
              <a:rPr lang="en-US" sz="4000" dirty="0">
                <a:solidFill>
                  <a:schemeClr val="bg1"/>
                </a:solidFill>
              </a:rPr>
              <a:t>Client server</a:t>
            </a:r>
          </a:p>
        </p:txBody>
      </p:sp>
      <p:pic>
        <p:nvPicPr>
          <p:cNvPr id="10" name="Picture 25" descr="client-server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30" y="2986962"/>
            <a:ext cx="2116902" cy="310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19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FF00">
                <a:alpha val="47000"/>
              </a:srgbClr>
            </a:gs>
            <a:gs pos="50000">
              <a:srgbClr val="FFFFCC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23528" y="1624909"/>
            <a:ext cx="8463332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lumMod val="60000"/>
                <a:lumOff val="40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z="2800" b="1" dirty="0" smtClean="0">
              <a:solidFill>
                <a:srgbClr val="FF4B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L-Mohanad Bold" pitchFamily="2" charset="-7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z="2800" b="1" dirty="0">
              <a:solidFill>
                <a:srgbClr val="FF4B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L-Mohanad Bold" pitchFamily="2" charset="-7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z="2800" b="1" dirty="0" smtClean="0">
              <a:solidFill>
                <a:srgbClr val="FF4B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L-Mohanad Bold" pitchFamily="2" charset="-7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z="2800" b="1" dirty="0">
              <a:solidFill>
                <a:srgbClr val="FF4B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L-Mohanad Bold" pitchFamily="2" charset="-7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z="2800" b="1" dirty="0" smtClean="0">
              <a:solidFill>
                <a:srgbClr val="FF4B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L-Mohanad Bold" pitchFamily="2" charset="-7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z="2800" b="1" dirty="0">
              <a:solidFill>
                <a:srgbClr val="FF4B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L-Mohanad Bold" pitchFamily="2" charset="-7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z="2800" b="1" dirty="0" smtClean="0">
              <a:solidFill>
                <a:srgbClr val="FF4B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L-Mohanad Bold" pitchFamily="2" charset="-7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z="2800" b="1" dirty="0">
              <a:solidFill>
                <a:srgbClr val="FF4B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L-Mohanad Bold" pitchFamily="2" charset="-7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FF4B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L-Mohanad Bold" pitchFamily="2" charset="-78"/>
            </a:endParaRP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1083980" y="548680"/>
            <a:ext cx="6978352" cy="767008"/>
          </a:xfrm>
          <a:prstGeom prst="rect">
            <a:avLst/>
          </a:prstGeom>
          <a:solidFill>
            <a:srgbClr val="EA157A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>
            <a:glow rad="139700">
              <a:srgbClr val="EA157A">
                <a:satMod val="175000"/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tIns="10800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alt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 يعتمد الإنترنت عليها بشكل خاص </a:t>
            </a:r>
            <a:endParaRPr lang="ar-SA" altLang="en-US" sz="4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0" name="صورة 9" descr="pikachu___running_by_mnrart-d4oyj09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6384" y="5104554"/>
            <a:ext cx="1896336" cy="1896336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395536" y="1710036"/>
            <a:ext cx="8247308" cy="380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200" dirty="0">
              <a:solidFill>
                <a:srgbClr val="000000"/>
              </a:solidFill>
            </a:endParaRPr>
          </a:p>
          <a:p>
            <a:pPr marL="265113" lvl="0" indent="-247650">
              <a:lnSpc>
                <a:spcPct val="140000"/>
              </a:lnSpc>
              <a:buSzPct val="110000"/>
              <a:buBlip>
                <a:blip r:embed="rId3"/>
              </a:buBlip>
            </a:pPr>
            <a:r>
              <a:rPr lang="ar-SA" sz="2800" b="1" dirty="0">
                <a:solidFill>
                  <a:prstClr val="black"/>
                </a:solidFill>
                <a:latin typeface="Times New Roman" pitchFamily="18" charset="0"/>
                <a:cs typeface="AL-Mohanad Bold" pitchFamily="2" charset="-78"/>
              </a:rPr>
              <a:t> عند الرغبة في الدخول على الإنترنت فنحن نطلب الخدمة من  مزود الخدمة </a:t>
            </a:r>
            <a:r>
              <a:rPr lang="en-US" sz="2800" b="1" dirty="0">
                <a:solidFill>
                  <a:srgbClr val="FF4B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L-Mohanad Bold" pitchFamily="2" charset="-78"/>
              </a:rPr>
              <a:t>(ISP)</a:t>
            </a:r>
          </a:p>
          <a:p>
            <a:pPr marL="17463" lvl="0">
              <a:lnSpc>
                <a:spcPct val="140000"/>
              </a:lnSpc>
              <a:buSzPct val="110000"/>
            </a:pPr>
            <a:endParaRPr lang="en-US" sz="100" b="1" dirty="0">
              <a:solidFill>
                <a:prstClr val="black"/>
              </a:solidFill>
              <a:latin typeface="Times New Roman" pitchFamily="18" charset="0"/>
              <a:cs typeface="AL-Mohanad Bold" pitchFamily="2" charset="-78"/>
            </a:endParaRPr>
          </a:p>
          <a:p>
            <a:pPr marL="265113" lvl="0" indent="-247650">
              <a:lnSpc>
                <a:spcPct val="140000"/>
              </a:lnSpc>
              <a:buSzPct val="110000"/>
              <a:buBlip>
                <a:blip r:embed="rId3"/>
              </a:buBlip>
            </a:pPr>
            <a:r>
              <a:rPr lang="ar-SA" sz="2800" b="1" dirty="0">
                <a:solidFill>
                  <a:prstClr val="black"/>
                </a:solidFill>
                <a:latin typeface="Times New Roman" pitchFamily="18" charset="0"/>
                <a:cs typeface="AL-Mohanad Bold" pitchFamily="2" charset="-78"/>
              </a:rPr>
              <a:t> عند الرغبة نتصفح موقعاً على الإنترنت فنحن نطلب من مستضيف الموقع، ويطلق عليه خادم الوب </a:t>
            </a:r>
            <a:r>
              <a:rPr lang="en-US" sz="2800" b="1" dirty="0">
                <a:solidFill>
                  <a:srgbClr val="FF4B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L-Mohanad Bold" pitchFamily="2" charset="-78"/>
              </a:rPr>
              <a:t>(web server) </a:t>
            </a:r>
          </a:p>
          <a:p>
            <a:pPr marL="17463" lvl="0">
              <a:lnSpc>
                <a:spcPct val="140000"/>
              </a:lnSpc>
              <a:buSzPct val="110000"/>
            </a:pPr>
            <a:endParaRPr lang="en-US" sz="200" b="1" dirty="0">
              <a:solidFill>
                <a:prstClr val="black"/>
              </a:solidFill>
              <a:latin typeface="Times New Roman" pitchFamily="18" charset="0"/>
              <a:cs typeface="AL-Mohanad Bold" pitchFamily="2" charset="-78"/>
            </a:endParaRPr>
          </a:p>
          <a:p>
            <a:pPr marL="265113" lvl="0" indent="-247650">
              <a:lnSpc>
                <a:spcPct val="140000"/>
              </a:lnSpc>
              <a:buSzPct val="110000"/>
              <a:buBlip>
                <a:blip r:embed="rId3"/>
              </a:buBlip>
            </a:pPr>
            <a:r>
              <a:rPr lang="ar-SA" sz="2800" b="1" dirty="0">
                <a:solidFill>
                  <a:prstClr val="black"/>
                </a:solidFill>
                <a:latin typeface="Times New Roman" pitchFamily="18" charset="0"/>
                <a:cs typeface="AL-Mohanad Bold" pitchFamily="2" charset="-78"/>
              </a:rPr>
              <a:t> عند رغبتنا بإرسال رسائل أو استقبالها فنحن نطلب الخدمة من مزود الخدمة للبريد ويطلق عليه خادم البريد  </a:t>
            </a:r>
            <a:r>
              <a:rPr lang="en-US" sz="2800" b="1" dirty="0">
                <a:solidFill>
                  <a:srgbClr val="FF4B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L-Mohanad Bold" pitchFamily="2" charset="-78"/>
              </a:rPr>
              <a:t>(Mail server )</a:t>
            </a:r>
          </a:p>
        </p:txBody>
      </p:sp>
    </p:spTree>
    <p:extLst>
      <p:ext uri="{BB962C8B-B14F-4D97-AF65-F5344CB8AC3E}">
        <p14:creationId xmlns:p14="http://schemas.microsoft.com/office/powerpoint/2010/main" val="10796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00"/>
                            </p:stCondLst>
                            <p:childTnLst>
                              <p:par>
                                <p:cTn id="1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6" name="Text Box 9"/>
          <p:cNvSpPr txBox="1">
            <a:spLocks noChangeArrowheads="1"/>
          </p:cNvSpPr>
          <p:nvPr/>
        </p:nvSpPr>
        <p:spPr bwMode="auto">
          <a:xfrm>
            <a:off x="5364163" y="2133600"/>
            <a:ext cx="2952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ar-SA" smtClean="0">
                <a:solidFill>
                  <a:srgbClr val="000000"/>
                </a:solidFill>
              </a:rPr>
              <a:t>أولاً : تحليل عناصر المسألة : </a:t>
            </a: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43035" name="Group 27"/>
          <p:cNvGrpSpPr>
            <a:grpSpLocks/>
          </p:cNvGrpSpPr>
          <p:nvPr/>
        </p:nvGrpSpPr>
        <p:grpSpPr bwMode="auto">
          <a:xfrm>
            <a:off x="725373" y="562829"/>
            <a:ext cx="7920037" cy="1223962"/>
            <a:chOff x="613" y="935"/>
            <a:chExt cx="4989" cy="771"/>
          </a:xfrm>
        </p:grpSpPr>
        <p:sp>
          <p:nvSpPr>
            <p:cNvPr id="43019" name="Rectangle 12"/>
            <p:cNvSpPr>
              <a:spLocks noChangeArrowheads="1"/>
            </p:cNvSpPr>
            <p:nvPr/>
          </p:nvSpPr>
          <p:spPr bwMode="auto">
            <a:xfrm>
              <a:off x="613" y="935"/>
              <a:ext cx="4989" cy="771"/>
            </a:xfrm>
            <a:prstGeom prst="rect">
              <a:avLst/>
            </a:prstGeom>
            <a:solidFill>
              <a:srgbClr val="C2FAED"/>
            </a:solidFill>
            <a:ln w="127000" cmpd="dbl">
              <a:solidFill>
                <a:srgbClr val="3399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ar-SA" sz="2000" smtClean="0">
                <a:solidFill>
                  <a:srgbClr val="000000"/>
                </a:solidFill>
                <a:cs typeface="SKR HEAD1" pitchFamily="2" charset="-78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ar-SA" sz="2000" smtClean="0">
                <a:solidFill>
                  <a:srgbClr val="000000"/>
                </a:solidFill>
                <a:cs typeface="SKR HEAD1" pitchFamily="2" charset="-78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  <a:cs typeface="SKR HEAD1" pitchFamily="2" charset="-78"/>
              </a:endParaRPr>
            </a:p>
          </p:txBody>
        </p:sp>
        <p:sp>
          <p:nvSpPr>
            <p:cNvPr id="15374" name="Text Box 14"/>
            <p:cNvSpPr txBox="1">
              <a:spLocks noChangeArrowheads="1"/>
            </p:cNvSpPr>
            <p:nvPr/>
          </p:nvSpPr>
          <p:spPr bwMode="auto">
            <a:xfrm>
              <a:off x="748" y="1026"/>
              <a:ext cx="4808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ar-SA" sz="3200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SKR HEAD1" pitchFamily="2" charset="-78"/>
                </a:rPr>
                <a:t> تحتوي شبكة الخــادم والعمــيل على نوعين من الأجـهـزة همــا:</a:t>
              </a:r>
              <a:endParaRPr lang="en-US" sz="32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SKR HEAD1" pitchFamily="2" charset="-78"/>
              </a:endParaRPr>
            </a:p>
          </p:txBody>
        </p:sp>
      </p:grpSp>
      <p:pic>
        <p:nvPicPr>
          <p:cNvPr id="15389" name="Picture 29" descr="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1" y="836712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6" name="Text Box 26"/>
          <p:cNvSpPr txBox="1">
            <a:spLocks noChangeArrowheads="1"/>
          </p:cNvSpPr>
          <p:nvPr/>
        </p:nvSpPr>
        <p:spPr bwMode="auto">
          <a:xfrm>
            <a:off x="3563938" y="2132855"/>
            <a:ext cx="5256534" cy="2554545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ts val="1200"/>
              </a:spcBef>
              <a:spcAft>
                <a:spcPct val="0"/>
              </a:spcAft>
            </a:pPr>
            <a:endParaRPr lang="ar-SA" sz="200" b="1" dirty="0" smtClean="0">
              <a:solidFill>
                <a:srgbClr val="CC0000"/>
              </a:solidFill>
              <a:cs typeface="SKR HEAD1" pitchFamily="2" charset="-78"/>
            </a:endParaRPr>
          </a:p>
          <a:p>
            <a:pPr algn="ctr" eaLnBrk="1" fontAlgn="base" hangingPunct="1">
              <a:spcBef>
                <a:spcPts val="1200"/>
              </a:spcBef>
              <a:spcAft>
                <a:spcPct val="0"/>
              </a:spcAft>
            </a:pPr>
            <a:r>
              <a:rPr lang="ar-SA" sz="2800" b="1" dirty="0" smtClean="0">
                <a:solidFill>
                  <a:srgbClr val="FF0000"/>
                </a:solidFill>
                <a:cs typeface="SKR HEAD1" pitchFamily="2" charset="-78"/>
              </a:rPr>
              <a:t>خــادم (</a:t>
            </a:r>
            <a:r>
              <a:rPr lang="en-US" sz="2800" b="1" dirty="0" smtClean="0">
                <a:solidFill>
                  <a:srgbClr val="FF0000"/>
                </a:solidFill>
                <a:cs typeface="SKR HEAD1" pitchFamily="2" charset="-78"/>
              </a:rPr>
              <a:t>server</a:t>
            </a:r>
            <a:r>
              <a:rPr lang="ar-SA" sz="2800" b="1" dirty="0" smtClean="0">
                <a:solidFill>
                  <a:srgbClr val="FF0000"/>
                </a:solidFill>
                <a:cs typeface="SKR HEAD1" pitchFamily="2" charset="-78"/>
              </a:rPr>
              <a:t>)</a:t>
            </a:r>
            <a:r>
              <a:rPr lang="en-US" sz="2800" dirty="0" smtClean="0">
                <a:solidFill>
                  <a:srgbClr val="FF0000"/>
                </a:solidFill>
                <a:cs typeface="SKR HEAD1" pitchFamily="2" charset="-78"/>
              </a:rPr>
              <a:t> :</a:t>
            </a:r>
            <a:r>
              <a:rPr lang="ar-SA" sz="2800" dirty="0" smtClean="0">
                <a:solidFill>
                  <a:srgbClr val="FFFFFF"/>
                </a:solidFill>
                <a:cs typeface="SKR HEAD1" pitchFamily="2" charset="-78"/>
              </a:rPr>
              <a:t>وهو جـهاز فائق القدرة على المعالجة والتخزين ويحتوي على نظام خاص وبرمجيات خاصة ومن امثلة نظم التشغيل التي تعمل على أجهزة الخادم :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cs typeface="SKR HEAD1" pitchFamily="2" charset="-78"/>
              </a:rPr>
              <a:t>Windows NT- windows 2000 server</a:t>
            </a:r>
          </a:p>
        </p:txBody>
      </p:sp>
      <p:sp>
        <p:nvSpPr>
          <p:cNvPr id="15388" name="Text Box 28"/>
          <p:cNvSpPr txBox="1">
            <a:spLocks noChangeArrowheads="1"/>
          </p:cNvSpPr>
          <p:nvPr/>
        </p:nvSpPr>
        <p:spPr bwMode="auto">
          <a:xfrm>
            <a:off x="3563938" y="5211196"/>
            <a:ext cx="5256534" cy="108000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ar-SA" sz="100" dirty="0" smtClean="0">
              <a:solidFill>
                <a:srgbClr val="CC0000"/>
              </a:solidFill>
              <a:cs typeface="SKR HEAD1" pitchFamily="2" charset="-78"/>
            </a:endParaRPr>
          </a:p>
          <a:p>
            <a:pPr algn="ctr" eaLnBrk="1" fontAlgn="base" hangingPunct="1">
              <a:spcBef>
                <a:spcPts val="600"/>
              </a:spcBef>
              <a:spcAft>
                <a:spcPct val="0"/>
              </a:spcAft>
            </a:pPr>
            <a:r>
              <a:rPr lang="ar-SA" sz="2800" b="1" dirty="0" smtClean="0">
                <a:solidFill>
                  <a:srgbClr val="FF0000"/>
                </a:solidFill>
                <a:cs typeface="SKR HEAD1" pitchFamily="2" charset="-78"/>
              </a:rPr>
              <a:t>عميل (</a:t>
            </a:r>
            <a:r>
              <a:rPr lang="en-US" sz="2800" b="1" dirty="0" smtClean="0">
                <a:solidFill>
                  <a:srgbClr val="FF0000"/>
                </a:solidFill>
                <a:cs typeface="SKR HEAD1" pitchFamily="2" charset="-78"/>
              </a:rPr>
              <a:t>client</a:t>
            </a:r>
            <a:r>
              <a:rPr lang="ar-SA" sz="2800" b="1" dirty="0" smtClean="0">
                <a:solidFill>
                  <a:srgbClr val="FF0000"/>
                </a:solidFill>
                <a:cs typeface="SKR HEAD1" pitchFamily="2" charset="-78"/>
              </a:rPr>
              <a:t>)</a:t>
            </a:r>
            <a:r>
              <a:rPr lang="en-US" sz="2800" b="1" dirty="0" smtClean="0">
                <a:solidFill>
                  <a:srgbClr val="FF0000"/>
                </a:solidFill>
                <a:cs typeface="SKR HEAD1" pitchFamily="2" charset="-78"/>
              </a:rPr>
              <a:t>:</a:t>
            </a:r>
            <a:r>
              <a:rPr lang="ar-SA" sz="2800" dirty="0" smtClean="0">
                <a:solidFill>
                  <a:srgbClr val="FFFFFF"/>
                </a:solidFill>
                <a:cs typeface="SKR HEAD1" pitchFamily="2" charset="-78"/>
              </a:rPr>
              <a:t> وهو عبارة عن جـهاز حاسب شخصي وعليه نظام تشغيل.</a:t>
            </a:r>
            <a:endParaRPr lang="en-US" sz="2800" dirty="0" smtClean="0">
              <a:solidFill>
                <a:srgbClr val="FFFFFF"/>
              </a:solidFill>
              <a:cs typeface="SKR HEAD1" pitchFamily="2" charset="-78"/>
            </a:endParaRPr>
          </a:p>
        </p:txBody>
      </p:sp>
      <p:pic>
        <p:nvPicPr>
          <p:cNvPr id="43031" name="Picture 23" descr="client-serve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52" y="2276872"/>
            <a:ext cx="2845562" cy="4176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32" name="Line 24"/>
          <p:cNvSpPr>
            <a:spLocks noChangeShapeType="1"/>
          </p:cNvSpPr>
          <p:nvPr/>
        </p:nvSpPr>
        <p:spPr bwMode="auto">
          <a:xfrm flipH="1">
            <a:off x="2916238" y="3427810"/>
            <a:ext cx="647700" cy="0"/>
          </a:xfrm>
          <a:prstGeom prst="line">
            <a:avLst/>
          </a:prstGeom>
          <a:noFill/>
          <a:ln w="34925">
            <a:solidFill>
              <a:srgbClr val="00B0F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ln w="38100">
                <a:solidFill>
                  <a:srgbClr val="66FFFF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43033" name="Line 25"/>
          <p:cNvSpPr>
            <a:spLocks noChangeShapeType="1"/>
          </p:cNvSpPr>
          <p:nvPr/>
        </p:nvSpPr>
        <p:spPr bwMode="auto">
          <a:xfrm flipH="1">
            <a:off x="1377156" y="5518547"/>
            <a:ext cx="2186782" cy="214708"/>
          </a:xfrm>
          <a:prstGeom prst="line">
            <a:avLst/>
          </a:prstGeom>
          <a:noFill/>
          <a:ln w="34925">
            <a:solidFill>
              <a:srgbClr val="00B0F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ln w="38100">
                <a:solidFill>
                  <a:srgbClr val="66FFFF"/>
                </a:solidFill>
              </a:ln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40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1000"/>
                                        <p:tgtEl>
                                          <p:spTgt spid="43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3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3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6" grpId="0" animBg="1"/>
      <p:bldP spid="15388" grpId="0" animBg="1"/>
      <p:bldP spid="43032" grpId="0" animBg="1"/>
      <p:bldP spid="430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1142976" y="332656"/>
            <a:ext cx="7824814" cy="1000132"/>
          </a:xfrm>
          <a:prstGeom prst="roundRect">
            <a:avLst/>
          </a:prstGeom>
          <a:gradFill rotWithShape="1">
            <a:gsLst>
              <a:gs pos="0">
                <a:schemeClr val="accent4">
                  <a:lumMod val="60000"/>
                  <a:lumOff val="40000"/>
                </a:schemeClr>
              </a:gs>
              <a:gs pos="46000">
                <a:schemeClr val="accent4">
                  <a:lumMod val="60000"/>
                  <a:lumOff val="40000"/>
                </a:schemeClr>
              </a:gs>
              <a:gs pos="100000">
                <a:srgbClr val="00B050"/>
              </a:gs>
            </a:gsLst>
            <a:path path="circle">
              <a:fillToRect l="50000" t="155000" r="50000" b="-55000"/>
            </a:path>
          </a:gra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>
              <a:spcBef>
                <a:spcPct val="20000"/>
              </a:spcBef>
              <a:buClr>
                <a:srgbClr val="7FD13B"/>
              </a:buClr>
              <a:buSzPct val="80000"/>
            </a:pPr>
            <a:r>
              <a:rPr lang="ar-SA" sz="3600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PT Bold Heading" pitchFamily="2" charset="-78"/>
              </a:rPr>
              <a:t>حسب علاقة الأجهزة </a:t>
            </a:r>
            <a:r>
              <a:rPr lang="ar-SA" sz="3600" kern="0" dirty="0" smtClean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PT Bold Heading" pitchFamily="2" charset="-78"/>
              </a:rPr>
              <a:t>مع </a:t>
            </a:r>
            <a:r>
              <a:rPr lang="ar-SA" sz="3600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PT Bold Heading" pitchFamily="2" charset="-78"/>
              </a:rPr>
              <a:t>بعضها داخل الشبكة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3923928" y="2707173"/>
            <a:ext cx="504056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28900" indent="-3429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86100" indent="-3429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43300" indent="-3429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00500" indent="-3429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ar-SA" sz="4000" dirty="0" smtClean="0">
                <a:solidFill>
                  <a:srgbClr val="000000"/>
                </a:solidFill>
                <a:cs typeface="AGA Battouta Regular" pitchFamily="2" charset="-78"/>
              </a:rPr>
              <a:t>ومن </a:t>
            </a:r>
            <a:r>
              <a:rPr lang="ar-SA" sz="4000" dirty="0">
                <a:solidFill>
                  <a:srgbClr val="000000"/>
                </a:solidFill>
                <a:cs typeface="AGA Battouta Regular" pitchFamily="2" charset="-78"/>
              </a:rPr>
              <a:t>تسـمية هذا من </a:t>
            </a:r>
            <a:r>
              <a:rPr lang="ar-SA" sz="4000" dirty="0" smtClean="0">
                <a:solidFill>
                  <a:srgbClr val="000000"/>
                </a:solidFill>
                <a:cs typeface="AGA Battouta Regular" pitchFamily="2" charset="-78"/>
              </a:rPr>
              <a:t>الشبكات نـجد </a:t>
            </a:r>
            <a:r>
              <a:rPr lang="ar-SA" sz="4000" dirty="0">
                <a:solidFill>
                  <a:srgbClr val="000000"/>
                </a:solidFill>
                <a:cs typeface="AGA Battouta Regular" pitchFamily="2" charset="-78"/>
              </a:rPr>
              <a:t>ان علاقة الاجهزة بعضها ببعض متماثلة </a:t>
            </a:r>
            <a:r>
              <a:rPr lang="ar-SA" sz="4000" dirty="0">
                <a:solidFill>
                  <a:srgbClr val="00B050"/>
                </a:solidFill>
                <a:latin typeface="ae_AlMateen" pitchFamily="18" charset="-78"/>
                <a:cs typeface="AGA Battouta Regular" pitchFamily="2" charset="-78"/>
              </a:rPr>
              <a:t>وقد يكون </a:t>
            </a:r>
            <a:r>
              <a:rPr lang="ar-SA" sz="4000" dirty="0" smtClean="0">
                <a:solidFill>
                  <a:srgbClr val="00B050"/>
                </a:solidFill>
                <a:latin typeface="ae_AlMateen" pitchFamily="18" charset="-78"/>
                <a:cs typeface="AGA Battouta Regular" pitchFamily="2" charset="-78"/>
              </a:rPr>
              <a:t>جهاز المستخدم خادما وعميل </a:t>
            </a:r>
            <a:r>
              <a:rPr lang="ar-SA" sz="4000" dirty="0">
                <a:solidFill>
                  <a:srgbClr val="00B050"/>
                </a:solidFill>
                <a:latin typeface="ae_AlMateen" pitchFamily="18" charset="-78"/>
                <a:cs typeface="AGA Battouta Regular" pitchFamily="2" charset="-78"/>
              </a:rPr>
              <a:t>بنفس الوقت</a:t>
            </a:r>
            <a:r>
              <a:rPr lang="ar-SA" sz="4000" dirty="0" smtClean="0">
                <a:solidFill>
                  <a:srgbClr val="00B050"/>
                </a:solidFill>
                <a:latin typeface="ae_AlMateen" pitchFamily="18" charset="-78"/>
                <a:cs typeface="AGA Battouta Regular" pitchFamily="2" charset="-78"/>
              </a:rPr>
              <a:t>.</a:t>
            </a:r>
            <a:endParaRPr lang="en-US" sz="4000" dirty="0">
              <a:solidFill>
                <a:srgbClr val="00B050"/>
              </a:solidFill>
              <a:latin typeface="ae_AlMateen" pitchFamily="18" charset="-78"/>
              <a:cs typeface="AGA Battouta Regular" pitchFamily="2" charset="-78"/>
            </a:endParaRPr>
          </a:p>
        </p:txBody>
      </p:sp>
      <p:sp>
        <p:nvSpPr>
          <p:cNvPr id="9" name="قوس متوسط مزدوج 8"/>
          <p:cNvSpPr/>
          <p:nvPr/>
        </p:nvSpPr>
        <p:spPr>
          <a:xfrm>
            <a:off x="3491880" y="1676440"/>
            <a:ext cx="5400600" cy="785356"/>
          </a:xfrm>
          <a:prstGeom prst="bracketPair">
            <a:avLst/>
          </a:prstGeom>
          <a:gradFill rotWithShape="1">
            <a:gsLst>
              <a:gs pos="0">
                <a:schemeClr val="accent2"/>
              </a:gs>
              <a:gs pos="46000">
                <a:schemeClr val="tx1"/>
              </a:gs>
              <a:gs pos="100000">
                <a:srgbClr val="00B050"/>
              </a:gs>
            </a:gsLst>
            <a:path path="circle">
              <a:fillToRect l="50000" t="155000" r="50000" b="-55000"/>
            </a:path>
          </a:gradFill>
          <a:ln>
            <a:noFill/>
          </a:ln>
          <a:effectLst>
            <a:glow rad="139700">
              <a:schemeClr val="tx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rtlCol="1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ar-SA" sz="4200" dirty="0">
                <a:solidFill>
                  <a:prstClr val="white"/>
                </a:solidFill>
                <a:cs typeface="AL-Mateen" pitchFamily="2" charset="-78"/>
              </a:rPr>
              <a:t>ب)  </a:t>
            </a:r>
            <a:r>
              <a:rPr lang="ar-SA" sz="4200" dirty="0" smtClean="0">
                <a:solidFill>
                  <a:prstClr val="white"/>
                </a:solidFill>
                <a:cs typeface="AL-Mateen" pitchFamily="2" charset="-78"/>
              </a:rPr>
              <a:t>الند للنــد   </a:t>
            </a:r>
            <a:r>
              <a:rPr lang="en-US" sz="4200" dirty="0">
                <a:solidFill>
                  <a:prstClr val="white"/>
                </a:solidFill>
                <a:cs typeface="AL-Mateen" pitchFamily="2" charset="-78"/>
              </a:rPr>
              <a:t>Peer to </a:t>
            </a:r>
            <a:r>
              <a:rPr lang="en-US" sz="4200" dirty="0" smtClean="0">
                <a:solidFill>
                  <a:prstClr val="white"/>
                </a:solidFill>
                <a:cs typeface="AL-Mateen" pitchFamily="2" charset="-78"/>
              </a:rPr>
              <a:t>peer</a:t>
            </a:r>
            <a:r>
              <a:rPr lang="ar-SA" sz="4200" dirty="0" smtClean="0">
                <a:solidFill>
                  <a:prstClr val="white"/>
                </a:solidFill>
                <a:cs typeface="AL-Mateen" pitchFamily="2" charset="-78"/>
              </a:rPr>
              <a:t> </a:t>
            </a:r>
            <a:r>
              <a:rPr lang="en-US" sz="4200" dirty="0" smtClean="0">
                <a:solidFill>
                  <a:prstClr val="white"/>
                </a:solidFill>
                <a:cs typeface="AL-Mateen" pitchFamily="2" charset="-78"/>
              </a:rPr>
              <a:t> </a:t>
            </a:r>
            <a:endParaRPr lang="ar-SA" sz="4200" dirty="0">
              <a:solidFill>
                <a:prstClr val="white"/>
              </a:solidFill>
              <a:cs typeface="AL-Mateen" pitchFamily="2" charset="-78"/>
            </a:endParaRPr>
          </a:p>
        </p:txBody>
      </p:sp>
      <p:pic>
        <p:nvPicPr>
          <p:cNvPr id="12" name="Picture 18" descr="peer to pe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17033"/>
            <a:ext cx="3675432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39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48000">
              <a:schemeClr val="bg1"/>
            </a:gs>
            <a:gs pos="52000">
              <a:schemeClr val="accent6">
                <a:lumMod val="20000"/>
                <a:lumOff val="8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556005515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9256" y="100844"/>
            <a:ext cx="3523871" cy="3256718"/>
          </a:xfrm>
          <a:prstGeom prst="rect">
            <a:avLst/>
          </a:prstGeom>
        </p:spPr>
      </p:pic>
      <p:sp>
        <p:nvSpPr>
          <p:cNvPr id="7" name="سهم لأعلى 6"/>
          <p:cNvSpPr/>
          <p:nvPr/>
        </p:nvSpPr>
        <p:spPr>
          <a:xfrm>
            <a:off x="6786578" y="3357562"/>
            <a:ext cx="285752" cy="7143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  <p:sp>
        <p:nvSpPr>
          <p:cNvPr id="8" name="سهم لأعلى 7"/>
          <p:cNvSpPr/>
          <p:nvPr/>
        </p:nvSpPr>
        <p:spPr>
          <a:xfrm rot="16200000">
            <a:off x="5143504" y="5572141"/>
            <a:ext cx="285752" cy="7143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4857752" y="4078436"/>
            <a:ext cx="41697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dirty="0" smtClean="0">
                <a:ln w="10541" cmpd="sng">
                  <a:solidFill>
                    <a:srgbClr val="3891A7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3891A7">
                        <a:tint val="40000"/>
                        <a:satMod val="250000"/>
                      </a:srgbClr>
                    </a:gs>
                    <a:gs pos="9000">
                      <a:prstClr val="black"/>
                    </a:gs>
                    <a:gs pos="50000">
                      <a:srgbClr val="3891A7">
                        <a:shade val="20000"/>
                        <a:satMod val="300000"/>
                      </a:srgbClr>
                    </a:gs>
                    <a:gs pos="79000">
                      <a:srgbClr val="3891A7">
                        <a:tint val="52000"/>
                        <a:satMod val="300000"/>
                      </a:srgbClr>
                    </a:gs>
                    <a:gs pos="100000">
                      <a:srgbClr val="3891A7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شبكة الخادم والعميل</a:t>
            </a:r>
            <a:endParaRPr lang="ar-SA" sz="4000" b="1" dirty="0">
              <a:ln w="10541" cmpd="sng">
                <a:solidFill>
                  <a:srgbClr val="3891A7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3891A7">
                      <a:tint val="40000"/>
                      <a:satMod val="250000"/>
                    </a:srgbClr>
                  </a:gs>
                  <a:gs pos="9000">
                    <a:prstClr val="black"/>
                  </a:gs>
                  <a:gs pos="50000">
                    <a:srgbClr val="3891A7">
                      <a:shade val="20000"/>
                      <a:satMod val="300000"/>
                    </a:srgbClr>
                  </a:gs>
                  <a:gs pos="79000">
                    <a:srgbClr val="3891A7">
                      <a:tint val="52000"/>
                      <a:satMod val="300000"/>
                    </a:srgbClr>
                  </a:gs>
                  <a:gs pos="100000">
                    <a:srgbClr val="3891A7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5715008" y="5572140"/>
            <a:ext cx="333937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dirty="0" smtClean="0">
                <a:ln w="10541" cmpd="sng">
                  <a:solidFill>
                    <a:srgbClr val="3891A7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3891A7">
                        <a:tint val="40000"/>
                        <a:satMod val="250000"/>
                      </a:srgbClr>
                    </a:gs>
                    <a:gs pos="9000">
                      <a:prstClr val="black"/>
                    </a:gs>
                    <a:gs pos="50000">
                      <a:srgbClr val="3891A7">
                        <a:shade val="20000"/>
                        <a:satMod val="300000"/>
                      </a:srgbClr>
                    </a:gs>
                    <a:gs pos="79000">
                      <a:srgbClr val="3891A7">
                        <a:tint val="52000"/>
                        <a:satMod val="300000"/>
                      </a:srgbClr>
                    </a:gs>
                    <a:gs pos="100000">
                      <a:srgbClr val="3891A7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شبكة الند للند</a:t>
            </a:r>
            <a:endParaRPr lang="ar-SA" sz="4400" b="1" dirty="0">
              <a:ln w="10541" cmpd="sng">
                <a:solidFill>
                  <a:srgbClr val="3891A7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3891A7">
                      <a:tint val="40000"/>
                      <a:satMod val="250000"/>
                    </a:srgbClr>
                  </a:gs>
                  <a:gs pos="9000">
                    <a:prstClr val="black"/>
                  </a:gs>
                  <a:gs pos="50000">
                    <a:srgbClr val="3891A7">
                      <a:shade val="20000"/>
                      <a:satMod val="300000"/>
                    </a:srgbClr>
                  </a:gs>
                  <a:gs pos="79000">
                    <a:srgbClr val="3891A7">
                      <a:tint val="52000"/>
                      <a:satMod val="300000"/>
                    </a:srgbClr>
                  </a:gs>
                  <a:gs pos="100000">
                    <a:srgbClr val="3891A7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</p:txBody>
      </p:sp>
      <p:pic>
        <p:nvPicPr>
          <p:cNvPr id="11" name="صورة 10" descr="peer-to-peer-network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4" y="3477592"/>
            <a:ext cx="4286280" cy="3308994"/>
          </a:xfrm>
          <a:prstGeom prst="rect">
            <a:avLst/>
          </a:prstGeom>
        </p:spPr>
      </p:pic>
      <p:grpSp>
        <p:nvGrpSpPr>
          <p:cNvPr id="2" name="مجموعة 13"/>
          <p:cNvGrpSpPr/>
          <p:nvPr/>
        </p:nvGrpSpPr>
        <p:grpSpPr>
          <a:xfrm>
            <a:off x="142844" y="128032"/>
            <a:ext cx="5072098" cy="3086654"/>
            <a:chOff x="142844" y="128032"/>
            <a:chExt cx="5072098" cy="3086654"/>
          </a:xfrm>
        </p:grpSpPr>
        <p:pic>
          <p:nvPicPr>
            <p:cNvPr id="5" name="صورة 2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E0EDF5"/>
                </a:clrFrom>
                <a:clrTo>
                  <a:srgbClr val="E0ED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27"/>
            <a:stretch>
              <a:fillRect/>
            </a:stretch>
          </p:blipFill>
          <p:spPr bwMode="auto">
            <a:xfrm>
              <a:off x="142844" y="128032"/>
              <a:ext cx="5072098" cy="3086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مستطيل 11"/>
            <p:cNvSpPr/>
            <p:nvPr/>
          </p:nvSpPr>
          <p:spPr>
            <a:xfrm>
              <a:off x="214282" y="428604"/>
              <a:ext cx="1143008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>
                <a:solidFill>
                  <a:prstClr val="white"/>
                </a:solidFill>
              </a:endParaRPr>
            </a:p>
          </p:txBody>
        </p:sp>
        <p:sp>
          <p:nvSpPr>
            <p:cNvPr id="13" name="مستطيل 12"/>
            <p:cNvSpPr/>
            <p:nvPr/>
          </p:nvSpPr>
          <p:spPr>
            <a:xfrm>
              <a:off x="3143240" y="214290"/>
              <a:ext cx="1428760" cy="3571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>
                <a:solidFill>
                  <a:prstClr val="white"/>
                </a:solidFill>
              </a:endParaRPr>
            </a:p>
          </p:txBody>
        </p:sp>
      </p:grpSp>
      <p:sp>
        <p:nvSpPr>
          <p:cNvPr id="15" name="سهم لأعلى 14"/>
          <p:cNvSpPr/>
          <p:nvPr/>
        </p:nvSpPr>
        <p:spPr>
          <a:xfrm rot="-2640000">
            <a:off x="5273198" y="3335566"/>
            <a:ext cx="285752" cy="864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20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مجموعة 20"/>
          <p:cNvGrpSpPr/>
          <p:nvPr/>
        </p:nvGrpSpPr>
        <p:grpSpPr>
          <a:xfrm>
            <a:off x="825699" y="249295"/>
            <a:ext cx="7488832" cy="5699985"/>
            <a:chOff x="825699" y="249295"/>
            <a:chExt cx="7488832" cy="5699985"/>
          </a:xfrm>
        </p:grpSpPr>
        <p:graphicFrame>
          <p:nvGraphicFramePr>
            <p:cNvPr id="19" name="رسم تخطيطي 18"/>
            <p:cNvGraphicFramePr/>
            <p:nvPr>
              <p:extLst>
                <p:ext uri="{D42A27DB-BD31-4B8C-83A1-F6EECF244321}">
                  <p14:modId xmlns:p14="http://schemas.microsoft.com/office/powerpoint/2010/main" val="3904188478"/>
                </p:ext>
              </p:extLst>
            </p:nvPr>
          </p:nvGraphicFramePr>
          <p:xfrm>
            <a:off x="825699" y="249295"/>
            <a:ext cx="7488832" cy="569998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6" name="مستطيل 5"/>
            <p:cNvSpPr/>
            <p:nvPr/>
          </p:nvSpPr>
          <p:spPr>
            <a:xfrm>
              <a:off x="1185739" y="620688"/>
              <a:ext cx="6624736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ar-SA" sz="4000" dirty="0">
                  <a:solidFill>
                    <a:schemeClr val="bg1"/>
                  </a:solidFill>
                  <a:latin typeface="Monotype Koufi" pitchFamily="2" charset="-78"/>
                  <a:ea typeface="Monotype Koufi" pitchFamily="2" charset="-78"/>
                  <a:cs typeface="Monotype Koufi" pitchFamily="2" charset="-78"/>
                </a:rPr>
                <a:t>ثالثاً: حسب التقنية المستخدمة </a:t>
              </a:r>
              <a:r>
                <a:rPr lang="ar-SA" sz="4000" dirty="0" smtClean="0">
                  <a:solidFill>
                    <a:schemeClr val="bg1"/>
                  </a:solidFill>
                  <a:latin typeface="Monotype Koufi" pitchFamily="2" charset="-78"/>
                  <a:ea typeface="Monotype Koufi" pitchFamily="2" charset="-78"/>
                  <a:cs typeface="Monotype Koufi" pitchFamily="2" charset="-78"/>
                </a:rPr>
                <a:t>في</a:t>
              </a:r>
            </a:p>
            <a:p>
              <a:pPr lvl="0" algn="ctr"/>
              <a:r>
                <a:rPr lang="ar-SA" sz="4000" dirty="0" smtClean="0">
                  <a:solidFill>
                    <a:schemeClr val="bg1"/>
                  </a:solidFill>
                  <a:latin typeface="Monotype Koufi" pitchFamily="2" charset="-78"/>
                  <a:ea typeface="Monotype Koufi" pitchFamily="2" charset="-78"/>
                  <a:cs typeface="Monotype Koufi" pitchFamily="2" charset="-78"/>
                </a:rPr>
                <a:t> وسائط النقل </a:t>
              </a:r>
              <a:r>
                <a:rPr lang="ar-SA" sz="4000" dirty="0">
                  <a:solidFill>
                    <a:schemeClr val="bg1"/>
                  </a:solidFill>
                  <a:latin typeface="Monotype Koufi" pitchFamily="2" charset="-78"/>
                  <a:ea typeface="Monotype Koufi" pitchFamily="2" charset="-78"/>
                  <a:cs typeface="Monotype Koufi" pitchFamily="2" charset="-78"/>
                </a:rPr>
                <a:t>بين الأجـهزة:</a:t>
              </a:r>
            </a:p>
          </p:txBody>
        </p:sp>
      </p:grp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93" t="41960" r="26208" b="33108"/>
          <a:stretch/>
        </p:blipFill>
        <p:spPr bwMode="auto">
          <a:xfrm>
            <a:off x="4716016" y="2144110"/>
            <a:ext cx="4429512" cy="2928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مجموعة 22"/>
          <p:cNvGrpSpPr/>
          <p:nvPr/>
        </p:nvGrpSpPr>
        <p:grpSpPr>
          <a:xfrm>
            <a:off x="6372200" y="4293096"/>
            <a:ext cx="3108323" cy="2632328"/>
            <a:chOff x="9240541" y="4168327"/>
            <a:chExt cx="3108323" cy="2632328"/>
          </a:xfrm>
        </p:grpSpPr>
        <p:sp>
          <p:nvSpPr>
            <p:cNvPr id="24" name="شكل بيضاوي 23"/>
            <p:cNvSpPr/>
            <p:nvPr/>
          </p:nvSpPr>
          <p:spPr>
            <a:xfrm>
              <a:off x="9900592" y="4725144"/>
              <a:ext cx="360040" cy="446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5" name="مستطيل 24"/>
            <p:cNvSpPr/>
            <p:nvPr/>
          </p:nvSpPr>
          <p:spPr>
            <a:xfrm rot="777503">
              <a:off x="9542578" y="5337905"/>
              <a:ext cx="360000" cy="28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>
                <a:rot lat="20699999" lon="1500000" rev="206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6" name="صورة 15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7036" b="20555"/>
            <a:stretch/>
          </p:blipFill>
          <p:spPr>
            <a:xfrm flipH="1">
              <a:off x="9240541" y="4168327"/>
              <a:ext cx="3108323" cy="2632328"/>
            </a:xfrm>
            <a:prstGeom prst="rect">
              <a:avLst/>
            </a:prstGeom>
          </p:spPr>
        </p:pic>
      </p:grp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5" t="41960" r="49396" b="33108"/>
          <a:stretch/>
        </p:blipFill>
        <p:spPr bwMode="auto">
          <a:xfrm>
            <a:off x="20459" y="2144110"/>
            <a:ext cx="4335517" cy="2928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صورة 19" descr="Animated Satellite 3.gif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228082"/>
            <a:ext cx="2980111" cy="272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6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6" t="28878" r="51533" b="25766"/>
          <a:stretch/>
        </p:blipFill>
        <p:spPr bwMode="auto">
          <a:xfrm>
            <a:off x="-108520" y="116632"/>
            <a:ext cx="576064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عنوان 3"/>
          <p:cNvSpPr>
            <a:spLocks noGrp="1"/>
          </p:cNvSpPr>
          <p:nvPr>
            <p:ph type="title" idx="4294967295"/>
          </p:nvPr>
        </p:nvSpPr>
        <p:spPr>
          <a:xfrm>
            <a:off x="5436096" y="836712"/>
            <a:ext cx="3600400" cy="788987"/>
          </a:xfrm>
        </p:spPr>
        <p:txBody>
          <a:bodyPr>
            <a:noAutofit/>
          </a:bodyPr>
          <a:lstStyle/>
          <a:p>
            <a:r>
              <a:rPr lang="ar-SA" sz="47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ohanad Bold" pitchFamily="2" charset="-78"/>
              </a:rPr>
              <a:t>أ) </a:t>
            </a:r>
            <a:r>
              <a:rPr lang="ar-SA" sz="47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ohanad Bold" pitchFamily="2" charset="-78"/>
              </a:rPr>
              <a:t>الشبكة السلكية</a:t>
            </a:r>
          </a:p>
        </p:txBody>
      </p:sp>
      <p:sp>
        <p:nvSpPr>
          <p:cNvPr id="9" name="عنوان 3"/>
          <p:cNvSpPr txBox="1">
            <a:spLocks/>
          </p:cNvSpPr>
          <p:nvPr/>
        </p:nvSpPr>
        <p:spPr>
          <a:xfrm>
            <a:off x="5228927" y="1556792"/>
            <a:ext cx="3879577" cy="36004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ohanad Bold" pitchFamily="2" charset="-78"/>
              </a:rPr>
              <a:t>تعتمد في الربط بين الأجـهزة على أسـلاك محسوسة وتنقسم الاسلاك إلى ثلاث </a:t>
            </a:r>
            <a:r>
              <a:rPr lang="ar-S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ohanad Bold" pitchFamily="2" charset="-78"/>
              </a:rPr>
              <a:t>أنــواع:</a:t>
            </a:r>
            <a:endParaRPr lang="ar-S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L-Mohanad Bold" pitchFamily="2" charset="-78"/>
            </a:endParaRPr>
          </a:p>
        </p:txBody>
      </p:sp>
      <p:grpSp>
        <p:nvGrpSpPr>
          <p:cNvPr id="49" name="مجموعة 48"/>
          <p:cNvGrpSpPr/>
          <p:nvPr/>
        </p:nvGrpSpPr>
        <p:grpSpPr>
          <a:xfrm>
            <a:off x="611560" y="725795"/>
            <a:ext cx="4608513" cy="1838929"/>
            <a:chOff x="611560" y="725795"/>
            <a:chExt cx="4608513" cy="1838929"/>
          </a:xfrm>
        </p:grpSpPr>
        <p:grpSp>
          <p:nvGrpSpPr>
            <p:cNvPr id="11" name="Group 24"/>
            <p:cNvGrpSpPr>
              <a:grpSpLocks/>
            </p:cNvGrpSpPr>
            <p:nvPr/>
          </p:nvGrpSpPr>
          <p:grpSpPr bwMode="auto">
            <a:xfrm>
              <a:off x="683726" y="1440385"/>
              <a:ext cx="4536347" cy="1124339"/>
              <a:chOff x="1818" y="12057"/>
              <a:chExt cx="7066" cy="1581"/>
            </a:xfrm>
          </p:grpSpPr>
          <p:pic>
            <p:nvPicPr>
              <p:cNvPr id="13" name="Picture 25" descr="stp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35" y="12348"/>
                <a:ext cx="2260" cy="1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Text Box 26"/>
              <p:cNvSpPr txBox="1">
                <a:spLocks noChangeArrowheads="1"/>
              </p:cNvSpPr>
              <p:nvPr/>
            </p:nvSpPr>
            <p:spPr bwMode="auto">
              <a:xfrm>
                <a:off x="7063" y="12401"/>
                <a:ext cx="1821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rtl="0"/>
                <a:r>
                  <a:rPr lang="ar-SA" sz="2000" dirty="0">
                    <a:solidFill>
                      <a:srgbClr val="CC0000"/>
                    </a:solidFill>
                    <a:latin typeface="Times New Roman" pitchFamily="18" charset="0"/>
                    <a:cs typeface="AL-Mohanad Bold" pitchFamily="2" charset="-78"/>
                  </a:rPr>
                  <a:t>السترة الخارجية</a:t>
                </a:r>
                <a:endParaRPr lang="en-US" sz="2000" dirty="0">
                  <a:solidFill>
                    <a:srgbClr val="CC0000"/>
                  </a:solidFill>
                  <a:cs typeface="AL-Mohanad Bold" pitchFamily="2" charset="-78"/>
                </a:endParaRPr>
              </a:p>
            </p:txBody>
          </p:sp>
          <p:sp>
            <p:nvSpPr>
              <p:cNvPr id="15" name="Text Box 27"/>
              <p:cNvSpPr txBox="1">
                <a:spLocks noChangeArrowheads="1"/>
              </p:cNvSpPr>
              <p:nvPr/>
            </p:nvSpPr>
            <p:spPr bwMode="auto">
              <a:xfrm>
                <a:off x="2688" y="12057"/>
                <a:ext cx="1379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 rtl="0"/>
                <a:r>
                  <a:rPr lang="ar-SA" sz="2400" dirty="0">
                    <a:solidFill>
                      <a:srgbClr val="CC0000"/>
                    </a:solidFill>
                    <a:latin typeface="Times New Roman" pitchFamily="18" charset="0"/>
                    <a:cs typeface="AL-Mohanad Bold" pitchFamily="2" charset="-78"/>
                  </a:rPr>
                  <a:t>العازل</a:t>
                </a:r>
                <a:endParaRPr lang="en-US" sz="1600" dirty="0">
                  <a:solidFill>
                    <a:srgbClr val="CC0000"/>
                  </a:solidFill>
                  <a:cs typeface="AL-Mohanad Bold" pitchFamily="2" charset="-78"/>
                </a:endParaRPr>
              </a:p>
            </p:txBody>
          </p:sp>
          <p:sp>
            <p:nvSpPr>
              <p:cNvPr id="16" name="Text Box 28"/>
              <p:cNvSpPr txBox="1">
                <a:spLocks noChangeArrowheads="1"/>
              </p:cNvSpPr>
              <p:nvPr/>
            </p:nvSpPr>
            <p:spPr bwMode="auto">
              <a:xfrm>
                <a:off x="1818" y="12918"/>
                <a:ext cx="2249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rtl="0"/>
                <a:r>
                  <a:rPr lang="ar-SA" sz="2400" dirty="0">
                    <a:solidFill>
                      <a:srgbClr val="CC0000"/>
                    </a:solidFill>
                    <a:latin typeface="Times New Roman" pitchFamily="18" charset="0"/>
                    <a:cs typeface="AL-Mohanad Bold" pitchFamily="2" charset="-78"/>
                  </a:rPr>
                  <a:t>السلك</a:t>
                </a:r>
                <a:r>
                  <a:rPr lang="ar-SA" sz="2000" dirty="0">
                    <a:solidFill>
                      <a:srgbClr val="CC0000"/>
                    </a:solidFill>
                    <a:latin typeface="Times New Roman" pitchFamily="18" charset="0"/>
                    <a:cs typeface="AL-Mohanad Bold" pitchFamily="2" charset="-78"/>
                  </a:rPr>
                  <a:t> الناقل </a:t>
                </a:r>
                <a:endParaRPr lang="en-US" sz="2000" dirty="0">
                  <a:solidFill>
                    <a:srgbClr val="CC0000"/>
                  </a:solidFill>
                  <a:cs typeface="AL-Mohanad Bold" pitchFamily="2" charset="-78"/>
                </a:endParaRPr>
              </a:p>
            </p:txBody>
          </p:sp>
          <p:sp>
            <p:nvSpPr>
              <p:cNvPr id="17" name="Line 29"/>
              <p:cNvSpPr>
                <a:spLocks noChangeShapeType="1"/>
              </p:cNvSpPr>
              <p:nvPr/>
            </p:nvSpPr>
            <p:spPr bwMode="auto">
              <a:xfrm>
                <a:off x="6628" y="12777"/>
                <a:ext cx="65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8" name="Line 30"/>
              <p:cNvSpPr>
                <a:spLocks noChangeShapeType="1"/>
              </p:cNvSpPr>
              <p:nvPr/>
            </p:nvSpPr>
            <p:spPr bwMode="auto">
              <a:xfrm>
                <a:off x="3990" y="12449"/>
                <a:ext cx="1080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9" name="Line 31"/>
              <p:cNvSpPr>
                <a:spLocks noChangeShapeType="1"/>
              </p:cNvSpPr>
              <p:nvPr/>
            </p:nvSpPr>
            <p:spPr bwMode="auto">
              <a:xfrm>
                <a:off x="3990" y="13239"/>
                <a:ext cx="74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12" name="Rectangle 23"/>
            <p:cNvSpPr>
              <a:spLocks noChangeArrowheads="1"/>
            </p:cNvSpPr>
            <p:nvPr/>
          </p:nvSpPr>
          <p:spPr bwMode="auto">
            <a:xfrm>
              <a:off x="611560" y="725795"/>
              <a:ext cx="4428000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r" rtl="0"/>
              <a:r>
                <a:rPr lang="ar-SA" sz="2400" b="1" dirty="0" smtClean="0">
                  <a:cs typeface="Sultan  koufi circular" pitchFamily="2" charset="-78"/>
                </a:rPr>
                <a:t>1- </a:t>
              </a:r>
              <a:r>
                <a:rPr lang="ar-SA" sz="2400" b="1" dirty="0">
                  <a:cs typeface="Sultan  koufi circular" pitchFamily="2" charset="-78"/>
                </a:rPr>
                <a:t>الكابلات الثنائية </a:t>
              </a:r>
              <a:r>
                <a:rPr lang="ar-SA" sz="2400" b="1" dirty="0" smtClean="0">
                  <a:cs typeface="Sultan  koufi circular" pitchFamily="2" charset="-78"/>
                </a:rPr>
                <a:t>المجدولة</a:t>
              </a:r>
            </a:p>
            <a:p>
              <a:pPr algn="ctr" rtl="0"/>
              <a:r>
                <a:rPr lang="en-US" sz="2400" b="1" dirty="0" smtClean="0">
                  <a:cs typeface="Sultan  koufi circular" pitchFamily="2" charset="-78"/>
                </a:rPr>
                <a:t>(Shielded </a:t>
              </a:r>
              <a:r>
                <a:rPr lang="en-US" sz="2400" b="1" dirty="0">
                  <a:cs typeface="Sultan  koufi circular" pitchFamily="2" charset="-78"/>
                </a:rPr>
                <a:t>Twisted </a:t>
              </a:r>
              <a:r>
                <a:rPr lang="en-US" sz="2400" b="1" dirty="0" smtClean="0">
                  <a:cs typeface="Sultan  koufi circular" pitchFamily="2" charset="-78"/>
                </a:rPr>
                <a:t>Pair)</a:t>
              </a:r>
              <a:r>
                <a:rPr lang="ar-SA" sz="2400" b="1" dirty="0" smtClean="0">
                  <a:cs typeface="Sultan  koufi circular" pitchFamily="2" charset="-78"/>
                </a:rPr>
                <a:t> </a:t>
              </a:r>
              <a:endParaRPr lang="en-US" sz="2400" b="1" dirty="0">
                <a:cs typeface="Sultan  koufi circular" pitchFamily="2" charset="-78"/>
              </a:endParaRPr>
            </a:p>
          </p:txBody>
        </p:sp>
      </p:grpSp>
      <p:cxnSp>
        <p:nvCxnSpPr>
          <p:cNvPr id="30" name="رابط مستقيم 29"/>
          <p:cNvCxnSpPr/>
          <p:nvPr/>
        </p:nvCxnSpPr>
        <p:spPr>
          <a:xfrm>
            <a:off x="611560" y="2636912"/>
            <a:ext cx="442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رابط مستقيم 31"/>
          <p:cNvCxnSpPr/>
          <p:nvPr/>
        </p:nvCxnSpPr>
        <p:spPr>
          <a:xfrm>
            <a:off x="648056" y="4653136"/>
            <a:ext cx="442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مجموعة 33"/>
          <p:cNvGrpSpPr/>
          <p:nvPr/>
        </p:nvGrpSpPr>
        <p:grpSpPr>
          <a:xfrm>
            <a:off x="467764" y="2708920"/>
            <a:ext cx="4536284" cy="1944216"/>
            <a:chOff x="395756" y="2953624"/>
            <a:chExt cx="4536284" cy="1944216"/>
          </a:xfrm>
        </p:grpSpPr>
        <p:grpSp>
          <p:nvGrpSpPr>
            <p:cNvPr id="20" name="Group 35"/>
            <p:cNvGrpSpPr>
              <a:grpSpLocks/>
            </p:cNvGrpSpPr>
            <p:nvPr/>
          </p:nvGrpSpPr>
          <p:grpSpPr bwMode="auto">
            <a:xfrm>
              <a:off x="395756" y="3429000"/>
              <a:ext cx="4536284" cy="1468840"/>
              <a:chOff x="2497" y="1599"/>
              <a:chExt cx="6180" cy="2353"/>
            </a:xfrm>
          </p:grpSpPr>
          <p:pic>
            <p:nvPicPr>
              <p:cNvPr id="21" name="Picture 36" descr="coaxial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33" y="2517"/>
                <a:ext cx="3640" cy="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Text Box 37"/>
              <p:cNvSpPr txBox="1">
                <a:spLocks noChangeArrowheads="1"/>
              </p:cNvSpPr>
              <p:nvPr/>
            </p:nvSpPr>
            <p:spPr bwMode="auto">
              <a:xfrm>
                <a:off x="2497" y="1599"/>
                <a:ext cx="3423" cy="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/>
                <a:r>
                  <a:rPr lang="ar-SA" sz="2000" dirty="0">
                    <a:solidFill>
                      <a:srgbClr val="CC0000"/>
                    </a:solidFill>
                    <a:latin typeface="Times New Roman" pitchFamily="18" charset="0"/>
                    <a:cs typeface="AL-Mohanad Bold" pitchFamily="2" charset="-78"/>
                  </a:rPr>
                  <a:t>السترة أو الحجاب الخارجي</a:t>
                </a:r>
                <a:endParaRPr lang="en-US" sz="2000" dirty="0">
                  <a:solidFill>
                    <a:srgbClr val="CC0000"/>
                  </a:solidFill>
                  <a:cs typeface="AL-Mohanad Bold" pitchFamily="2" charset="-78"/>
                </a:endParaRPr>
              </a:p>
            </p:txBody>
          </p:sp>
          <p:sp>
            <p:nvSpPr>
              <p:cNvPr id="23" name="Line 38"/>
              <p:cNvSpPr>
                <a:spLocks noChangeShapeType="1"/>
              </p:cNvSpPr>
              <p:nvPr/>
            </p:nvSpPr>
            <p:spPr bwMode="auto">
              <a:xfrm>
                <a:off x="4644" y="2157"/>
                <a:ext cx="32" cy="5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4" name="Line 39"/>
              <p:cNvSpPr>
                <a:spLocks noChangeShapeType="1"/>
              </p:cNvSpPr>
              <p:nvPr/>
            </p:nvSpPr>
            <p:spPr bwMode="auto">
              <a:xfrm flipH="1">
                <a:off x="7587" y="2157"/>
                <a:ext cx="218" cy="5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5" name="Text Box 40"/>
              <p:cNvSpPr txBox="1">
                <a:spLocks noChangeArrowheads="1"/>
              </p:cNvSpPr>
              <p:nvPr/>
            </p:nvSpPr>
            <p:spPr bwMode="auto">
              <a:xfrm>
                <a:off x="6824" y="1617"/>
                <a:ext cx="1853" cy="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/>
                <a:r>
                  <a:rPr lang="ar-SA" sz="2000" dirty="0">
                    <a:solidFill>
                      <a:srgbClr val="CC0000"/>
                    </a:solidFill>
                    <a:latin typeface="Times New Roman" pitchFamily="18" charset="0"/>
                    <a:cs typeface="AL-Mohanad Bold" pitchFamily="2" charset="-78"/>
                  </a:rPr>
                  <a:t>السلك الناقل</a:t>
                </a:r>
                <a:endParaRPr lang="en-US" sz="2000" dirty="0">
                  <a:solidFill>
                    <a:srgbClr val="CC0000"/>
                  </a:solidFill>
                  <a:cs typeface="AL-Mohanad Bold" pitchFamily="2" charset="-78"/>
                </a:endParaRPr>
              </a:p>
            </p:txBody>
          </p:sp>
          <p:sp>
            <p:nvSpPr>
              <p:cNvPr id="26" name="Text Box 41"/>
              <p:cNvSpPr txBox="1">
                <a:spLocks noChangeArrowheads="1"/>
              </p:cNvSpPr>
              <p:nvPr/>
            </p:nvSpPr>
            <p:spPr bwMode="auto">
              <a:xfrm>
                <a:off x="7183" y="3214"/>
                <a:ext cx="1003" cy="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/>
                <a:r>
                  <a:rPr lang="ar-SA" sz="2000" dirty="0">
                    <a:solidFill>
                      <a:srgbClr val="CC0000"/>
                    </a:solidFill>
                    <a:latin typeface="Times New Roman" pitchFamily="18" charset="0"/>
                    <a:cs typeface="AL-Mohanad Bold" pitchFamily="2" charset="-78"/>
                  </a:rPr>
                  <a:t>العازل</a:t>
                </a:r>
                <a:endParaRPr lang="en-US" sz="2000" dirty="0">
                  <a:solidFill>
                    <a:srgbClr val="CC0000"/>
                  </a:solidFill>
                  <a:cs typeface="AL-Mohanad Bold" pitchFamily="2" charset="-78"/>
                </a:endParaRPr>
              </a:p>
            </p:txBody>
          </p:sp>
          <p:sp>
            <p:nvSpPr>
              <p:cNvPr id="27" name="Line 42"/>
              <p:cNvSpPr>
                <a:spLocks noChangeShapeType="1"/>
              </p:cNvSpPr>
              <p:nvPr/>
            </p:nvSpPr>
            <p:spPr bwMode="auto">
              <a:xfrm>
                <a:off x="6715" y="3057"/>
                <a:ext cx="545" cy="5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8" name="Text Box 43"/>
              <p:cNvSpPr txBox="1">
                <a:spLocks noChangeArrowheads="1"/>
              </p:cNvSpPr>
              <p:nvPr/>
            </p:nvSpPr>
            <p:spPr bwMode="auto">
              <a:xfrm>
                <a:off x="4133" y="3214"/>
                <a:ext cx="2255" cy="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/>
                <a:r>
                  <a:rPr lang="ar-SA" sz="2000" dirty="0">
                    <a:solidFill>
                      <a:srgbClr val="CC0000"/>
                    </a:solidFill>
                    <a:latin typeface="Times New Roman" pitchFamily="18" charset="0"/>
                    <a:cs typeface="AL-Mohanad Bold" pitchFamily="2" charset="-78"/>
                  </a:rPr>
                  <a:t>الحجاب المجدول</a:t>
                </a:r>
                <a:endParaRPr lang="en-US" sz="2000" dirty="0">
                  <a:solidFill>
                    <a:srgbClr val="CC0000"/>
                  </a:solidFill>
                  <a:cs typeface="AL-Mohanad Bold" pitchFamily="2" charset="-78"/>
                </a:endParaRPr>
              </a:p>
            </p:txBody>
          </p:sp>
          <p:sp>
            <p:nvSpPr>
              <p:cNvPr id="29" name="Line 44"/>
              <p:cNvSpPr>
                <a:spLocks noChangeShapeType="1"/>
              </p:cNvSpPr>
              <p:nvPr/>
            </p:nvSpPr>
            <p:spPr bwMode="auto">
              <a:xfrm>
                <a:off x="5702" y="2877"/>
                <a:ext cx="32" cy="5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33" name="Rectangle 23"/>
            <p:cNvSpPr>
              <a:spLocks noChangeArrowheads="1"/>
            </p:cNvSpPr>
            <p:nvPr/>
          </p:nvSpPr>
          <p:spPr bwMode="auto">
            <a:xfrm>
              <a:off x="880662" y="2953624"/>
              <a:ext cx="3835354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rtl="0"/>
              <a:r>
                <a:rPr lang="en-US" sz="2400" b="1" dirty="0" smtClean="0">
                  <a:cs typeface="Sultan  koufi circular" pitchFamily="2" charset="-78"/>
                </a:rPr>
                <a:t>(Coaxial)</a:t>
              </a:r>
              <a:r>
                <a:rPr lang="ar-SA" sz="2400" b="1" dirty="0" smtClean="0">
                  <a:cs typeface="Sultan  koufi circular" pitchFamily="2" charset="-78"/>
                </a:rPr>
                <a:t>2- </a:t>
              </a:r>
              <a:r>
                <a:rPr lang="ar-SA" sz="2400" b="1" dirty="0">
                  <a:cs typeface="Sultan  koufi circular" pitchFamily="2" charset="-78"/>
                </a:rPr>
                <a:t>الكابلات </a:t>
              </a:r>
              <a:r>
                <a:rPr lang="ar-SA" sz="2400" b="1" dirty="0" smtClean="0">
                  <a:cs typeface="Sultan  koufi circular" pitchFamily="2" charset="-78"/>
                </a:rPr>
                <a:t>المحورية </a:t>
              </a:r>
              <a:endParaRPr lang="en-US" sz="2400" b="1" dirty="0">
                <a:cs typeface="Sultan  koufi circular" pitchFamily="2" charset="-78"/>
              </a:endParaRPr>
            </a:p>
          </p:txBody>
        </p:sp>
      </p:grpSp>
      <p:grpSp>
        <p:nvGrpSpPr>
          <p:cNvPr id="35" name="مجموعة 34"/>
          <p:cNvGrpSpPr/>
          <p:nvPr/>
        </p:nvGrpSpPr>
        <p:grpSpPr>
          <a:xfrm>
            <a:off x="306991" y="4725144"/>
            <a:ext cx="4857610" cy="1857161"/>
            <a:chOff x="306991" y="4869160"/>
            <a:chExt cx="4857610" cy="1857161"/>
          </a:xfrm>
        </p:grpSpPr>
        <p:grpSp>
          <p:nvGrpSpPr>
            <p:cNvPr id="36" name="Group 38"/>
            <p:cNvGrpSpPr>
              <a:grpSpLocks/>
            </p:cNvGrpSpPr>
            <p:nvPr/>
          </p:nvGrpSpPr>
          <p:grpSpPr bwMode="auto">
            <a:xfrm>
              <a:off x="306991" y="5244629"/>
              <a:ext cx="4841233" cy="1481692"/>
              <a:chOff x="2108" y="5862"/>
              <a:chExt cx="7545" cy="2270"/>
            </a:xfrm>
          </p:grpSpPr>
          <p:pic>
            <p:nvPicPr>
              <p:cNvPr id="37" name="Picture 39" descr="fiberop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3" y="6390"/>
                <a:ext cx="4280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" name="Text Box 40"/>
              <p:cNvSpPr txBox="1">
                <a:spLocks noChangeArrowheads="1"/>
              </p:cNvSpPr>
              <p:nvPr/>
            </p:nvSpPr>
            <p:spPr bwMode="auto">
              <a:xfrm>
                <a:off x="2108" y="5862"/>
                <a:ext cx="3954" cy="749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/>
                <a:r>
                  <a:rPr lang="ar-SA" sz="2000" dirty="0">
                    <a:solidFill>
                      <a:srgbClr val="C00000"/>
                    </a:solidFill>
                    <a:latin typeface="Times New Roman" pitchFamily="18" charset="0"/>
                    <a:cs typeface="AL-Mohanad Bold" pitchFamily="2" charset="-78"/>
                  </a:rPr>
                  <a:t>المعطف أو السترة الخارجية</a:t>
                </a:r>
                <a:endParaRPr lang="en-US" sz="2000" dirty="0">
                  <a:solidFill>
                    <a:srgbClr val="C00000"/>
                  </a:solidFill>
                  <a:cs typeface="AL-Mohanad Bold" pitchFamily="2" charset="-78"/>
                </a:endParaRPr>
              </a:p>
            </p:txBody>
          </p:sp>
          <p:sp>
            <p:nvSpPr>
              <p:cNvPr id="39" name="Text Box 41"/>
              <p:cNvSpPr txBox="1">
                <a:spLocks noChangeArrowheads="1"/>
              </p:cNvSpPr>
              <p:nvPr/>
            </p:nvSpPr>
            <p:spPr bwMode="auto">
              <a:xfrm>
                <a:off x="6847" y="5862"/>
                <a:ext cx="1323" cy="74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/>
                <a:r>
                  <a:rPr lang="ar-SA" sz="2000" dirty="0">
                    <a:solidFill>
                      <a:srgbClr val="C00000"/>
                    </a:solidFill>
                    <a:latin typeface="Times New Roman" pitchFamily="18" charset="0"/>
                    <a:cs typeface="AL-Mohanad Bold" pitchFamily="2" charset="-78"/>
                  </a:rPr>
                  <a:t>الغطاء</a:t>
                </a:r>
                <a:endParaRPr lang="en-US" sz="2000" dirty="0">
                  <a:solidFill>
                    <a:srgbClr val="C00000"/>
                  </a:solidFill>
                  <a:cs typeface="AL-Mohanad Bold" pitchFamily="2" charset="-78"/>
                </a:endParaRPr>
              </a:p>
            </p:txBody>
          </p:sp>
          <p:sp>
            <p:nvSpPr>
              <p:cNvPr id="40" name="Text Box 42"/>
              <p:cNvSpPr txBox="1">
                <a:spLocks noChangeArrowheads="1"/>
              </p:cNvSpPr>
              <p:nvPr/>
            </p:nvSpPr>
            <p:spPr bwMode="auto">
              <a:xfrm>
                <a:off x="6522" y="7383"/>
                <a:ext cx="3131" cy="749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/>
                <a:r>
                  <a:rPr lang="ar-SA" sz="2000" dirty="0">
                    <a:solidFill>
                      <a:srgbClr val="C00000"/>
                    </a:solidFill>
                    <a:latin typeface="Times New Roman" pitchFamily="18" charset="0"/>
                    <a:cs typeface="AL-Mohanad Bold" pitchFamily="2" charset="-78"/>
                  </a:rPr>
                  <a:t>قلب الليف ( نواته ) </a:t>
                </a:r>
                <a:endParaRPr lang="en-US" sz="2000" dirty="0">
                  <a:solidFill>
                    <a:srgbClr val="C00000"/>
                  </a:solidFill>
                  <a:cs typeface="AL-Mohanad Bold" pitchFamily="2" charset="-78"/>
                </a:endParaRPr>
              </a:p>
            </p:txBody>
          </p:sp>
          <p:sp>
            <p:nvSpPr>
              <p:cNvPr id="41" name="Line 43"/>
              <p:cNvSpPr>
                <a:spLocks noChangeShapeType="1"/>
              </p:cNvSpPr>
              <p:nvPr/>
            </p:nvSpPr>
            <p:spPr bwMode="auto">
              <a:xfrm flipH="1" flipV="1">
                <a:off x="4535" y="6297"/>
                <a:ext cx="186" cy="31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42" name="Line 44"/>
              <p:cNvSpPr>
                <a:spLocks noChangeShapeType="1"/>
              </p:cNvSpPr>
              <p:nvPr/>
            </p:nvSpPr>
            <p:spPr bwMode="auto">
              <a:xfrm flipH="1" flipV="1">
                <a:off x="7805" y="6942"/>
                <a:ext cx="218" cy="5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43" name="Line 45"/>
              <p:cNvSpPr>
                <a:spLocks noChangeShapeType="1"/>
              </p:cNvSpPr>
              <p:nvPr/>
            </p:nvSpPr>
            <p:spPr bwMode="auto">
              <a:xfrm flipV="1">
                <a:off x="6715" y="6297"/>
                <a:ext cx="668" cy="5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44" name="Rectangle 23"/>
            <p:cNvSpPr>
              <a:spLocks noChangeArrowheads="1"/>
            </p:cNvSpPr>
            <p:nvPr/>
          </p:nvSpPr>
          <p:spPr bwMode="auto">
            <a:xfrm>
              <a:off x="395536" y="4869160"/>
              <a:ext cx="4769065" cy="446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rtl="0"/>
              <a:r>
                <a:rPr lang="en-US" sz="2300" b="1" dirty="0" smtClean="0">
                  <a:cs typeface="Sultan  koufi circular" pitchFamily="2" charset="-78"/>
                </a:rPr>
                <a:t>(Fiber Optics</a:t>
              </a:r>
              <a:r>
                <a:rPr lang="ar-SA" sz="2300" dirty="0" smtClean="0">
                  <a:cs typeface="Sultan  koufi circular" pitchFamily="2" charset="-78"/>
                </a:rPr>
                <a:t> 3- كابلات الألياف البصرية</a:t>
              </a:r>
              <a:r>
                <a:rPr lang="ar-SA" sz="300" dirty="0" smtClean="0">
                  <a:cs typeface="Sultan  koufi circular" pitchFamily="2" charset="-78"/>
                </a:rPr>
                <a:t> </a:t>
              </a:r>
              <a:r>
                <a:rPr lang="ar-SA" sz="2300" dirty="0" smtClean="0">
                  <a:cs typeface="Sultan  koufi circular" pitchFamily="2" charset="-78"/>
                </a:rPr>
                <a:t>(</a:t>
              </a:r>
              <a:endParaRPr lang="en-US" sz="2300" dirty="0">
                <a:cs typeface="Sultan  koufi circular" pitchFamily="2" charset="-78"/>
              </a:endParaRPr>
            </a:p>
          </p:txBody>
        </p:sp>
      </p:grpSp>
      <p:pic>
        <p:nvPicPr>
          <p:cNvPr id="50" name="صورة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626" y="4948282"/>
            <a:ext cx="2564614" cy="206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79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رسم تخطيطي 2"/>
          <p:cNvGraphicFramePr/>
          <p:nvPr>
            <p:extLst>
              <p:ext uri="{D42A27DB-BD31-4B8C-83A1-F6EECF244321}">
                <p14:modId xmlns:p14="http://schemas.microsoft.com/office/powerpoint/2010/main" val="1829528159"/>
              </p:ext>
            </p:extLst>
          </p:nvPr>
        </p:nvGraphicFramePr>
        <p:xfrm>
          <a:off x="302249" y="357166"/>
          <a:ext cx="7870151" cy="6072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صورة 3" descr="WimaxTowerAnimation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33906" y="2852936"/>
            <a:ext cx="3510126" cy="400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1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السياحة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" y="0"/>
            <a:ext cx="9144032" cy="6858000"/>
          </a:xfrm>
          <a:prstGeom prst="rect">
            <a:avLst/>
          </a:prstGeom>
        </p:spPr>
      </p:pic>
      <p:pic>
        <p:nvPicPr>
          <p:cNvPr id="12" name="صورة 11" descr="0005 - طائرات - Avions - Planes.png"/>
          <p:cNvPicPr>
            <a:picLocks noChangeAspect="1"/>
          </p:cNvPicPr>
          <p:nvPr/>
        </p:nvPicPr>
        <p:blipFill>
          <a:blip r:embed="rId3" cstate="print"/>
          <a:srcRect l="16536" t="30205" r="23676" b="23327"/>
          <a:stretch>
            <a:fillRect/>
          </a:stretch>
        </p:blipFill>
        <p:spPr>
          <a:xfrm>
            <a:off x="9429784" y="428604"/>
            <a:ext cx="3357586" cy="1428760"/>
          </a:xfrm>
          <a:prstGeom prst="rect">
            <a:avLst/>
          </a:prstGeom>
        </p:spPr>
      </p:pic>
      <p:pic>
        <p:nvPicPr>
          <p:cNvPr id="13" name="صورة 12" descr="0004 - طائرات - Avions - Plan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35679" y="-2857544"/>
            <a:ext cx="5289865" cy="3429024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85720" y="714356"/>
            <a:ext cx="850112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60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ohanad Bold" pitchFamily="2" charset="-78"/>
              </a:rPr>
              <a:t>نماذج من تطبيقات شبكات الحاسب</a:t>
            </a:r>
            <a:endParaRPr lang="en-US" sz="600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L-Mohanad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9516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صورة 8" descr="fmpro_migrator_development_databases-12279.jpe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8" y="3861049"/>
            <a:ext cx="2835498" cy="292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زاوية مطوية 6"/>
          <p:cNvSpPr/>
          <p:nvPr/>
        </p:nvSpPr>
        <p:spPr>
          <a:xfrm>
            <a:off x="1403648" y="188640"/>
            <a:ext cx="6408712" cy="900000"/>
          </a:xfrm>
          <a:prstGeom prst="foldedCorner">
            <a:avLst>
              <a:gd name="adj" fmla="val 42358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white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763688" y="4334395"/>
            <a:ext cx="4763493" cy="2262957"/>
          </a:xfrm>
        </p:spPr>
        <p:txBody>
          <a:bodyPr>
            <a:noAutofit/>
          </a:bodyPr>
          <a:lstStyle/>
          <a:p>
            <a:pPr marL="444500" indent="-444500">
              <a:buClr>
                <a:schemeClr val="accent1">
                  <a:lumMod val="75000"/>
                </a:schemeClr>
              </a:buClr>
              <a:buSzPct val="103000"/>
              <a:buFont typeface="Wingdings" pitchFamily="2" charset="2"/>
              <a:buBlip>
                <a:blip r:embed="rId3"/>
              </a:buBlip>
              <a:defRPr/>
            </a:pPr>
            <a:r>
              <a:rPr lang="ar-SA" sz="4400" dirty="0">
                <a:solidFill>
                  <a:srgbClr val="201B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GA Aladdin Regular" pitchFamily="2" charset="-78"/>
              </a:rPr>
              <a:t>الفنادق.</a:t>
            </a:r>
          </a:p>
          <a:p>
            <a:pPr marL="444500" indent="-444500">
              <a:buClr>
                <a:schemeClr val="accent1">
                  <a:lumMod val="75000"/>
                </a:schemeClr>
              </a:buClr>
              <a:buSzPct val="103000"/>
              <a:buFont typeface="Wingdings" pitchFamily="2" charset="2"/>
              <a:buBlip>
                <a:blip r:embed="rId3"/>
              </a:buBlip>
              <a:defRPr/>
            </a:pPr>
            <a:r>
              <a:rPr lang="ar-SA" sz="4400" dirty="0">
                <a:solidFill>
                  <a:srgbClr val="201B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GA Aladdin Regular" pitchFamily="2" charset="-78"/>
              </a:rPr>
              <a:t>شركات الطيران.</a:t>
            </a:r>
          </a:p>
          <a:p>
            <a:pPr marL="444500" indent="-444500">
              <a:buClr>
                <a:schemeClr val="accent1">
                  <a:lumMod val="75000"/>
                </a:schemeClr>
              </a:buClr>
              <a:buSzPct val="103000"/>
              <a:buFont typeface="Wingdings" pitchFamily="2" charset="2"/>
              <a:buBlip>
                <a:blip r:embed="rId3"/>
              </a:buBlip>
              <a:defRPr/>
            </a:pPr>
            <a:r>
              <a:rPr lang="ar-SA" sz="4400" dirty="0">
                <a:solidFill>
                  <a:srgbClr val="201B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GA Aladdin Regular" pitchFamily="2" charset="-78"/>
              </a:rPr>
              <a:t>الأحوال المدنية.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1450522" y="188640"/>
            <a:ext cx="64459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5400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mpact"/>
                <a:cs typeface="AGA Aladdin Regular" pitchFamily="2" charset="-78"/>
              </a:rPr>
              <a:t> </a:t>
            </a:r>
            <a:r>
              <a:rPr lang="ar-SA" sz="5400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mpact"/>
                <a:cs typeface="AGA Aladdin Regular" pitchFamily="2" charset="-78"/>
              </a:rPr>
              <a:t>1/قـواعد البـيـانـات الموزعة</a:t>
            </a:r>
            <a:endParaRPr lang="ar-SA" sz="5400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Impact"/>
              <a:cs typeface="AGA Aladdin Regular" pitchFamily="2" charset="-78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79512" y="1669157"/>
            <a:ext cx="8640960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ar-SA" sz="3300" dirty="0">
                <a:solidFill>
                  <a:srgbClr val="201B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GA Aladdin Regular" pitchFamily="2" charset="-78"/>
              </a:rPr>
              <a:t>يتم في قواعد البيانات إدخال البيانات والمعلومات في جهاز الحاسب المركزي أو في مواقع متعددة ثم استرجاعها عند الطلب من خلال شبكة الحاسب والتي تربط الحاسبات </a:t>
            </a:r>
            <a:r>
              <a:rPr lang="ar-SA" sz="3300" dirty="0" smtClean="0">
                <a:solidFill>
                  <a:srgbClr val="201B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GA Aladdin Regular" pitchFamily="2" charset="-78"/>
              </a:rPr>
              <a:t>بالأماكن المختلفة</a:t>
            </a:r>
            <a:r>
              <a:rPr lang="ar-SA" sz="3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GA Aladdin Regular" pitchFamily="2" charset="-78"/>
              </a:rPr>
              <a:t>.</a:t>
            </a:r>
            <a:endParaRPr lang="en-US" sz="3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GA Aladdin Regular" pitchFamily="2" charset="-78"/>
            </a:endParaRPr>
          </a:p>
        </p:txBody>
      </p:sp>
      <p:sp>
        <p:nvSpPr>
          <p:cNvPr id="9" name="WordArt 6"/>
          <p:cNvSpPr>
            <a:spLocks noChangeArrowheads="1" noChangeShapeType="1" noTextEdit="1"/>
          </p:cNvSpPr>
          <p:nvPr/>
        </p:nvSpPr>
        <p:spPr bwMode="auto">
          <a:xfrm>
            <a:off x="611560" y="3573016"/>
            <a:ext cx="8064896" cy="5040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ar-SA" sz="3600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mpact"/>
                <a:cs typeface="AGA Aladdin Regular" pitchFamily="2" charset="-78"/>
              </a:rPr>
              <a:t> </a:t>
            </a:r>
            <a:r>
              <a:rPr lang="ar-SA" sz="3600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mpact"/>
                <a:cs typeface="AGA Aladdin Regular" pitchFamily="2" charset="-78"/>
              </a:rPr>
              <a:t>أمثلة </a:t>
            </a:r>
            <a:r>
              <a:rPr lang="ar-SA" sz="3600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mpact"/>
                <a:cs typeface="AGA Aladdin Regular" pitchFamily="2" charset="-78"/>
              </a:rPr>
              <a:t>لبعض القطاعات التي تعتمد على قواعد البيانات الموزعة</a:t>
            </a:r>
          </a:p>
        </p:txBody>
      </p:sp>
    </p:spTree>
    <p:extLst>
      <p:ext uri="{BB962C8B-B14F-4D97-AF65-F5344CB8AC3E}">
        <p14:creationId xmlns:p14="http://schemas.microsoft.com/office/powerpoint/2010/main" val="859591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/>
          <p:cNvSpPr>
            <a:spLocks noGrp="1"/>
          </p:cNvSpPr>
          <p:nvPr>
            <p:ph type="title"/>
          </p:nvPr>
        </p:nvSpPr>
        <p:spPr>
          <a:xfrm>
            <a:off x="210312" y="571480"/>
            <a:ext cx="8647968" cy="5857916"/>
          </a:xfrm>
        </p:spPr>
        <p:txBody>
          <a:bodyPr>
            <a:noAutofit/>
          </a:bodyPr>
          <a:lstStyle/>
          <a:p>
            <a:pPr algn="ctr"/>
            <a:r>
              <a:rPr lang="ar-SA" sz="16600" b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شبكـات</a:t>
            </a:r>
            <a:br>
              <a:rPr lang="ar-SA" sz="16600" b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</a:br>
            <a:r>
              <a:rPr lang="ar-SA" sz="16600" b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الحـــاسب</a:t>
            </a:r>
            <a:endParaRPr lang="ar-SA" sz="16600" b="0" dirty="0">
              <a:solidFill>
                <a:srgbClr val="C0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6387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خطط انسيابي: مستند 10"/>
          <p:cNvSpPr/>
          <p:nvPr/>
        </p:nvSpPr>
        <p:spPr>
          <a:xfrm>
            <a:off x="1835696" y="260648"/>
            <a:ext cx="5976664" cy="1231017"/>
          </a:xfrm>
          <a:prstGeom prst="flowChartDocumen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glow rad="101600">
              <a:schemeClr val="bg1">
                <a:lumMod val="8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188424" y="2769890"/>
            <a:ext cx="7200000" cy="3539430"/>
          </a:xfrm>
          <a:prstGeom prst="rect">
            <a:avLst/>
          </a:prstGeom>
          <a:solidFill>
            <a:srgbClr val="FFCC00">
              <a:alpha val="5000"/>
            </a:srgbClr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457200" indent="-457200" algn="r">
              <a:spcBef>
                <a:spcPct val="50000"/>
              </a:spcBef>
              <a:buSzPct val="130000"/>
              <a:buBlip>
                <a:blip r:embed="rId3"/>
              </a:buBlip>
            </a:pPr>
            <a:endParaRPr lang="ar-SA" sz="3200" b="1" dirty="0" smtClean="0">
              <a:solidFill>
                <a:srgbClr val="181137"/>
              </a:solidFill>
              <a:latin typeface="ae_AlMohanad" pitchFamily="18" charset="-78"/>
              <a:cs typeface="ae_AlMohanad" pitchFamily="18" charset="-78"/>
            </a:endParaRPr>
          </a:p>
          <a:p>
            <a:pPr marL="457200" indent="-457200" algn="r">
              <a:spcBef>
                <a:spcPct val="50000"/>
              </a:spcBef>
              <a:buSzPct val="130000"/>
              <a:buBlip>
                <a:blip r:embed="rId3"/>
              </a:buBlip>
            </a:pPr>
            <a:endParaRPr lang="ar-SA" sz="3200" b="1" dirty="0">
              <a:solidFill>
                <a:srgbClr val="181137"/>
              </a:solidFill>
              <a:latin typeface="ae_AlMohanad" pitchFamily="18" charset="-78"/>
              <a:cs typeface="ae_AlMohanad" pitchFamily="18" charset="-78"/>
            </a:endParaRPr>
          </a:p>
          <a:p>
            <a:pPr marL="457200" indent="-457200" algn="r">
              <a:spcBef>
                <a:spcPct val="50000"/>
              </a:spcBef>
              <a:buSzPct val="130000"/>
              <a:buBlip>
                <a:blip r:embed="rId3"/>
              </a:buBlip>
            </a:pPr>
            <a:endParaRPr lang="ar-SA" sz="3200" b="1" dirty="0" smtClean="0">
              <a:solidFill>
                <a:srgbClr val="181137"/>
              </a:solidFill>
              <a:latin typeface="ae_AlMohanad" pitchFamily="18" charset="-78"/>
              <a:cs typeface="ae_AlMohanad" pitchFamily="18" charset="-78"/>
            </a:endParaRPr>
          </a:p>
          <a:p>
            <a:pPr marL="457200" indent="-457200" algn="r">
              <a:spcBef>
                <a:spcPct val="50000"/>
              </a:spcBef>
              <a:buSzPct val="130000"/>
              <a:buBlip>
                <a:blip r:embed="rId3"/>
              </a:buBlip>
            </a:pPr>
            <a:endParaRPr lang="ar-SA" sz="3200" b="1" dirty="0">
              <a:solidFill>
                <a:srgbClr val="181137"/>
              </a:solidFill>
              <a:latin typeface="ae_AlMohanad" pitchFamily="18" charset="-78"/>
              <a:cs typeface="ae_AlMohanad" pitchFamily="18" charset="-78"/>
            </a:endParaRPr>
          </a:p>
          <a:p>
            <a:pPr algn="r">
              <a:spcBef>
                <a:spcPct val="50000"/>
              </a:spcBef>
              <a:buSzPct val="130000"/>
            </a:pPr>
            <a:endParaRPr lang="en-US" sz="3200" b="1" dirty="0">
              <a:solidFill>
                <a:srgbClr val="181137"/>
              </a:solidFill>
              <a:latin typeface="ae_AlMohanad" pitchFamily="18" charset="-78"/>
              <a:cs typeface="ae_AlMohanad" pitchFamily="18" charset="-78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684213" y="1491665"/>
            <a:ext cx="79922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ar-SA" sz="3200" b="1" dirty="0">
                <a:solidFill>
                  <a:srgbClr val="201B16"/>
                </a:solidFill>
                <a:latin typeface="ae_AlMohanad" pitchFamily="18" charset="-78"/>
                <a:cs typeface="ae_AlMohanad" pitchFamily="18" charset="-78"/>
              </a:rPr>
              <a:t>عملاء المصارف يمكنهم إجراء العديد من العمليات عن طريق شبكة الحاسب مثل :</a:t>
            </a:r>
            <a:endParaRPr lang="en-US" sz="3200" b="1" dirty="0">
              <a:solidFill>
                <a:srgbClr val="201B16"/>
              </a:solidFill>
              <a:latin typeface="ae_AlMohanad" pitchFamily="18" charset="-78"/>
              <a:cs typeface="ae_AlMohanad" pitchFamily="18" charset="-78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1954318" y="404664"/>
            <a:ext cx="5734262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800" kern="10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e_AlMohanad" pitchFamily="18" charset="-78"/>
                <a:cs typeface="PT Bold Heading" pitchFamily="2" charset="-78"/>
              </a:rPr>
              <a:t>2</a:t>
            </a:r>
            <a:r>
              <a:rPr lang="ar-SA" sz="4800" kern="10" dirty="0">
                <a:solidFill>
                  <a:srgbClr val="FFC0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e_AlMohanad" pitchFamily="18" charset="-78"/>
                <a:cs typeface="PT Bold Heading" pitchFamily="2" charset="-78"/>
              </a:rPr>
              <a:t>/</a:t>
            </a:r>
            <a:r>
              <a:rPr lang="ar-SA" sz="4800" kern="10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e_AlMohanad" pitchFamily="18" charset="-78"/>
                <a:cs typeface="PT Bold Heading" pitchFamily="2" charset="-78"/>
              </a:rPr>
              <a:t> </a:t>
            </a:r>
            <a:r>
              <a:rPr lang="ar-SA" sz="4800" kern="10" dirty="0">
                <a:solidFill>
                  <a:srgbClr val="FFC0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e_AlMohanad" pitchFamily="18" charset="-78"/>
                <a:cs typeface="PT Bold Heading" pitchFamily="2" charset="-78"/>
              </a:rPr>
              <a:t>الاستخدامات المصرفية</a:t>
            </a:r>
          </a:p>
        </p:txBody>
      </p:sp>
      <p:pic>
        <p:nvPicPr>
          <p:cNvPr id="14" name="صورة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8521" y="4293096"/>
            <a:ext cx="3027609" cy="2664296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188424" y="2780928"/>
            <a:ext cx="7200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ct val="50000"/>
              </a:spcBef>
              <a:buSzPct val="130000"/>
              <a:buBlip>
                <a:blip r:embed="rId3"/>
              </a:buBlip>
            </a:pPr>
            <a:r>
              <a:rPr lang="ar-SA" sz="3200" b="1" dirty="0">
                <a:solidFill>
                  <a:srgbClr val="181137"/>
                </a:solidFill>
                <a:latin typeface="ae_AlMohanad" pitchFamily="18" charset="-78"/>
                <a:cs typeface="ae_AlMohanad" pitchFamily="18" charset="-78"/>
              </a:rPr>
              <a:t>الحصول على النقد.</a:t>
            </a:r>
          </a:p>
          <a:p>
            <a:pPr marL="457200" lvl="0" indent="-457200">
              <a:spcBef>
                <a:spcPct val="50000"/>
              </a:spcBef>
              <a:buSzPct val="130000"/>
              <a:buBlip>
                <a:blip r:embed="rId3"/>
              </a:buBlip>
            </a:pPr>
            <a:r>
              <a:rPr lang="ar-SA" sz="3200" b="1" dirty="0">
                <a:solidFill>
                  <a:srgbClr val="181137"/>
                </a:solidFill>
                <a:latin typeface="ae_AlMohanad" pitchFamily="18" charset="-78"/>
                <a:cs typeface="ae_AlMohanad" pitchFamily="18" charset="-78"/>
              </a:rPr>
              <a:t>الحصول على معلومات عن حساباتهم البنكية.</a:t>
            </a:r>
          </a:p>
          <a:p>
            <a:pPr marL="457200" lvl="0" indent="-457200">
              <a:spcBef>
                <a:spcPct val="50000"/>
              </a:spcBef>
              <a:buSzPct val="130000"/>
              <a:buBlip>
                <a:blip r:embed="rId3"/>
              </a:buBlip>
            </a:pPr>
            <a:r>
              <a:rPr lang="ar-SA" sz="3200" b="1" dirty="0">
                <a:solidFill>
                  <a:srgbClr val="181137"/>
                </a:solidFill>
                <a:latin typeface="ae_AlMohanad" pitchFamily="18" charset="-78"/>
                <a:cs typeface="ae_AlMohanad" pitchFamily="18" charset="-78"/>
              </a:rPr>
              <a:t>إجراء التحويلات المصرفية.</a:t>
            </a:r>
          </a:p>
          <a:p>
            <a:pPr marL="457200" lvl="0" indent="-457200">
              <a:spcBef>
                <a:spcPct val="50000"/>
              </a:spcBef>
              <a:buSzPct val="130000"/>
              <a:buBlip>
                <a:blip r:embed="rId3"/>
              </a:buBlip>
            </a:pPr>
            <a:r>
              <a:rPr lang="ar-SA" sz="3200" b="1" dirty="0">
                <a:solidFill>
                  <a:srgbClr val="181137"/>
                </a:solidFill>
                <a:latin typeface="ae_AlMohanad" pitchFamily="18" charset="-78"/>
                <a:cs typeface="ae_AlMohanad" pitchFamily="18" charset="-78"/>
              </a:rPr>
              <a:t>تسديد فواتير الخدمات العامة.</a:t>
            </a:r>
          </a:p>
          <a:p>
            <a:pPr marL="457200" lvl="0" indent="-457200">
              <a:spcBef>
                <a:spcPct val="50000"/>
              </a:spcBef>
              <a:buSzPct val="130000"/>
              <a:buBlip>
                <a:blip r:embed="rId3"/>
              </a:buBlip>
            </a:pPr>
            <a:r>
              <a:rPr lang="ar-SA" sz="3200" b="1" dirty="0">
                <a:solidFill>
                  <a:srgbClr val="181137"/>
                </a:solidFill>
                <a:latin typeface="ae_AlMohanad" pitchFamily="18" charset="-78"/>
                <a:cs typeface="ae_AlMohanad" pitchFamily="18" charset="-78"/>
              </a:rPr>
              <a:t>إيداع المبالغ في حساباتهم.</a:t>
            </a:r>
            <a:endParaRPr lang="en-US" sz="3200" b="1" dirty="0">
              <a:solidFill>
                <a:srgbClr val="181137"/>
              </a:solidFill>
              <a:latin typeface="ae_AlMohanad" pitchFamily="18" charset="-78"/>
              <a:cs typeface="ae_AlMohanad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5485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خطط انسيابي: مستند 10"/>
          <p:cNvSpPr/>
          <p:nvPr/>
        </p:nvSpPr>
        <p:spPr>
          <a:xfrm>
            <a:off x="1835696" y="260648"/>
            <a:ext cx="5976664" cy="1231017"/>
          </a:xfrm>
          <a:prstGeom prst="flowChartDocumen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glow rad="101600">
              <a:schemeClr val="bg1">
                <a:lumMod val="8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259632" y="2924944"/>
            <a:ext cx="6984776" cy="3139321"/>
          </a:xfrm>
          <a:prstGeom prst="rect">
            <a:avLst/>
          </a:prstGeom>
          <a:solidFill>
            <a:srgbClr val="FFCC00">
              <a:alpha val="5000"/>
            </a:srgbClr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SzPct val="130000"/>
              <a:buFontTx/>
              <a:buBlip>
                <a:blip r:embed="rId3"/>
              </a:buBlip>
            </a:pPr>
            <a:endParaRPr lang="ar-SA" sz="3600" b="1" dirty="0" smtClean="0">
              <a:solidFill>
                <a:srgbClr val="181137"/>
              </a:solidFill>
              <a:latin typeface="ae_AlMohanad" pitchFamily="18" charset="-78"/>
              <a:cs typeface="ae_AlMohanad" pitchFamily="18" charset="-78"/>
            </a:endParaRPr>
          </a:p>
          <a:p>
            <a:pPr marL="457200" indent="-457200">
              <a:spcBef>
                <a:spcPct val="50000"/>
              </a:spcBef>
              <a:buSzPct val="130000"/>
              <a:buFontTx/>
              <a:buBlip>
                <a:blip r:embed="rId3"/>
              </a:buBlip>
            </a:pPr>
            <a:endParaRPr lang="ar-SA" sz="3600" b="1" dirty="0">
              <a:solidFill>
                <a:srgbClr val="181137"/>
              </a:solidFill>
              <a:latin typeface="ae_AlMohanad" pitchFamily="18" charset="-78"/>
              <a:cs typeface="ae_AlMohanad" pitchFamily="18" charset="-78"/>
            </a:endParaRPr>
          </a:p>
          <a:p>
            <a:pPr marL="457200" indent="-457200">
              <a:spcBef>
                <a:spcPct val="50000"/>
              </a:spcBef>
              <a:buSzPct val="130000"/>
              <a:buFontTx/>
              <a:buBlip>
                <a:blip r:embed="rId3"/>
              </a:buBlip>
            </a:pPr>
            <a:endParaRPr lang="ar-SA" sz="3600" b="1" dirty="0" smtClean="0">
              <a:solidFill>
                <a:srgbClr val="181137"/>
              </a:solidFill>
              <a:latin typeface="ae_AlMohanad" pitchFamily="18" charset="-78"/>
              <a:cs typeface="ae_AlMohanad" pitchFamily="18" charset="-78"/>
            </a:endParaRPr>
          </a:p>
          <a:p>
            <a:pPr marL="457200" indent="-457200">
              <a:spcBef>
                <a:spcPct val="50000"/>
              </a:spcBef>
              <a:buSzPct val="130000"/>
              <a:buFontTx/>
              <a:buBlip>
                <a:blip r:embed="rId3"/>
              </a:buBlip>
            </a:pPr>
            <a:endParaRPr lang="ar-SA" sz="3600" b="1" dirty="0">
              <a:solidFill>
                <a:srgbClr val="181137"/>
              </a:solidFill>
              <a:latin typeface="ae_AlMohanad" pitchFamily="18" charset="-78"/>
              <a:cs typeface="ae_AlMohanad" pitchFamily="18" charset="-78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467544" y="1491665"/>
            <a:ext cx="8280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000" b="1" dirty="0" smtClean="0">
                <a:solidFill>
                  <a:srgbClr val="201B16"/>
                </a:solidFill>
                <a:latin typeface="ae_AlMohanad" pitchFamily="18" charset="-78"/>
                <a:cs typeface="ae_AlMohanad" pitchFamily="18" charset="-78"/>
              </a:rPr>
              <a:t>والمصارف يمكنها إجراء العديد من العمليات خلال شبكة الحاسب مثل :</a:t>
            </a:r>
            <a:endParaRPr lang="ar-SA" sz="4000" b="1" dirty="0">
              <a:solidFill>
                <a:srgbClr val="201B16"/>
              </a:solidFill>
              <a:latin typeface="ae_AlMohanad" pitchFamily="18" charset="-78"/>
              <a:cs typeface="ae_AlMohanad" pitchFamily="18" charset="-78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1954318" y="404664"/>
            <a:ext cx="5734262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800" kern="10" dirty="0" smtClean="0">
                <a:solidFill>
                  <a:srgbClr val="FFC000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latin typeface="ae_AlMohanad" pitchFamily="18" charset="-78"/>
                <a:cs typeface="PT Bold Heading" pitchFamily="2" charset="-78"/>
              </a:rPr>
              <a:t>2</a:t>
            </a:r>
            <a:r>
              <a:rPr lang="ar-SA" sz="4800" kern="10" dirty="0">
                <a:solidFill>
                  <a:srgbClr val="FFC000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latin typeface="ae_AlMohanad" pitchFamily="18" charset="-78"/>
                <a:cs typeface="PT Bold Heading" pitchFamily="2" charset="-78"/>
              </a:rPr>
              <a:t>/</a:t>
            </a:r>
            <a:r>
              <a:rPr lang="ar-SA" sz="4800" kern="10" dirty="0" smtClean="0">
                <a:solidFill>
                  <a:srgbClr val="FFC000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latin typeface="ae_AlMohanad" pitchFamily="18" charset="-78"/>
                <a:cs typeface="PT Bold Heading" pitchFamily="2" charset="-78"/>
              </a:rPr>
              <a:t> </a:t>
            </a:r>
            <a:r>
              <a:rPr lang="ar-SA" sz="4800" kern="10" dirty="0">
                <a:solidFill>
                  <a:srgbClr val="FFC000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latin typeface="ae_AlMohanad" pitchFamily="18" charset="-78"/>
                <a:cs typeface="PT Bold Heading" pitchFamily="2" charset="-78"/>
              </a:rPr>
              <a:t>الاستخدامات المصرفية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5797152" y="0"/>
            <a:ext cx="5943600" cy="1555750"/>
          </a:xfrm>
          <a:prstGeom prst="rect">
            <a:avLst/>
          </a:prstGeom>
          <a:noFill/>
          <a:ln/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b="1" smtClean="0"/>
              <a:t> </a:t>
            </a:r>
            <a:r>
              <a:rPr lang="ar-SA" smtClean="0"/>
              <a:t> </a:t>
            </a:r>
            <a:endParaRPr lang="en-US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478" y="5229200"/>
            <a:ext cx="1672026" cy="1944216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5993"/>
            <a:ext cx="2411759" cy="2108181"/>
          </a:xfrm>
          <a:prstGeom prst="rect">
            <a:avLst/>
          </a:prstGeom>
        </p:spPr>
      </p:pic>
      <p:sp>
        <p:nvSpPr>
          <p:cNvPr id="16" name="مستطيل 15"/>
          <p:cNvSpPr/>
          <p:nvPr/>
        </p:nvSpPr>
        <p:spPr>
          <a:xfrm>
            <a:off x="1331640" y="3077086"/>
            <a:ext cx="6947424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ct val="50000"/>
              </a:spcBef>
              <a:buSzPct val="130000"/>
              <a:buBlip>
                <a:blip r:embed="rId3"/>
              </a:buBlip>
            </a:pPr>
            <a:r>
              <a:rPr lang="ar-SA" sz="3600" b="1" dirty="0">
                <a:solidFill>
                  <a:srgbClr val="181137"/>
                </a:solidFill>
                <a:latin typeface="ae_AlMohanad" pitchFamily="18" charset="-78"/>
                <a:cs typeface="ae_AlMohanad" pitchFamily="18" charset="-78"/>
              </a:rPr>
              <a:t>إرسال المبالغ.</a:t>
            </a:r>
          </a:p>
          <a:p>
            <a:pPr marL="457200" lvl="0" indent="-457200">
              <a:spcBef>
                <a:spcPts val="1200"/>
              </a:spcBef>
              <a:buSzPct val="130000"/>
              <a:buBlip>
                <a:blip r:embed="rId3"/>
              </a:buBlip>
            </a:pPr>
            <a:r>
              <a:rPr lang="ar-SA" sz="3600" b="1" dirty="0">
                <a:solidFill>
                  <a:srgbClr val="181137"/>
                </a:solidFill>
                <a:latin typeface="ae_AlMohanad" pitchFamily="18" charset="-78"/>
                <a:cs typeface="ae_AlMohanad" pitchFamily="18" charset="-78"/>
              </a:rPr>
              <a:t>تبادل المعلومات المصرفية كالبورصة وأسعار العملات فورياً بواسطة البيانات الرقمية في أجهزة الحاسب عبر الاقمار الصناعية.</a:t>
            </a:r>
          </a:p>
        </p:txBody>
      </p:sp>
    </p:spTree>
    <p:extLst>
      <p:ext uri="{BB962C8B-B14F-4D97-AF65-F5344CB8AC3E}">
        <p14:creationId xmlns:p14="http://schemas.microsoft.com/office/powerpoint/2010/main" val="113610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50825" y="1557338"/>
            <a:ext cx="5943600" cy="6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rtl="1" fontAlgn="base">
              <a:spcBef>
                <a:spcPct val="20000"/>
              </a:spcBef>
              <a:spcAft>
                <a:spcPct val="0"/>
              </a:spcAft>
              <a:buFontTx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justLow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0" cap="none" spc="0" normalizeH="0" baseline="0" noProof="0" smtClean="0">
                <a:ln>
                  <a:noFill/>
                </a:ln>
                <a:solidFill>
                  <a:srgbClr val="5A4B3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23528" y="1755973"/>
            <a:ext cx="835317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ar-SA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cs typeface="AL-Mohanad Bold" pitchFamily="2" charset="-78"/>
              </a:rPr>
              <a:t>يتم </a:t>
            </a:r>
            <a:r>
              <a:rPr lang="ar-SA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cs typeface="AL-Mohanad Bold" pitchFamily="2" charset="-78"/>
              </a:rPr>
              <a:t>جمع البيانات عن ظاهرة معينة من مصادر استشعار مختلفة ثم ترسل عبر الشبكة إلى جهاز حاسب خادم يقوم بتحليلها ويتخذ  الإجراء الإلكتروني اللازم للتعديل ومعالجة الظاهرة:</a:t>
            </a:r>
            <a:endParaRPr lang="en-US" sz="3200" b="1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cs typeface="AL-Mohanad Bold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539552" y="3356992"/>
            <a:ext cx="79928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200" u="sng" kern="10" dirty="0" smtClean="0">
                <a:ln w="9525">
                  <a:noFill/>
                  <a:round/>
                  <a:headEnd/>
                  <a:tailEnd/>
                </a:ln>
                <a:effectLst>
                  <a:glow rad="139700">
                    <a:srgbClr val="FFFF00">
                      <a:alpha val="40000"/>
                    </a:srgbClr>
                  </a:glow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  <a:cs typeface="Arabuter" pitchFamily="2" charset="-78"/>
              </a:rPr>
              <a:t>من الأمثلة لنظم التحكم الآلي:</a:t>
            </a:r>
          </a:p>
          <a:p>
            <a:endParaRPr lang="ar-SA" sz="1050" u="sng" kern="10" dirty="0">
              <a:ln w="9525">
                <a:noFill/>
                <a:round/>
                <a:headEnd/>
                <a:tailEnd/>
              </a:ln>
              <a:effectLst>
                <a:glow rad="139700">
                  <a:srgbClr val="FFFF00">
                    <a:alpha val="40000"/>
                  </a:srgbClr>
                </a:glow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/>
              <a:cs typeface="Arabuter" pitchFamily="2" charset="-78"/>
            </a:endParaRPr>
          </a:p>
          <a:p>
            <a:pPr>
              <a:lnSpc>
                <a:spcPct val="110000"/>
              </a:lnSpc>
            </a:pPr>
            <a:r>
              <a:rPr lang="ar-SA" sz="3200" kern="10" dirty="0">
                <a:ln w="9525">
                  <a:noFill/>
                  <a:round/>
                  <a:headEnd/>
                  <a:tailEnd/>
                </a:ln>
                <a:effectLst>
                  <a:glow rad="139700">
                    <a:srgbClr val="FFFF00">
                      <a:alpha val="40000"/>
                    </a:srgbClr>
                  </a:glow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  <a:cs typeface="Arabuter" pitchFamily="2" charset="-78"/>
              </a:rPr>
              <a:t>أ) </a:t>
            </a:r>
            <a:r>
              <a:rPr lang="ar-SA" sz="3200" kern="10" dirty="0" smtClean="0">
                <a:ln w="9525">
                  <a:noFill/>
                  <a:round/>
                  <a:headEnd/>
                  <a:tailEnd/>
                </a:ln>
                <a:effectLst>
                  <a:glow rad="139700">
                    <a:srgbClr val="FFFF00">
                      <a:alpha val="40000"/>
                    </a:srgbClr>
                  </a:glow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  <a:cs typeface="Arabuter" pitchFamily="2" charset="-78"/>
              </a:rPr>
              <a:t>تنظيم </a:t>
            </a:r>
            <a:r>
              <a:rPr lang="ar-SA" sz="3200" kern="10" dirty="0">
                <a:ln w="9525">
                  <a:noFill/>
                  <a:round/>
                  <a:headEnd/>
                  <a:tailEnd/>
                </a:ln>
                <a:effectLst>
                  <a:glow rad="139700">
                    <a:srgbClr val="FFFF00">
                      <a:alpha val="40000"/>
                    </a:srgbClr>
                  </a:glow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  <a:cs typeface="Arabuter" pitchFamily="2" charset="-78"/>
              </a:rPr>
              <a:t>حـركة </a:t>
            </a:r>
            <a:r>
              <a:rPr lang="ar-SA" sz="3200" kern="10" dirty="0" smtClean="0">
                <a:ln w="9525">
                  <a:noFill/>
                  <a:round/>
                  <a:headEnd/>
                  <a:tailEnd/>
                </a:ln>
                <a:effectLst>
                  <a:glow rad="139700">
                    <a:srgbClr val="FFFF00">
                      <a:alpha val="40000"/>
                    </a:srgbClr>
                  </a:glow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  <a:cs typeface="Arabuter" pitchFamily="2" charset="-78"/>
              </a:rPr>
              <a:t>المرور</a:t>
            </a:r>
            <a:r>
              <a:rPr lang="ar-SA" sz="3200" kern="10" dirty="0">
                <a:ln w="9525">
                  <a:noFill/>
                  <a:round/>
                  <a:headEnd/>
                  <a:tailEnd/>
                </a:ln>
                <a:effectLst>
                  <a:glow rad="139700">
                    <a:srgbClr val="FFFF00">
                      <a:alpha val="40000"/>
                    </a:srgbClr>
                  </a:glow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  <a:cs typeface="Arabuter" pitchFamily="2" charset="-78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ar-SA" sz="3200" kern="10" dirty="0">
                <a:ln w="9525">
                  <a:noFill/>
                  <a:round/>
                  <a:headEnd/>
                  <a:tailEnd/>
                </a:ln>
                <a:effectLst>
                  <a:glow rad="139700">
                    <a:srgbClr val="FFFF00">
                      <a:alpha val="40000"/>
                    </a:srgbClr>
                  </a:glow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  <a:cs typeface="Arabuter" pitchFamily="2" charset="-78"/>
              </a:rPr>
              <a:t>ب) </a:t>
            </a:r>
            <a:r>
              <a:rPr lang="ar-SA" sz="3200" kern="10" dirty="0" smtClean="0">
                <a:ln w="9525">
                  <a:noFill/>
                  <a:round/>
                  <a:headEnd/>
                  <a:tailEnd/>
                </a:ln>
                <a:effectLst>
                  <a:glow rad="139700">
                    <a:srgbClr val="FFFF00">
                      <a:alpha val="40000"/>
                    </a:srgbClr>
                  </a:glow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  <a:cs typeface="Arabuter" pitchFamily="2" charset="-78"/>
              </a:rPr>
              <a:t>نظم الرادار والملاحة الجوية.</a:t>
            </a:r>
            <a:endParaRPr lang="ar-SA" sz="3200" kern="10" dirty="0">
              <a:ln w="9525">
                <a:noFill/>
                <a:round/>
                <a:headEnd/>
                <a:tailEnd/>
              </a:ln>
              <a:effectLst>
                <a:glow rad="139700">
                  <a:srgbClr val="FFFF00">
                    <a:alpha val="40000"/>
                  </a:srgbClr>
                </a:glow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/>
              <a:cs typeface="Arabuter" pitchFamily="2" charset="-78"/>
            </a:endParaRPr>
          </a:p>
          <a:p>
            <a:pPr>
              <a:lnSpc>
                <a:spcPct val="110000"/>
              </a:lnSpc>
            </a:pPr>
            <a:r>
              <a:rPr lang="ar-SA" sz="3200" kern="10" dirty="0">
                <a:ln w="9525">
                  <a:noFill/>
                  <a:round/>
                  <a:headEnd/>
                  <a:tailEnd/>
                </a:ln>
                <a:effectLst>
                  <a:glow rad="139700">
                    <a:srgbClr val="FFFF00">
                      <a:alpha val="40000"/>
                    </a:srgbClr>
                  </a:glow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  <a:cs typeface="Arabuter" pitchFamily="2" charset="-78"/>
              </a:rPr>
              <a:t>ج) العمليات </a:t>
            </a:r>
            <a:r>
              <a:rPr lang="ar-SA" sz="3200" kern="10" dirty="0" smtClean="0">
                <a:ln w="9525">
                  <a:noFill/>
                  <a:round/>
                  <a:headEnd/>
                  <a:tailEnd/>
                </a:ln>
                <a:effectLst>
                  <a:glow rad="139700">
                    <a:srgbClr val="FFFF00">
                      <a:alpha val="40000"/>
                    </a:srgbClr>
                  </a:glow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  <a:cs typeface="Arabuter" pitchFamily="2" charset="-78"/>
              </a:rPr>
              <a:t>الصناعية.</a:t>
            </a:r>
            <a:endParaRPr lang="ar-SA" sz="3200" kern="10" dirty="0">
              <a:ln w="9525">
                <a:noFill/>
                <a:round/>
                <a:headEnd/>
                <a:tailEnd/>
              </a:ln>
              <a:effectLst>
                <a:glow rad="139700">
                  <a:srgbClr val="FFFF00">
                    <a:alpha val="40000"/>
                  </a:srgbClr>
                </a:glow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/>
              <a:cs typeface="Arabuter" pitchFamily="2" charset="-78"/>
            </a:endParaRPr>
          </a:p>
          <a:p>
            <a:pPr>
              <a:lnSpc>
                <a:spcPct val="110000"/>
              </a:lnSpc>
            </a:pPr>
            <a:r>
              <a:rPr lang="ar-SA" sz="3200" kern="10" dirty="0">
                <a:ln w="9525">
                  <a:noFill/>
                  <a:round/>
                  <a:headEnd/>
                  <a:tailEnd/>
                </a:ln>
                <a:effectLst>
                  <a:glow rad="139700">
                    <a:srgbClr val="FFFF00">
                      <a:alpha val="40000"/>
                    </a:srgbClr>
                  </a:glow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  <a:cs typeface="Arabuter" pitchFamily="2" charset="-78"/>
              </a:rPr>
              <a:t>د) اجهزة الدفاع العسكرية والامنية ونظم المراقبة والحماية </a:t>
            </a:r>
            <a:r>
              <a:rPr lang="ar-SA" sz="3200" kern="10" dirty="0" smtClean="0">
                <a:ln w="9525">
                  <a:noFill/>
                  <a:round/>
                  <a:headEnd/>
                  <a:tailEnd/>
                </a:ln>
                <a:effectLst>
                  <a:glow rad="139700">
                    <a:srgbClr val="FFFF00">
                      <a:alpha val="40000"/>
                    </a:srgbClr>
                  </a:glow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  <a:cs typeface="Arabuter" pitchFamily="2" charset="-78"/>
              </a:rPr>
              <a:t>والانذار.</a:t>
            </a:r>
            <a:endParaRPr lang="ar-SA" sz="3200" kern="10" dirty="0">
              <a:ln w="9525">
                <a:noFill/>
                <a:round/>
                <a:headEnd/>
                <a:tailEnd/>
              </a:ln>
              <a:effectLst>
                <a:glow rad="139700">
                  <a:srgbClr val="FFFF00">
                    <a:alpha val="40000"/>
                  </a:srgbClr>
                </a:glow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/>
              <a:cs typeface="Arabuter" pitchFamily="2" charset="-78"/>
            </a:endParaRPr>
          </a:p>
        </p:txBody>
      </p:sp>
      <p:sp>
        <p:nvSpPr>
          <p:cNvPr id="8" name="مخطط انسيابي: مستند 7"/>
          <p:cNvSpPr/>
          <p:nvPr/>
        </p:nvSpPr>
        <p:spPr>
          <a:xfrm>
            <a:off x="2267744" y="397783"/>
            <a:ext cx="4896544" cy="1231017"/>
          </a:xfrm>
          <a:prstGeom prst="flowChartDocumen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glow rad="101600">
              <a:schemeClr val="bg1">
                <a:lumMod val="8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2468424" y="541799"/>
            <a:ext cx="4572084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800" kern="10" dirty="0">
                <a:solidFill>
                  <a:srgbClr val="FFC000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latin typeface="ae_AlMohanad" pitchFamily="18" charset="-78"/>
                <a:cs typeface="PT Bold Heading" pitchFamily="2" charset="-78"/>
              </a:rPr>
              <a:t>3/ </a:t>
            </a:r>
            <a:r>
              <a:rPr lang="ar-SA" sz="4800" kern="10" dirty="0" smtClean="0">
                <a:solidFill>
                  <a:srgbClr val="FFC000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latin typeface="ae_AlMohanad" pitchFamily="18" charset="-78"/>
                <a:cs typeface="PT Bold Heading" pitchFamily="2" charset="-78"/>
              </a:rPr>
              <a:t>نظم التحكم الآلي</a:t>
            </a:r>
            <a:endParaRPr lang="ar-SA" sz="4800" kern="10" dirty="0">
              <a:solidFill>
                <a:srgbClr val="FFC000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latin typeface="ae_AlMohanad" pitchFamily="18" charset="-78"/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16382350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38857" y="1931348"/>
            <a:ext cx="784956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ar-SA" sz="3200" b="1" dirty="0">
                <a:solidFill>
                  <a:srgbClr val="000000"/>
                </a:solidFill>
                <a:cs typeface="Monotype Koufi" pitchFamily="2" charset="-78"/>
              </a:rPr>
              <a:t>تســتخدم شبكات الحاسب لربط الحاسبات وأجهزتها </a:t>
            </a:r>
            <a:r>
              <a:rPr lang="ar-SA" sz="3200" b="1" dirty="0" err="1">
                <a:solidFill>
                  <a:srgbClr val="000000"/>
                </a:solidFill>
                <a:cs typeface="Monotype Koufi" pitchFamily="2" charset="-78"/>
              </a:rPr>
              <a:t>المسانده</a:t>
            </a:r>
            <a:r>
              <a:rPr lang="ar-SA" sz="3200" b="1" dirty="0">
                <a:solidFill>
                  <a:srgbClr val="000000"/>
                </a:solidFill>
                <a:cs typeface="Monotype Koufi" pitchFamily="2" charset="-78"/>
              </a:rPr>
              <a:t> : </a:t>
            </a:r>
            <a:r>
              <a:rPr lang="ar-SA" sz="3200" b="1" dirty="0">
                <a:solidFill>
                  <a:srgbClr val="FF0066"/>
                </a:solidFill>
                <a:cs typeface="Monotype Koufi" pitchFamily="2" charset="-78"/>
              </a:rPr>
              <a:t>كآلات الطباعة ووحدات التخزين </a:t>
            </a:r>
            <a:r>
              <a:rPr lang="ar-SA" sz="3200" b="1" dirty="0">
                <a:solidFill>
                  <a:srgbClr val="000000"/>
                </a:solidFill>
                <a:cs typeface="Monotype Koufi" pitchFamily="2" charset="-78"/>
              </a:rPr>
              <a:t>في الشبكات المحلية بالمكاتب الحديثة </a:t>
            </a:r>
            <a:r>
              <a:rPr lang="ar-SA" sz="3200" b="1" dirty="0" smtClean="0">
                <a:solidFill>
                  <a:srgbClr val="000000"/>
                </a:solidFill>
                <a:cs typeface="Monotype Koufi" pitchFamily="2" charset="-78"/>
              </a:rPr>
              <a:t>وذلـك بهـدف</a:t>
            </a:r>
            <a:r>
              <a:rPr lang="ar-SA" sz="3200" b="1" dirty="0">
                <a:solidFill>
                  <a:srgbClr val="000000"/>
                </a:solidFill>
                <a:cs typeface="Monotype Koufi" pitchFamily="2" charset="-78"/>
              </a:rPr>
              <a:t>: </a:t>
            </a:r>
            <a:endParaRPr lang="en-US" sz="3200" b="1" dirty="0">
              <a:solidFill>
                <a:srgbClr val="000000"/>
              </a:solidFill>
              <a:cs typeface="Monotype Koufi" pitchFamily="2" charset="-78"/>
            </a:endParaRPr>
          </a:p>
        </p:txBody>
      </p:sp>
      <p:sp>
        <p:nvSpPr>
          <p:cNvPr id="8" name="مخطط انسيابي: مستند 7"/>
          <p:cNvSpPr/>
          <p:nvPr/>
        </p:nvSpPr>
        <p:spPr>
          <a:xfrm>
            <a:off x="1835696" y="404664"/>
            <a:ext cx="5544616" cy="1231017"/>
          </a:xfrm>
          <a:prstGeom prst="flowChartDocumen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1920036" y="516652"/>
            <a:ext cx="5532284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800" kern="1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e_AlMohanad" pitchFamily="18" charset="-78"/>
                <a:cs typeface="PT Bold Heading" pitchFamily="2" charset="-78"/>
              </a:rPr>
              <a:t> 4/ المـشاركة في الخدمات</a:t>
            </a:r>
          </a:p>
        </p:txBody>
      </p:sp>
      <p:pic>
        <p:nvPicPr>
          <p:cNvPr id="10" name="Picture 6" descr="C:\Users\User\Pictures\gifs\printingjob_hw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995" y="5163582"/>
            <a:ext cx="2143125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533132" y="3645024"/>
            <a:ext cx="8143324" cy="1506387"/>
          </a:xfrm>
          <a:prstGeom prst="snipRoundRect">
            <a:avLst/>
          </a:prstGeom>
          <a:gradFill rotWithShape="1">
            <a:gsLst>
              <a:gs pos="0">
                <a:srgbClr val="FF388C">
                  <a:tint val="96000"/>
                  <a:satMod val="120000"/>
                  <a:lumMod val="120000"/>
                </a:srgbClr>
              </a:gs>
              <a:gs pos="100000">
                <a:srgbClr val="FF388C">
                  <a:shade val="89000"/>
                  <a:lumMod val="90000"/>
                </a:srgbClr>
              </a:gs>
            </a:gsLst>
            <a:lin ang="5400000" scaled="0"/>
          </a:gradFill>
          <a:ln>
            <a:noFill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rgbClr val="FF388C">
                <a:shade val="25000"/>
                <a:satMod val="180000"/>
              </a:srgbClr>
            </a:contourClr>
          </a:sp3d>
        </p:spPr>
        <p:txBody>
          <a:bodyPr tIns="144000" bIns="7200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lvl="0" algn="ctr">
              <a:lnSpc>
                <a:spcPct val="80000"/>
              </a:lnSpc>
              <a:defRPr/>
            </a:pPr>
            <a:r>
              <a:rPr lang="ar-EG" sz="4800" b="1" kern="0" dirty="0">
                <a:solidFill>
                  <a:sysClr val="window" lastClr="FFFFFF"/>
                </a:solidFill>
                <a:effectLst>
                  <a:glow rad="139700">
                    <a:srgbClr val="9C007F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18" charset="-78"/>
                <a:ea typeface="Calibri" pitchFamily="34" charset="0"/>
                <a:cs typeface="Traditional Arabic" pitchFamily="18" charset="-78"/>
              </a:rPr>
              <a:t> أ) زيـــادة الإنتــاجيــة.</a:t>
            </a:r>
          </a:p>
          <a:p>
            <a:pPr lvl="0" algn="ctr">
              <a:lnSpc>
                <a:spcPct val="80000"/>
              </a:lnSpc>
              <a:defRPr/>
            </a:pPr>
            <a:r>
              <a:rPr lang="ar-EG" sz="4800" b="1" kern="0" dirty="0">
                <a:solidFill>
                  <a:sysClr val="window" lastClr="FFFFFF"/>
                </a:solidFill>
                <a:effectLst>
                  <a:glow rad="139700">
                    <a:srgbClr val="9C007F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18" charset="-78"/>
                <a:ea typeface="Calibri" pitchFamily="34" charset="0"/>
                <a:cs typeface="Traditional Arabic" pitchFamily="18" charset="-78"/>
              </a:rPr>
              <a:t>ب) زيــادة الاعتمادية في حال الأعطــال.</a:t>
            </a:r>
          </a:p>
        </p:txBody>
      </p:sp>
      <p:pic>
        <p:nvPicPr>
          <p:cNvPr id="13" name="صورة 12" descr="elearning-designing-checklist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5193339"/>
            <a:ext cx="1475655" cy="180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1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/>
          <p:cNvSpPr>
            <a:spLocks noGrp="1"/>
          </p:cNvSpPr>
          <p:nvPr>
            <p:ph type="title"/>
          </p:nvPr>
        </p:nvSpPr>
        <p:spPr>
          <a:xfrm>
            <a:off x="5228812" y="2448818"/>
            <a:ext cx="3986658" cy="35004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ar-SA" sz="80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مكونات شبكة الحاسب</a:t>
            </a:r>
            <a:endParaRPr lang="ar-SA" sz="8000" b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72" y="1124744"/>
            <a:ext cx="4499208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3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4615347" y="332656"/>
            <a:ext cx="42771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000" b="1" dirty="0" smtClean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L-Mohanad Bold" pitchFamily="2" charset="-78"/>
              </a:rPr>
              <a:t>1) جهازي </a:t>
            </a:r>
            <a:r>
              <a:rPr lang="ar-SA" sz="4000" b="1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L-Mohanad Bold" pitchFamily="2" charset="-78"/>
              </a:rPr>
              <a:t>حاسب فأكثر</a:t>
            </a:r>
            <a:r>
              <a:rPr lang="ar-SA" sz="4000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L-Mohanad Bold" pitchFamily="2" charset="-78"/>
              </a:rPr>
              <a:t> </a:t>
            </a:r>
            <a:r>
              <a:rPr lang="ar-SA" sz="4000" dirty="0" smtClean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L-Mohanad Bold" pitchFamily="2" charset="-78"/>
              </a:rPr>
              <a:t>.</a:t>
            </a:r>
            <a:endParaRPr lang="ar-SA" sz="4000" dirty="0"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cs typeface="AL-Mohanad Bold" pitchFamily="2" charset="-78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07504" y="1412776"/>
            <a:ext cx="8784976" cy="1944216"/>
          </a:xfrm>
          <a:noFill/>
          <a:ln/>
        </p:spPr>
        <p:txBody>
          <a:bodyPr>
            <a:noAutofit/>
          </a:bodyPr>
          <a:lstStyle/>
          <a:p>
            <a:pPr algn="r"/>
            <a:r>
              <a:rPr lang="ar-SA" sz="4000" b="1" dirty="0" smtClean="0">
                <a:solidFill>
                  <a:srgbClr val="FFC000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+mn-lt"/>
                <a:ea typeface="+mn-ea"/>
                <a:cs typeface="AL-Mohanad Bold" pitchFamily="2" charset="-78"/>
              </a:rPr>
              <a:t>2) </a:t>
            </a:r>
            <a:r>
              <a:rPr lang="ar-SA" sz="4000" b="1" dirty="0">
                <a:solidFill>
                  <a:srgbClr val="FFC000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+mn-lt"/>
                <a:ea typeface="+mn-ea"/>
                <a:cs typeface="AL-Mohanad Bold" pitchFamily="2" charset="-78"/>
              </a:rPr>
              <a:t>بطاقة </a:t>
            </a:r>
            <a:r>
              <a:rPr lang="ar-SA" sz="4000" b="1" dirty="0" smtClean="0">
                <a:solidFill>
                  <a:srgbClr val="FFC000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+mn-lt"/>
                <a:ea typeface="+mn-ea"/>
                <a:cs typeface="AL-Mohanad Bold" pitchFamily="2" charset="-78"/>
              </a:rPr>
              <a:t>شبكية</a:t>
            </a:r>
            <a:br>
              <a:rPr lang="ar-SA" sz="4000" b="1" dirty="0" smtClean="0">
                <a:solidFill>
                  <a:srgbClr val="FFC000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+mn-lt"/>
                <a:ea typeface="+mn-ea"/>
                <a:cs typeface="AL-Mohanad Bold" pitchFamily="2" charset="-78"/>
              </a:rPr>
            </a:br>
            <a:r>
              <a:rPr lang="ar-SA" sz="4000" b="1" dirty="0" smtClean="0">
                <a:solidFill>
                  <a:srgbClr val="FFC000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+mn-lt"/>
                <a:ea typeface="+mn-ea"/>
                <a:cs typeface="AL-Mohanad Bold" pitchFamily="2" charset="-78"/>
              </a:rPr>
              <a:t>(</a:t>
            </a:r>
            <a:r>
              <a:rPr lang="en-US" sz="4000" b="1" dirty="0">
                <a:solidFill>
                  <a:srgbClr val="FFC000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+mn-lt"/>
                <a:ea typeface="+mn-ea"/>
                <a:cs typeface="AL-Mohanad Bold" pitchFamily="2" charset="-78"/>
              </a:rPr>
              <a:t>N</a:t>
            </a:r>
            <a:r>
              <a:rPr lang="en-GB" sz="4000" b="1" dirty="0">
                <a:solidFill>
                  <a:srgbClr val="FFC000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+mn-lt"/>
                <a:ea typeface="+mn-ea"/>
                <a:cs typeface="AL-Mohanad Bold" pitchFamily="2" charset="-78"/>
              </a:rPr>
              <a:t>et</a:t>
            </a:r>
            <a:r>
              <a:rPr lang="en-US" sz="4000" b="1" dirty="0">
                <a:solidFill>
                  <a:srgbClr val="FFC000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+mn-lt"/>
                <a:ea typeface="+mn-ea"/>
                <a:cs typeface="AL-Mohanad Bold" pitchFamily="2" charset="-78"/>
              </a:rPr>
              <a:t>work Interface Card-NIC</a:t>
            </a:r>
            <a:r>
              <a:rPr lang="ar-SA" sz="4000" b="1" dirty="0">
                <a:solidFill>
                  <a:srgbClr val="FFC000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+mn-lt"/>
                <a:ea typeface="+mn-ea"/>
                <a:cs typeface="AL-Mohanad Bold" pitchFamily="2" charset="-78"/>
              </a:rPr>
              <a:t>) </a:t>
            </a:r>
            <a:r>
              <a:rPr lang="ar-SA" sz="4000" b="1" dirty="0">
                <a:latin typeface="+mn-lt"/>
                <a:ea typeface="+mn-ea"/>
                <a:cs typeface="AL-Mohanad Bold" pitchFamily="2" charset="-78"/>
              </a:rPr>
              <a:t>: ( هي </a:t>
            </a:r>
            <a:r>
              <a:rPr lang="ar-SA" sz="4000" b="1" dirty="0" smtClean="0">
                <a:latin typeface="+mn-lt"/>
                <a:ea typeface="+mn-ea"/>
                <a:cs typeface="AL-Mohanad Bold" pitchFamily="2" charset="-78"/>
              </a:rPr>
              <a:t>البطاقة</a:t>
            </a:r>
            <a:br>
              <a:rPr lang="ar-SA" sz="4000" b="1" dirty="0" smtClean="0">
                <a:latin typeface="+mn-lt"/>
                <a:ea typeface="+mn-ea"/>
                <a:cs typeface="AL-Mohanad Bold" pitchFamily="2" charset="-78"/>
              </a:rPr>
            </a:br>
            <a:r>
              <a:rPr lang="ar-SA" sz="4000" b="1" dirty="0" smtClean="0">
                <a:latin typeface="+mn-lt"/>
                <a:ea typeface="+mn-ea"/>
                <a:cs typeface="AL-Mohanad Bold" pitchFamily="2" charset="-78"/>
              </a:rPr>
              <a:t>التي </a:t>
            </a:r>
            <a:r>
              <a:rPr lang="ar-SA" sz="4000" b="1" dirty="0">
                <a:latin typeface="+mn-lt"/>
                <a:ea typeface="+mn-ea"/>
                <a:cs typeface="AL-Mohanad Bold" pitchFamily="2" charset="-78"/>
              </a:rPr>
              <a:t>يقوم الحاسب باستخدامها للاتصال ) </a:t>
            </a:r>
            <a:r>
              <a:rPr lang="ar-SA" sz="2400" dirty="0" smtClean="0">
                <a:solidFill>
                  <a:srgbClr val="FF0000"/>
                </a:solidFill>
                <a:latin typeface="Times New Roman" pitchFamily="18" charset="0"/>
                <a:cs typeface="Monotype Koufi" pitchFamily="2" charset="-78"/>
              </a:rPr>
              <a:t/>
            </a:r>
            <a:br>
              <a:rPr lang="ar-SA" sz="2400" dirty="0" smtClean="0">
                <a:solidFill>
                  <a:srgbClr val="FF0000"/>
                </a:solidFill>
                <a:latin typeface="Times New Roman" pitchFamily="18" charset="0"/>
                <a:cs typeface="Monotype Koufi" pitchFamily="2" charset="-78"/>
              </a:rPr>
            </a:br>
            <a:endParaRPr lang="ar-SA" sz="2000" dirty="0"/>
          </a:p>
        </p:txBody>
      </p:sp>
      <p:sp>
        <p:nvSpPr>
          <p:cNvPr id="10" name="مربع نص 9"/>
          <p:cNvSpPr txBox="1"/>
          <p:nvPr/>
        </p:nvSpPr>
        <p:spPr>
          <a:xfrm>
            <a:off x="5145880" y="4144786"/>
            <a:ext cx="3640962" cy="2364109"/>
          </a:xfrm>
          <a:prstGeom prst="rect">
            <a:avLst/>
          </a:prstGeom>
          <a:solidFill>
            <a:srgbClr val="FEB80A">
              <a:lumMod val="75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1">
            <a:spAutoFit/>
          </a:bodyPr>
          <a:lstStyle/>
          <a:p>
            <a:pPr lvl="0">
              <a:lnSpc>
                <a:spcPct val="150000"/>
              </a:lnSpc>
            </a:pPr>
            <a:endParaRPr lang="ar-SA" sz="2400" b="1" kern="0" dirty="0" smtClean="0">
              <a:solidFill>
                <a:sysClr val="windowText" lastClr="000000"/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  <a:p>
            <a:pPr lvl="0">
              <a:lnSpc>
                <a:spcPct val="150000"/>
              </a:lnSpc>
            </a:pPr>
            <a:endParaRPr lang="ar-SA" sz="2400" b="1" kern="0" dirty="0">
              <a:solidFill>
                <a:sysClr val="windowText" lastClr="000000"/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  <a:p>
            <a:pPr lvl="0">
              <a:lnSpc>
                <a:spcPct val="150000"/>
              </a:lnSpc>
            </a:pPr>
            <a:endParaRPr lang="ar-SA" sz="2400" b="1" kern="0" dirty="0" smtClean="0">
              <a:solidFill>
                <a:sysClr val="windowText" lastClr="000000"/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  <a:p>
            <a:pPr lvl="0">
              <a:lnSpc>
                <a:spcPct val="150000"/>
              </a:lnSpc>
            </a:pPr>
            <a:endParaRPr lang="ar-SA" sz="2000" b="1" kern="0" dirty="0">
              <a:solidFill>
                <a:sysClr val="windowText" lastClr="000000"/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  <a:p>
            <a:pPr lvl="0">
              <a:lnSpc>
                <a:spcPct val="150000"/>
              </a:lnSpc>
            </a:pPr>
            <a:endParaRPr lang="ar-SA" sz="700" b="1" kern="0" dirty="0">
              <a:solidFill>
                <a:sysClr val="windowText" lastClr="000000"/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</p:txBody>
      </p:sp>
      <p:sp>
        <p:nvSpPr>
          <p:cNvPr id="11" name="مستطيل ذو زاوية واحدة مخدوشة 10"/>
          <p:cNvSpPr/>
          <p:nvPr/>
        </p:nvSpPr>
        <p:spPr>
          <a:xfrm>
            <a:off x="5868144" y="3356992"/>
            <a:ext cx="2198618" cy="642942"/>
          </a:xfrm>
          <a:prstGeom prst="snip1Rect">
            <a:avLst/>
          </a:prstGeom>
          <a:solidFill>
            <a:srgbClr val="FEB80A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108000" tIns="72000" rIns="0" bIns="0"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acen Liner Screen Bd" pitchFamily="2" charset="-78"/>
                <a:cs typeface="Hacen Liner Screen Bd" pitchFamily="2" charset="-78"/>
              </a:rPr>
              <a:t>فـــــائدة</a:t>
            </a:r>
          </a:p>
        </p:txBody>
      </p:sp>
      <p:pic>
        <p:nvPicPr>
          <p:cNvPr id="12" name="صورة 11" descr="125rmex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988" y="4329238"/>
            <a:ext cx="1862140" cy="2539281"/>
          </a:xfrm>
          <a:prstGeom prst="rect">
            <a:avLst/>
          </a:prstGeom>
        </p:spPr>
      </p:pic>
      <p:pic>
        <p:nvPicPr>
          <p:cNvPr id="15" name="صورة 14" descr="LAN-NIC-Card-DTX-530-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80528" y="3609884"/>
            <a:ext cx="4962571" cy="2987468"/>
          </a:xfrm>
          <a:prstGeom prst="rect">
            <a:avLst/>
          </a:prstGeom>
        </p:spPr>
      </p:pic>
      <p:sp>
        <p:nvSpPr>
          <p:cNvPr id="17" name="مستطيل 16"/>
          <p:cNvSpPr/>
          <p:nvPr/>
        </p:nvSpPr>
        <p:spPr>
          <a:xfrm>
            <a:off x="5076056" y="4032354"/>
            <a:ext cx="367144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ar-SA" sz="2400" b="1" kern="0" dirty="0">
                <a:solidFill>
                  <a:sysClr val="windowText" lastClr="000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أن كل موصل شبكة </a:t>
            </a:r>
            <a:r>
              <a:rPr lang="en-US" sz="2400" b="1" kern="0" dirty="0">
                <a:solidFill>
                  <a:sysClr val="windowText" lastClr="000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( </a:t>
            </a:r>
            <a:r>
              <a:rPr lang="en-US" sz="2800" b="1" kern="0" dirty="0">
                <a:solidFill>
                  <a:srgbClr val="FFC0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Modern No. 20" pitchFamily="18" charset="0"/>
                <a:ea typeface="Monotype Koufi" pitchFamily="2" charset="-78"/>
                <a:cs typeface="Monotype Koufi" pitchFamily="2" charset="-78"/>
              </a:rPr>
              <a:t>NIC </a:t>
            </a:r>
            <a:r>
              <a:rPr lang="en-US" sz="2400" b="1" kern="0" dirty="0">
                <a:solidFill>
                  <a:sysClr val="windowText" lastClr="000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) </a:t>
            </a:r>
            <a:r>
              <a:rPr lang="ar-SA" sz="2400" b="1" kern="0" dirty="0">
                <a:solidFill>
                  <a:sysClr val="windowText" lastClr="000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في العالم له عنوان خاص به يسمى                (</a:t>
            </a:r>
            <a:r>
              <a:rPr lang="en-US" sz="2400" b="1" kern="0" dirty="0" smtClean="0">
                <a:solidFill>
                  <a:sysClr val="windowText" lastClr="000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(</a:t>
            </a:r>
            <a:r>
              <a:rPr lang="en-US" sz="2800" b="1" kern="0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Modern No. 20" pitchFamily="18" charset="0"/>
                <a:ea typeface="Monotype Koufi" pitchFamily="2" charset="-78"/>
                <a:cs typeface="Monotype Koufi" pitchFamily="2" charset="-78"/>
              </a:rPr>
              <a:t>Mac </a:t>
            </a:r>
            <a:r>
              <a:rPr lang="en-US" sz="2800" b="1" kern="0" dirty="0">
                <a:solidFill>
                  <a:srgbClr val="FFC0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Modern No. 20" pitchFamily="18" charset="0"/>
                <a:ea typeface="Monotype Koufi" pitchFamily="2" charset="-78"/>
                <a:cs typeface="Monotype Koufi" pitchFamily="2" charset="-78"/>
              </a:rPr>
              <a:t>Address </a:t>
            </a:r>
            <a:r>
              <a:rPr lang="ar-SA" sz="2800" b="1" kern="0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Modern No. 20" pitchFamily="18" charset="0"/>
                <a:ea typeface="Monotype Koufi" pitchFamily="2" charset="-78"/>
                <a:cs typeface="Monotype Koufi" pitchFamily="2" charset="-78"/>
              </a:rPr>
              <a:t> </a:t>
            </a:r>
            <a:r>
              <a:rPr lang="ar-SA" sz="2400" b="1" kern="0" dirty="0" smtClean="0">
                <a:solidFill>
                  <a:sysClr val="windowText" lastClr="000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هو </a:t>
            </a:r>
            <a:r>
              <a:rPr lang="ar-SA" sz="2400" b="1" kern="0" dirty="0">
                <a:solidFill>
                  <a:sysClr val="windowText" lastClr="000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عنوان يوضع في بطاقة </a:t>
            </a:r>
            <a:r>
              <a:rPr lang="ar-SA" sz="2400" b="1" kern="0" dirty="0" smtClean="0">
                <a:solidFill>
                  <a:sysClr val="windowText" lastClr="000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الاتصال</a:t>
            </a:r>
            <a:r>
              <a:rPr lang="ar-SA" sz="2400" b="1" kern="0" dirty="0">
                <a:solidFill>
                  <a:sysClr val="windowText" lastClr="000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.</a:t>
            </a:r>
            <a:endParaRPr lang="ar-SA" sz="2400" b="1" kern="0" dirty="0" smtClean="0">
              <a:solidFill>
                <a:sysClr val="windowText" lastClr="000000"/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2869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0" grpId="0" animBg="1"/>
      <p:bldP spid="11" grpId="0" animBg="1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>
          <a:xfrm>
            <a:off x="806896" y="-27384"/>
            <a:ext cx="8229600" cy="1139825"/>
          </a:xfrm>
          <a:noFill/>
          <a:ln/>
        </p:spPr>
        <p:txBody>
          <a:bodyPr>
            <a:normAutofit/>
          </a:bodyPr>
          <a:lstStyle/>
          <a:p>
            <a:pPr algn="r"/>
            <a:r>
              <a:rPr lang="ar-SA" sz="3600" b="1" dirty="0" smtClean="0">
                <a:solidFill>
                  <a:srgbClr val="F8EDEC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L-Mohanad Bold" pitchFamily="2" charset="-78"/>
              </a:rPr>
              <a:t>3) وسط </a:t>
            </a:r>
            <a:r>
              <a:rPr lang="ar-SA" sz="3600" b="1" dirty="0">
                <a:solidFill>
                  <a:srgbClr val="F8EDEC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L-Mohanad Bold" pitchFamily="2" charset="-78"/>
              </a:rPr>
              <a:t>ناقل للاتصال بين عناصر </a:t>
            </a:r>
            <a:r>
              <a:rPr lang="ar-SA" sz="3600" b="1" dirty="0" smtClean="0">
                <a:solidFill>
                  <a:srgbClr val="F8EDEC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L-Mohanad Bold" pitchFamily="2" charset="-78"/>
              </a:rPr>
              <a:t>الشبكة </a:t>
            </a:r>
            <a:r>
              <a:rPr lang="ar-SA" sz="3600" b="1" dirty="0">
                <a:solidFill>
                  <a:srgbClr val="F8EDEC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L-Mohanad Bold" pitchFamily="2" charset="-78"/>
              </a:rPr>
              <a:t>مثل : </a:t>
            </a: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>
          <a:xfrm>
            <a:off x="215205" y="2708920"/>
            <a:ext cx="8821291" cy="1139825"/>
          </a:xfrm>
          <a:prstGeom prst="rect">
            <a:avLst/>
          </a:prstGeom>
          <a:noFill/>
          <a:ln/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SA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AL-Mohanad Bold" pitchFamily="2" charset="-78"/>
              </a:rPr>
              <a:t>4) محول </a:t>
            </a:r>
            <a:r>
              <a:rPr lang="en-US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AL-Mohanad Bold" pitchFamily="2" charset="-78"/>
              </a:rPr>
              <a:t>Switch)</a:t>
            </a:r>
            <a:r>
              <a:rPr lang="ar-SA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AL-Mohanad Bold" pitchFamily="2" charset="-78"/>
              </a:rPr>
              <a:t>): </a:t>
            </a:r>
            <a:r>
              <a:rPr lang="ar-SA" sz="3400" b="1" dirty="0">
                <a:latin typeface="Times New Roman" pitchFamily="18" charset="0"/>
                <a:cs typeface="AL-Mohanad Bold" pitchFamily="2" charset="-78"/>
              </a:rPr>
              <a:t>عبارة عن مجمع مركزي لإشارات الشبكة </a:t>
            </a:r>
            <a:endParaRPr lang="en-US" sz="3400" b="1" dirty="0">
              <a:cs typeface="AL-Mohanad Bold" pitchFamily="2" charset="-78"/>
            </a:endParaRPr>
          </a:p>
        </p:txBody>
      </p:sp>
      <p:sp>
        <p:nvSpPr>
          <p:cNvPr id="13" name="Rectangle 21"/>
          <p:cNvSpPr>
            <a:spLocks noChangeArrowheads="1"/>
          </p:cNvSpPr>
          <p:nvPr/>
        </p:nvSpPr>
        <p:spPr bwMode="auto">
          <a:xfrm>
            <a:off x="3779913" y="3717032"/>
            <a:ext cx="5040559" cy="278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ar-SA" sz="3500" dirty="0">
                <a:cs typeface="AL-Mohanad Bold" pitchFamily="2" charset="-78"/>
              </a:rPr>
              <a:t>يقوم المحول باستقبال الإشارة ولكنه لا يقوم بتوزيعها إلى جميع الأجهزة ، بل ينظر في الإشارة عن طريق عنوان موصل الشبكة ( </a:t>
            </a:r>
            <a:r>
              <a:rPr lang="en-US" sz="35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cs typeface="AL-Mohanad Bold" pitchFamily="2" charset="-78"/>
              </a:rPr>
              <a:t>NIC</a:t>
            </a:r>
            <a:r>
              <a:rPr lang="ar-SA" sz="35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cs typeface="AL-Mohanad Bold" pitchFamily="2" charset="-78"/>
              </a:rPr>
              <a:t> </a:t>
            </a:r>
            <a:r>
              <a:rPr lang="ar-SA" sz="3500" dirty="0">
                <a:cs typeface="AL-Mohanad Bold" pitchFamily="2" charset="-78"/>
              </a:rPr>
              <a:t>) ، ثم يقوم بتوصيلها إلى الجهاز المطلوب </a:t>
            </a:r>
          </a:p>
        </p:txBody>
      </p:sp>
      <p:pic>
        <p:nvPicPr>
          <p:cNvPr id="14" name="Picture 23" descr="عمل سويتشنسخ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496" y="3717033"/>
            <a:ext cx="4104457" cy="273630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523420"/>
              </p:ext>
            </p:extLst>
          </p:nvPr>
        </p:nvGraphicFramePr>
        <p:xfrm>
          <a:off x="899592" y="957112"/>
          <a:ext cx="7272808" cy="175964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153288"/>
                <a:gridCol w="4119520"/>
              </a:tblGrid>
              <a:tr h="599680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b="1" dirty="0" smtClean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 1) الكابلات المحورية.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b="1" dirty="0" smtClean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 2)الكابلات الثنائية المجدولة.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79984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b="1" dirty="0" smtClean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 3) الألياف البصرية.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b="1" dirty="0" smtClean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4) خطوط الهاتف.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79984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b="1" dirty="0" smtClean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 5) الأقمار الصناعية.</a:t>
                      </a:r>
                      <a:endParaRPr lang="en-US" sz="3200" b="1" dirty="0" smtClean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533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 descr="gear_box_rotate_hw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8901" y="-243408"/>
            <a:ext cx="6829483" cy="4580582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1785918" y="1637350"/>
            <a:ext cx="5672152" cy="1071570"/>
          </a:xfrm>
          <a:prstGeom prst="roundRect">
            <a:avLst/>
          </a:prstGeom>
          <a:noFill/>
          <a:ln>
            <a:noFill/>
          </a:ln>
          <a:effectLst>
            <a:glow rad="101600">
              <a:srgbClr val="F20079">
                <a:alpha val="60000"/>
              </a:srgbClr>
            </a:glow>
            <a:outerShdw blurRad="57150" dist="38100" dir="5400000" algn="ctr" rotWithShape="0">
              <a:schemeClr val="accent4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90000"/>
              </a:lnSpc>
              <a:defRPr/>
            </a:pPr>
            <a:r>
              <a:rPr lang="ar-SA" sz="5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e_Dimnah" pitchFamily="18" charset="-78"/>
                <a:cs typeface="ae_Dimnah" pitchFamily="18" charset="-78"/>
              </a:rPr>
              <a:t>برمجيـات شبـكات  الحـاسبـات</a:t>
            </a:r>
            <a:endParaRPr lang="ar-SA" sz="5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e_Dimnah" pitchFamily="18" charset="-78"/>
              <a:cs typeface="ae_Dimnah" pitchFamily="18" charset="-78"/>
            </a:endParaRPr>
          </a:p>
        </p:txBody>
      </p:sp>
      <p:pic>
        <p:nvPicPr>
          <p:cNvPr id="12" name="صورة 11" descr="under_construction-animated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5784" y="3524250"/>
            <a:ext cx="2914650" cy="3333750"/>
          </a:xfrm>
          <a:prstGeom prst="rect">
            <a:avLst/>
          </a:prstGeom>
        </p:spPr>
      </p:pic>
      <p:pic>
        <p:nvPicPr>
          <p:cNvPr id="5129" name="صورة 11" descr="bulder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0266" y="4071942"/>
            <a:ext cx="5500758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00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285720" y="570741"/>
            <a:ext cx="8572560" cy="4370427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>
            <a:glow rad="228600">
              <a:schemeClr val="bg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>
              <a:buSzPct val="120000"/>
            </a:pPr>
            <a:r>
              <a:rPr lang="ar-SA" sz="40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إن ربط أجهزة الحاسب عبر شبكة الحاسب يتطلب بالإضافة </a:t>
            </a:r>
            <a:r>
              <a:rPr lang="ar-SA" sz="4000" b="1" dirty="0" smtClean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- إلى </a:t>
            </a:r>
            <a:r>
              <a:rPr lang="ar-SA" sz="40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المكونات السابقة -  برمجيات خاصة لتنظيم الاتصال والتي تشمل أنواعاً </a:t>
            </a:r>
            <a:r>
              <a:rPr lang="ar-SA" sz="4000" b="1" dirty="0" smtClean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عدة، </a:t>
            </a:r>
            <a:r>
              <a:rPr lang="ar-SA" sz="40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ومنها : </a:t>
            </a:r>
          </a:p>
          <a:p>
            <a:pPr>
              <a:buSzPct val="120000"/>
            </a:pPr>
            <a:endParaRPr lang="en-US" sz="1400" b="1" dirty="0" smtClean="0">
              <a:solidFill>
                <a:prstClr val="black"/>
              </a:solidFill>
              <a:latin typeface="Sakkal Majalla" pitchFamily="2" charset="-78"/>
              <a:cs typeface="Sakkal Majalla" pitchFamily="2" charset="-78"/>
            </a:endParaRPr>
          </a:p>
          <a:p>
            <a:pPr marL="342900" indent="-342900">
              <a:buSzPct val="120000"/>
              <a:buFontTx/>
              <a:buBlip>
                <a:blip r:embed="rId3"/>
              </a:buBlip>
            </a:pPr>
            <a:r>
              <a:rPr lang="ar-SA" sz="4800" b="1" dirty="0">
                <a:solidFill>
                  <a:srgbClr val="0070C0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SA" sz="4800" b="1" dirty="0" smtClean="0">
                <a:solidFill>
                  <a:srgbClr val="0070C0"/>
                </a:solidFill>
                <a:latin typeface="Sakkal Majalla" pitchFamily="2" charset="-78"/>
                <a:cs typeface="Sakkal Majalla" pitchFamily="2" charset="-78"/>
              </a:rPr>
              <a:t>نظم </a:t>
            </a:r>
            <a:r>
              <a:rPr lang="ar-SA" sz="4800" b="1" dirty="0">
                <a:solidFill>
                  <a:srgbClr val="0070C0"/>
                </a:solidFill>
                <a:latin typeface="Sakkal Majalla" pitchFamily="2" charset="-78"/>
                <a:cs typeface="Sakkal Majalla" pitchFamily="2" charset="-78"/>
              </a:rPr>
              <a:t>التشغيل </a:t>
            </a:r>
            <a:r>
              <a:rPr lang="ar-SA" sz="4800" b="1" dirty="0" smtClean="0">
                <a:solidFill>
                  <a:srgbClr val="0070C0"/>
                </a:solidFill>
                <a:latin typeface="Sakkal Majalla" pitchFamily="2" charset="-78"/>
                <a:cs typeface="Sakkal Majalla" pitchFamily="2" charset="-78"/>
              </a:rPr>
              <a:t>الشبكي. </a:t>
            </a:r>
            <a:endParaRPr lang="ar-SA" sz="4800" b="1" dirty="0">
              <a:solidFill>
                <a:srgbClr val="0070C0"/>
              </a:solidFill>
              <a:latin typeface="Sakkal Majalla" pitchFamily="2" charset="-78"/>
              <a:cs typeface="Sakkal Majalla" pitchFamily="2" charset="-78"/>
            </a:endParaRPr>
          </a:p>
          <a:p>
            <a:pPr marL="342900" indent="-342900">
              <a:buSzPct val="120000"/>
              <a:buFontTx/>
              <a:buBlip>
                <a:blip r:embed="rId3"/>
              </a:buBlip>
            </a:pPr>
            <a:r>
              <a:rPr lang="ar-SA" sz="4800" b="1" dirty="0">
                <a:solidFill>
                  <a:srgbClr val="0070C0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SA" sz="4800" b="1" dirty="0" smtClean="0">
                <a:solidFill>
                  <a:srgbClr val="0070C0"/>
                </a:solidFill>
                <a:latin typeface="Sakkal Majalla" pitchFamily="2" charset="-78"/>
                <a:cs typeface="Sakkal Majalla" pitchFamily="2" charset="-78"/>
              </a:rPr>
              <a:t>برمجيات </a:t>
            </a:r>
            <a:r>
              <a:rPr lang="ar-SA" sz="4800" b="1" dirty="0">
                <a:solidFill>
                  <a:srgbClr val="0070C0"/>
                </a:solidFill>
                <a:latin typeface="Sakkal Majalla" pitchFamily="2" charset="-78"/>
                <a:cs typeface="Sakkal Majalla" pitchFamily="2" charset="-78"/>
              </a:rPr>
              <a:t>بروتوكولات </a:t>
            </a:r>
            <a:r>
              <a:rPr lang="ar-SA" sz="4800" b="1" dirty="0" smtClean="0">
                <a:solidFill>
                  <a:srgbClr val="0070C0"/>
                </a:solidFill>
                <a:latin typeface="Sakkal Majalla" pitchFamily="2" charset="-78"/>
                <a:cs typeface="Sakkal Majalla" pitchFamily="2" charset="-78"/>
              </a:rPr>
              <a:t>الشبكة.</a:t>
            </a:r>
            <a:endParaRPr lang="ar-SA" sz="4800" b="1" dirty="0">
              <a:solidFill>
                <a:srgbClr val="0070C0"/>
              </a:solidFill>
              <a:latin typeface="Sakkal Majalla" pitchFamily="2" charset="-78"/>
              <a:cs typeface="Sakkal Majalla" pitchFamily="2" charset="-78"/>
            </a:endParaRPr>
          </a:p>
          <a:p>
            <a:pPr marL="342900" indent="-342900">
              <a:buSzPct val="120000"/>
              <a:buFontTx/>
              <a:buBlip>
                <a:blip r:embed="rId3"/>
              </a:buBlip>
            </a:pPr>
            <a:r>
              <a:rPr lang="ar-SA" sz="4800" b="1" dirty="0">
                <a:solidFill>
                  <a:srgbClr val="0070C0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SA" sz="4800" b="1" dirty="0" smtClean="0">
                <a:solidFill>
                  <a:srgbClr val="0070C0"/>
                </a:solidFill>
                <a:latin typeface="Sakkal Majalla" pitchFamily="2" charset="-78"/>
                <a:cs typeface="Sakkal Majalla" pitchFamily="2" charset="-78"/>
              </a:rPr>
              <a:t>برمجيات </a:t>
            </a:r>
            <a:r>
              <a:rPr lang="ar-SA" sz="4800" b="1" dirty="0">
                <a:solidFill>
                  <a:srgbClr val="0070C0"/>
                </a:solidFill>
                <a:latin typeface="Sakkal Majalla" pitchFamily="2" charset="-78"/>
                <a:cs typeface="Sakkal Majalla" pitchFamily="2" charset="-78"/>
              </a:rPr>
              <a:t>الشبكة </a:t>
            </a:r>
            <a:r>
              <a:rPr lang="ar-SA" sz="4800" b="1" dirty="0" smtClean="0">
                <a:solidFill>
                  <a:srgbClr val="0070C0"/>
                </a:solidFill>
                <a:latin typeface="Sakkal Majalla" pitchFamily="2" charset="-78"/>
                <a:cs typeface="Sakkal Majalla" pitchFamily="2" charset="-78"/>
              </a:rPr>
              <a:t>التطبيقية. </a:t>
            </a:r>
            <a:endParaRPr lang="ar-SA" sz="4800" b="1" dirty="0">
              <a:solidFill>
                <a:srgbClr val="0070C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6" name="شبه منحرف 5"/>
          <p:cNvSpPr/>
          <p:nvPr/>
        </p:nvSpPr>
        <p:spPr>
          <a:xfrm>
            <a:off x="755576" y="5445224"/>
            <a:ext cx="7632848" cy="1058416"/>
          </a:xfrm>
          <a:prstGeom prst="trapezoid">
            <a:avLst>
              <a:gd name="adj" fmla="val 44403"/>
            </a:avLst>
          </a:prstGeom>
          <a:gradFill>
            <a:gsLst>
              <a:gs pos="40000">
                <a:schemeClr val="accent2">
                  <a:tint val="92000"/>
                  <a:satMod val="170000"/>
                </a:schemeClr>
              </a:gs>
              <a:gs pos="15000">
                <a:schemeClr val="accent2">
                  <a:tint val="92000"/>
                  <a:shade val="99000"/>
                  <a:satMod val="170000"/>
                </a:schemeClr>
              </a:gs>
              <a:gs pos="62000">
                <a:schemeClr val="accent2">
                  <a:tint val="96000"/>
                  <a:shade val="80000"/>
                  <a:satMod val="170000"/>
                </a:schemeClr>
              </a:gs>
              <a:gs pos="97000">
                <a:schemeClr val="accent2">
                  <a:tint val="98000"/>
                  <a:shade val="63000"/>
                  <a:satMod val="170000"/>
                </a:schemeClr>
              </a:gs>
              <a:gs pos="100000">
                <a:schemeClr val="accent2">
                  <a:shade val="62000"/>
                  <a:satMod val="170000"/>
                </a:schemeClr>
              </a:gs>
            </a:gsLst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altLang="en-US" sz="5400" b="1" dirty="0" smtClean="0">
                <a:ln w="12700">
                  <a:solidFill>
                    <a:srgbClr val="E7DEC9">
                      <a:lumMod val="50000"/>
                    </a:srgbClr>
                  </a:solidFill>
                  <a:prstDash val="solid"/>
                </a:ln>
                <a:solidFill>
                  <a:srgbClr val="EDE6D7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PT Bold Heading" pitchFamily="2" charset="-78"/>
              </a:rPr>
              <a:t>برمجيات شبكات  الحاسبات</a:t>
            </a:r>
            <a:endParaRPr lang="ar-SA" altLang="en-US" sz="5400" b="1" dirty="0">
              <a:ln w="12700">
                <a:solidFill>
                  <a:srgbClr val="E7DEC9">
                    <a:lumMod val="50000"/>
                  </a:srgbClr>
                </a:solidFill>
                <a:prstDash val="solid"/>
              </a:ln>
              <a:solidFill>
                <a:srgbClr val="EDE6D7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6786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6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812360" y="5589240"/>
            <a:ext cx="936104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/>
          <p:cNvSpPr/>
          <p:nvPr/>
        </p:nvSpPr>
        <p:spPr>
          <a:xfrm>
            <a:off x="4067944" y="188640"/>
            <a:ext cx="4433146" cy="6936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Ins="0" rtlCol="1" anchor="ctr"/>
          <a:lstStyle/>
          <a:p>
            <a:pPr marL="365760" indent="-283464" algn="ctr">
              <a:spcBef>
                <a:spcPts val="600"/>
              </a:spcBef>
              <a:buClr>
                <a:srgbClr val="53548A"/>
              </a:buClr>
              <a:buSzPct val="80000"/>
              <a:defRPr/>
            </a:pPr>
            <a:r>
              <a:rPr lang="ar-SA" sz="3200" dirty="0">
                <a:ln w="12700">
                  <a:noFill/>
                  <a:prstDash val="solid"/>
                </a:ln>
                <a:solidFill>
                  <a:srgbClr val="0070C0"/>
                </a:solidFill>
                <a:effectLst>
                  <a:glow rad="101600"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  <a:cs typeface="PT Bold Heading" pitchFamily="2" charset="-78"/>
              </a:rPr>
              <a:t>1) نظم التشغيل الشبكي: 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535406" y="2132856"/>
            <a:ext cx="7925026" cy="4536504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08000" rIns="72000" bIns="72000" rtlCol="1" anchor="ctr"/>
          <a:lstStyle/>
          <a:p>
            <a:endParaRPr lang="ar-SA" sz="2000" b="1" dirty="0">
              <a:solidFill>
                <a:prstClr val="black"/>
              </a:solidFill>
              <a:latin typeface="Calibri"/>
              <a:cs typeface="AL-Mohanad Bold" pitchFamily="2" charset="-78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323528" y="1052736"/>
            <a:ext cx="8280920" cy="936104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72000" bIns="0" rtlCol="1" anchor="ctr"/>
          <a:lstStyle/>
          <a:p>
            <a:r>
              <a:rPr lang="ar-SA" sz="2800" b="1" dirty="0">
                <a:solidFill>
                  <a:prstClr val="black"/>
                </a:solidFill>
                <a:latin typeface="Calibri"/>
                <a:cs typeface="AL-Mohanad Bold" pitchFamily="2" charset="-78"/>
              </a:rPr>
              <a:t>مجموعة من البرامج الأساسية التي تقوم بإدارة شبكة  الحاسب وتتحكم في كافة الأعمال و المهام التي تقوم بها. </a:t>
            </a: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535406" y="2206600"/>
            <a:ext cx="7884368" cy="4462760"/>
          </a:xfrm>
          <a:prstGeom prst="rect">
            <a:avLst/>
          </a:prstGeom>
          <a:noFill/>
          <a:ln>
            <a:noFill/>
            <a:headEnd/>
            <a:tailEnd/>
          </a:ln>
          <a:effectLst>
            <a:glow rad="228600">
              <a:schemeClr val="bg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>
              <a:buSzPct val="120000"/>
            </a:pPr>
            <a:r>
              <a:rPr lang="ar-SA" sz="3200" b="1" u="sng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تيسر هذه البرامج على المستخدم الاستفادة من : </a:t>
            </a:r>
          </a:p>
          <a:p>
            <a:pPr>
              <a:buSzPct val="120000"/>
            </a:pPr>
            <a:endParaRPr lang="en-US" sz="1200" b="1" dirty="0" smtClean="0">
              <a:solidFill>
                <a:prstClr val="black"/>
              </a:solidFill>
              <a:latin typeface="Sakkal Majalla" pitchFamily="2" charset="-78"/>
              <a:cs typeface="Sakkal Majalla" pitchFamily="2" charset="-78"/>
            </a:endParaRPr>
          </a:p>
          <a:p>
            <a:pPr marL="342900" indent="-342900">
              <a:buSzPct val="120000"/>
              <a:buFontTx/>
              <a:buBlip>
                <a:blip r:embed="rId3"/>
              </a:buBlip>
            </a:pPr>
            <a:r>
              <a:rPr lang="ar-SA" sz="3000" b="1" dirty="0" smtClean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SA" sz="30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الأجهزة المختلفة التي تتكون منها </a:t>
            </a:r>
            <a:r>
              <a:rPr lang="ar-SA" sz="3000" b="1" dirty="0" smtClean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الشبكة، </a:t>
            </a:r>
            <a:r>
              <a:rPr lang="ar-SA" sz="30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كالحاسبات </a:t>
            </a:r>
            <a:r>
              <a:rPr lang="ar-SA" sz="3000" b="1" dirty="0" smtClean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 والملحقات التابعة. </a:t>
            </a:r>
            <a:endParaRPr lang="en-US" sz="3000" b="1" dirty="0" smtClean="0">
              <a:solidFill>
                <a:prstClr val="black"/>
              </a:solidFill>
              <a:latin typeface="Sakkal Majalla" pitchFamily="2" charset="-78"/>
              <a:cs typeface="Sakkal Majalla" pitchFamily="2" charset="-78"/>
            </a:endParaRPr>
          </a:p>
          <a:p>
            <a:pPr marL="342900" indent="-342900">
              <a:buSzPct val="120000"/>
              <a:buFontTx/>
              <a:buBlip>
                <a:blip r:embed="rId3"/>
              </a:buBlip>
            </a:pPr>
            <a:r>
              <a:rPr lang="ar-SA" sz="3000" b="1" dirty="0" smtClean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 وحدات </a:t>
            </a:r>
            <a:r>
              <a:rPr lang="ar-SA" sz="30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التخزين </a:t>
            </a:r>
            <a:r>
              <a:rPr lang="ar-SA" sz="3000" b="1" dirty="0" smtClean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الإضافية.</a:t>
            </a:r>
          </a:p>
          <a:p>
            <a:pPr marL="342900" indent="-342900">
              <a:buSzPct val="120000"/>
              <a:buFontTx/>
              <a:buBlip>
                <a:blip r:embed="rId3"/>
              </a:buBlip>
            </a:pPr>
            <a:r>
              <a:rPr lang="ar-SA" sz="3000" b="1" dirty="0" smtClean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SA" sz="30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المشاركة في الطابعة </a:t>
            </a:r>
            <a:r>
              <a:rPr lang="ar-SA" sz="3000" b="1" dirty="0" smtClean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وغيرها. </a:t>
            </a:r>
          </a:p>
          <a:p>
            <a:pPr marL="342900" indent="-342900">
              <a:buSzPct val="120000"/>
              <a:buFontTx/>
              <a:buBlip>
                <a:blip r:embed="rId3"/>
              </a:buBlip>
            </a:pPr>
            <a:r>
              <a:rPr lang="ar-SA" sz="3000" b="1" dirty="0" smtClean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 الاستفادة </a:t>
            </a:r>
            <a:r>
              <a:rPr lang="ar-SA" sz="30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من البرامج التطبيقية وقواعد البيانات الموزعة </a:t>
            </a:r>
            <a:r>
              <a:rPr lang="ar-SA" sz="3000" b="1" dirty="0" smtClean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على حاسبات </a:t>
            </a:r>
            <a:r>
              <a:rPr lang="ar-SA" sz="30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الشبكة بالأماكن </a:t>
            </a:r>
            <a:r>
              <a:rPr lang="ar-SA" sz="3000" b="1" dirty="0" smtClean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المختلفة.</a:t>
            </a:r>
          </a:p>
          <a:p>
            <a:pPr marL="342900" indent="-342900">
              <a:buSzPct val="120000"/>
              <a:buFontTx/>
              <a:buBlip>
                <a:blip r:embed="rId3"/>
              </a:buBlip>
            </a:pPr>
            <a:r>
              <a:rPr lang="ar-SA" sz="30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SA" sz="3000" b="1" dirty="0" smtClean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استخدام </a:t>
            </a:r>
            <a:r>
              <a:rPr lang="ar-SA" sz="30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البريد </a:t>
            </a:r>
            <a:r>
              <a:rPr lang="ar-SA" sz="3000" b="1" dirty="0" smtClean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الآلي.</a:t>
            </a:r>
          </a:p>
          <a:p>
            <a:pPr marL="342900" indent="-342900">
              <a:buSzPct val="120000"/>
              <a:buFontTx/>
              <a:buBlip>
                <a:blip r:embed="rId3"/>
              </a:buBlip>
            </a:pPr>
            <a:r>
              <a:rPr lang="ar-SA" sz="30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SA" sz="3000" b="1" dirty="0" smtClean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تبادل </a:t>
            </a:r>
            <a:r>
              <a:rPr lang="ar-SA" sz="30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البرامج والملفات مع المستخدمين الآخرين </a:t>
            </a:r>
            <a:r>
              <a:rPr lang="ar-SA" sz="3000" b="1" dirty="0" smtClean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بالشبكة.</a:t>
            </a:r>
            <a:endParaRPr lang="ar-SA" sz="3000" b="1" dirty="0">
              <a:solidFill>
                <a:prstClr val="black"/>
              </a:solidFill>
              <a:latin typeface="Sakkal Majalla" pitchFamily="2" charset="-78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4514761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33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419872" y="503146"/>
            <a:ext cx="5256584" cy="828000"/>
          </a:xfrm>
          <a:solidFill>
            <a:srgbClr val="FFD56D"/>
          </a:solidFill>
          <a:ln>
            <a:noFill/>
          </a:ln>
          <a:effectLst>
            <a:glow rad="228600">
              <a:schemeClr val="accent4">
                <a:lumMod val="50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>
              <a:buNone/>
            </a:pPr>
            <a:r>
              <a:rPr lang="ar-SA" sz="48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تعريف شبكة الحاسبات:</a:t>
            </a:r>
          </a:p>
        </p:txBody>
      </p:sp>
      <p:sp>
        <p:nvSpPr>
          <p:cNvPr id="4" name="شكل بيضاوي 3"/>
          <p:cNvSpPr/>
          <p:nvPr/>
        </p:nvSpPr>
        <p:spPr>
          <a:xfrm>
            <a:off x="6643702" y="2664272"/>
            <a:ext cx="1857388" cy="221457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rIns="0" bIns="46800" rtlCol="1" anchor="ctr"/>
          <a:lstStyle/>
          <a:p>
            <a:pPr algn="ctr"/>
            <a:r>
              <a:rPr lang="ar-SA" sz="4100" b="1" dirty="0">
                <a:solidFill>
                  <a:prstClr val="white"/>
                </a:solidFill>
                <a:cs typeface="AL-Mohanad Bold" pitchFamily="2" charset="-78"/>
              </a:rPr>
              <a:t>حاسبات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3786182" y="2664272"/>
            <a:ext cx="1857388" cy="221457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rIns="0" bIns="46800" rtlCol="1" anchor="ctr"/>
          <a:lstStyle/>
          <a:p>
            <a:pPr algn="ctr"/>
            <a:r>
              <a:rPr lang="ar-SA" sz="4800" b="1" dirty="0">
                <a:solidFill>
                  <a:prstClr val="white"/>
                </a:solidFill>
                <a:cs typeface="AL-Mohanad Bold" pitchFamily="2" charset="-78"/>
              </a:rPr>
              <a:t>وسائل اتصال</a:t>
            </a:r>
          </a:p>
        </p:txBody>
      </p:sp>
      <p:sp>
        <p:nvSpPr>
          <p:cNvPr id="6" name="شكل بيضاوي 5"/>
          <p:cNvSpPr/>
          <p:nvPr/>
        </p:nvSpPr>
        <p:spPr>
          <a:xfrm>
            <a:off x="642910" y="1449826"/>
            <a:ext cx="1857388" cy="221457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180000" rtlCol="1" anchor="ctr"/>
          <a:lstStyle/>
          <a:p>
            <a:pPr algn="ctr"/>
            <a:r>
              <a:rPr lang="ar-SA" sz="4000" b="1" dirty="0">
                <a:solidFill>
                  <a:prstClr val="white"/>
                </a:solidFill>
                <a:cs typeface="AL-Mohanad Bold" pitchFamily="2" charset="-78"/>
              </a:rPr>
              <a:t>جمع </a:t>
            </a:r>
            <a:r>
              <a:rPr lang="ar-SA" sz="4000" b="1" dirty="0" err="1">
                <a:solidFill>
                  <a:prstClr val="white"/>
                </a:solidFill>
                <a:cs typeface="AL-Mohanad Bold" pitchFamily="2" charset="-78"/>
              </a:rPr>
              <a:t>و</a:t>
            </a:r>
            <a:r>
              <a:rPr lang="ar-SA" sz="4000" b="1" dirty="0">
                <a:solidFill>
                  <a:prstClr val="white"/>
                </a:solidFill>
                <a:cs typeface="AL-Mohanad Bold" pitchFamily="2" charset="-78"/>
              </a:rPr>
              <a:t> تبادل البيانات</a:t>
            </a:r>
          </a:p>
        </p:txBody>
      </p:sp>
      <p:sp>
        <p:nvSpPr>
          <p:cNvPr id="7" name="شكل بيضاوي 6"/>
          <p:cNvSpPr/>
          <p:nvPr/>
        </p:nvSpPr>
        <p:spPr>
          <a:xfrm>
            <a:off x="571472" y="3878718"/>
            <a:ext cx="1857388" cy="221457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rIns="0" rtlCol="1" anchor="ctr"/>
          <a:lstStyle/>
          <a:p>
            <a:pPr algn="ctr"/>
            <a:r>
              <a:rPr lang="ar-SA" sz="3600" b="1" dirty="0">
                <a:solidFill>
                  <a:prstClr val="white"/>
                </a:solidFill>
                <a:cs typeface="AL-Mohanad Bold" pitchFamily="2" charset="-78"/>
              </a:rPr>
              <a:t>مشاركة المصادر</a:t>
            </a:r>
          </a:p>
        </p:txBody>
      </p:sp>
      <p:sp>
        <p:nvSpPr>
          <p:cNvPr id="8" name="متقاطع 7"/>
          <p:cNvSpPr/>
          <p:nvPr/>
        </p:nvSpPr>
        <p:spPr>
          <a:xfrm>
            <a:off x="5857884" y="3521528"/>
            <a:ext cx="571504" cy="571504"/>
          </a:xfrm>
          <a:prstGeom prst="plus">
            <a:avLst>
              <a:gd name="adj" fmla="val 32418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  <a:cs typeface="AL-Mohanad Bold" pitchFamily="2" charset="-78"/>
            </a:endParaRPr>
          </a:p>
        </p:txBody>
      </p:sp>
      <p:sp>
        <p:nvSpPr>
          <p:cNvPr id="10" name="سهم إلى اليمين 9"/>
          <p:cNvSpPr/>
          <p:nvPr/>
        </p:nvSpPr>
        <p:spPr>
          <a:xfrm flipH="1">
            <a:off x="2500298" y="3521528"/>
            <a:ext cx="785818" cy="500066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  <a:cs typeface="AL-Mohanad Bold" pitchFamily="2" charset="-78"/>
            </a:endParaRPr>
          </a:p>
        </p:txBody>
      </p:sp>
      <p:sp>
        <p:nvSpPr>
          <p:cNvPr id="9" name="عنوان 3"/>
          <p:cNvSpPr>
            <a:spLocks noGrp="1"/>
          </p:cNvSpPr>
          <p:nvPr>
            <p:ph type="title"/>
          </p:nvPr>
        </p:nvSpPr>
        <p:spPr>
          <a:xfrm>
            <a:off x="323528" y="2132856"/>
            <a:ext cx="8424936" cy="3312368"/>
          </a:xfrm>
          <a:solidFill>
            <a:schemeClr val="accent3">
              <a:lumMod val="40000"/>
              <a:lumOff val="6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algn="ctr"/>
            <a:r>
              <a:rPr lang="ar-SA" sz="4800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مجموعة من الوحدات التي تتوزع على مواقع مختلفة وتربط بينها وسائل الاتصالات المختلفة وتقوم بجمع وتبادل </a:t>
            </a:r>
            <a:r>
              <a:rPr lang="ar-SA" sz="4800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البيانات الرقمية </a:t>
            </a:r>
            <a:r>
              <a:rPr lang="ar-SA" sz="4800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والاشتراك في المصادر المرتبطة </a:t>
            </a:r>
            <a:r>
              <a:rPr lang="ar-SA" sz="4800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بها.</a:t>
            </a:r>
            <a:endParaRPr lang="ar-SA" sz="4800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131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395536" y="1353542"/>
            <a:ext cx="8208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6000" b="1" dirty="0">
                <a:solidFill>
                  <a:srgbClr val="FFFF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من الأمثلة على نظم التشغيل :</a:t>
            </a: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965105" y="5661248"/>
            <a:ext cx="713528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ar-SA" sz="5400" b="1" dirty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2- نظام (</a:t>
            </a:r>
            <a:r>
              <a:rPr lang="en-US" sz="4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 Rounded MT Bold" pitchFamily="34" charset="0"/>
                <a:ea typeface="Monotype Koufi" pitchFamily="2" charset="-78"/>
                <a:cs typeface="Monotype Koufi" pitchFamily="2" charset="-78"/>
              </a:rPr>
              <a:t>Novel NetWar</a:t>
            </a:r>
            <a:r>
              <a:rPr lang="en-US" sz="4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 Rounded MT Bold" pitchFamily="34" charset="0"/>
              </a:rPr>
              <a:t>e</a:t>
            </a:r>
            <a:r>
              <a:rPr lang="ar-SA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 Rounded MT Bold" pitchFamily="34" charset="0"/>
              </a:rPr>
              <a:t> </a:t>
            </a:r>
            <a:r>
              <a:rPr lang="ar-SA" sz="5400" b="1" dirty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)</a:t>
            </a:r>
            <a:r>
              <a:rPr lang="ar-SA" sz="2400" dirty="0"/>
              <a:t> </a:t>
            </a:r>
            <a:endParaRPr lang="en-US" sz="2400" dirty="0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82773" y="4581128"/>
            <a:ext cx="87751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ar-SA" sz="5400" b="1" dirty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1- نظام (</a:t>
            </a:r>
            <a:r>
              <a:rPr lang="en-US" sz="4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 Rounded MT Bold" pitchFamily="34" charset="0"/>
                <a:ea typeface="Monotype Koufi" pitchFamily="2" charset="-78"/>
                <a:cs typeface="Monotype Koufi" pitchFamily="2" charset="-78"/>
              </a:rPr>
              <a:t>Windows server </a:t>
            </a:r>
            <a:r>
              <a:rPr lang="en-US" sz="4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2003</a:t>
            </a:r>
            <a:r>
              <a:rPr lang="ar-SA" sz="4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 </a:t>
            </a:r>
            <a:r>
              <a:rPr lang="ar-SA" sz="5400" b="1" dirty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)</a:t>
            </a:r>
            <a:endParaRPr lang="en-US" sz="5400" b="1" dirty="0">
              <a:solidFill>
                <a:prstClr val="white"/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56107233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11"/>
          <p:cNvSpPr/>
          <p:nvPr/>
        </p:nvSpPr>
        <p:spPr>
          <a:xfrm>
            <a:off x="3347864" y="260648"/>
            <a:ext cx="5153226" cy="6936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Ins="0" rtlCol="1" anchor="ctr"/>
          <a:lstStyle/>
          <a:p>
            <a:pPr marL="365760" indent="-283464" algn="ctr">
              <a:spcBef>
                <a:spcPts val="600"/>
              </a:spcBef>
              <a:buClr>
                <a:srgbClr val="53548A"/>
              </a:buClr>
              <a:buSzPct val="80000"/>
              <a:defRPr/>
            </a:pPr>
            <a:r>
              <a:rPr lang="ar-SA" sz="3200" dirty="0">
                <a:ln w="12700">
                  <a:noFill/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  <a:cs typeface="PT Bold Heading" pitchFamily="2" charset="-78"/>
              </a:rPr>
              <a:t>2- برمجيات بروتوكولات الشبكة 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323528" y="3573016"/>
            <a:ext cx="8176422" cy="1011508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08000" rIns="72000" bIns="72000" rtlCol="1" anchor="ctr"/>
          <a:lstStyle/>
          <a:p>
            <a:pPr lvl="0"/>
            <a:r>
              <a:rPr lang="ar-SA" sz="2800" b="1" dirty="0">
                <a:solidFill>
                  <a:prstClr val="black"/>
                </a:solidFill>
                <a:latin typeface="Calibri"/>
                <a:cs typeface="AL-Mohanad Bold" pitchFamily="2" charset="-78"/>
              </a:rPr>
              <a:t>من البرمجيات المهمة للشبكة العنكبوتية التي تتيح لمستخدم الشبكة الاستفادة من إمكانيات وقدرات الشبكة </a:t>
            </a:r>
            <a:r>
              <a:rPr lang="ar-SA" sz="2800" b="1" u="sng" dirty="0">
                <a:solidFill>
                  <a:schemeClr val="accent1">
                    <a:lumMod val="75000"/>
                  </a:schemeClr>
                </a:solidFill>
                <a:latin typeface="Calibri"/>
                <a:cs typeface="AL-Mohanad Bold" pitchFamily="2" charset="-78"/>
              </a:rPr>
              <a:t>برمجيات </a:t>
            </a:r>
            <a:r>
              <a:rPr lang="ar-SA" sz="2800" b="1" u="sng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AL-Mohanad Bold" pitchFamily="2" charset="-78"/>
              </a:rPr>
              <a:t>التصفح</a:t>
            </a:r>
            <a:r>
              <a:rPr lang="ar-SA" sz="2800" b="1" u="sng" dirty="0" smtClean="0">
                <a:solidFill>
                  <a:prstClr val="black"/>
                </a:solidFill>
                <a:latin typeface="Calibri"/>
                <a:cs typeface="AL-Mohanad Bold" pitchFamily="2" charset="-78"/>
              </a:rPr>
              <a:t>.</a:t>
            </a:r>
            <a:r>
              <a:rPr lang="ar-SA" sz="2000" b="1" dirty="0" smtClean="0">
                <a:solidFill>
                  <a:prstClr val="black"/>
                </a:solidFill>
                <a:latin typeface="Calibri"/>
                <a:cs typeface="AL-Mohanad Bold" pitchFamily="2" charset="-78"/>
              </a:rPr>
              <a:t> </a:t>
            </a:r>
            <a:endParaRPr lang="ar-SA" sz="2000" b="1" dirty="0">
              <a:solidFill>
                <a:prstClr val="black"/>
              </a:solidFill>
              <a:latin typeface="Calibri"/>
              <a:cs typeface="AL-Mohanad Bold" pitchFamily="2" charset="-78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323528" y="2060848"/>
            <a:ext cx="8176422" cy="1429924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08000" rIns="72000" bIns="72000" rtlCol="1" anchor="ctr"/>
          <a:lstStyle/>
          <a:p>
            <a:pPr lvl="0"/>
            <a:r>
              <a:rPr lang="ar-SA" sz="2800" b="1" dirty="0">
                <a:solidFill>
                  <a:prstClr val="black"/>
                </a:solidFill>
                <a:latin typeface="Calibri"/>
                <a:cs typeface="AL-Mohanad Bold" pitchFamily="2" charset="-78"/>
              </a:rPr>
              <a:t>وهي التي تسمح لمستخدم الشبكة بعرض وتصفح محتويات مواقع الشبكة على جهاز المستخدم بالشبكة ، والاطلاع على بياناتها المتنوعة من صور ونصوص وأشكال .</a:t>
            </a:r>
          </a:p>
        </p:txBody>
      </p:sp>
      <p:sp>
        <p:nvSpPr>
          <p:cNvPr id="19" name="مستطيل 18"/>
          <p:cNvSpPr/>
          <p:nvPr/>
        </p:nvSpPr>
        <p:spPr>
          <a:xfrm>
            <a:off x="3347864" y="1196752"/>
            <a:ext cx="5153226" cy="6936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Ins="0" rtlCol="1" anchor="ctr"/>
          <a:lstStyle/>
          <a:p>
            <a:pPr marL="365760" indent="-283464" algn="ctr">
              <a:spcBef>
                <a:spcPts val="600"/>
              </a:spcBef>
              <a:buClr>
                <a:srgbClr val="53548A"/>
              </a:buClr>
              <a:buSzPct val="80000"/>
              <a:defRPr/>
            </a:pPr>
            <a:r>
              <a:rPr lang="ar-SA" sz="3200" dirty="0">
                <a:ln w="12700">
                  <a:noFill/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  <a:cs typeface="PT Bold Heading" pitchFamily="2" charset="-78"/>
              </a:rPr>
              <a:t>3- برمجيات  الشبكة التطبيقية </a:t>
            </a:r>
          </a:p>
        </p:txBody>
      </p:sp>
      <p:pic>
        <p:nvPicPr>
          <p:cNvPr id="20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656666"/>
            <a:ext cx="3384376" cy="2156710"/>
          </a:xfrm>
          <a:prstGeom prst="rect">
            <a:avLst/>
          </a:prstGeom>
        </p:spPr>
      </p:pic>
      <p:pic>
        <p:nvPicPr>
          <p:cNvPr id="21" name="Picture 4" descr="غلاف الباب الخامس موقع وزارة التعليم العالي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625" y="4545751"/>
            <a:ext cx="3168352" cy="2267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137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213030" cy="6885384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90"/>
            <a:ext cx="9144000" cy="6861190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  <a:prstGeom prst="rect">
            <a:avLst/>
          </a:prstGeom>
        </p:spPr>
      </p:pic>
      <p:sp>
        <p:nvSpPr>
          <p:cNvPr id="2" name="مربع نص 1"/>
          <p:cNvSpPr txBox="1"/>
          <p:nvPr/>
        </p:nvSpPr>
        <p:spPr>
          <a:xfrm>
            <a:off x="0" y="316277"/>
            <a:ext cx="9144000" cy="232063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ar-SA" sz="9600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L-Mohanad Bold" pitchFamily="2" charset="-78"/>
              </a:rPr>
              <a:t>تم بحمد الله .. 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ar-SA" sz="8000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L-Mohanad Bold" pitchFamily="2" charset="-78"/>
              </a:rPr>
              <a:t>لا تنسونا من صالح دعائكم 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2357422" y="4714884"/>
            <a:ext cx="329128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9600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L-Mohanad Bold" pitchFamily="2" charset="-78"/>
              </a:rPr>
              <a:t>التوأمان</a:t>
            </a:r>
            <a:endParaRPr lang="ar-SA" sz="9600" dirty="0">
              <a:ln>
                <a:solidFill>
                  <a:sysClr val="windowText" lastClr="000000"/>
                </a:solidFill>
              </a:ln>
              <a:solidFill>
                <a:srgbClr val="FF66CC"/>
              </a:solidFill>
              <a:effectLst>
                <a:glow rad="1397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  <a:cs typeface="AL-Mohanad Bold" pitchFamily="2" charset="-78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571472" y="4143380"/>
            <a:ext cx="1742786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600" dirty="0" smtClean="0">
                <a:ln w="57150" cmpd="sng">
                  <a:solidFill>
                    <a:srgbClr val="EEECE1">
                      <a:lumMod val="90000"/>
                    </a:srgbClr>
                  </a:solidFill>
                  <a:prstDash val="solid"/>
                </a:ln>
                <a:solidFill>
                  <a:srgbClr val="4623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uhaus 93" pitchFamily="82" charset="0"/>
                <a:cs typeface="Arial" pitchFamily="34" charset="0"/>
              </a:rPr>
              <a:t>D</a:t>
            </a:r>
            <a:endParaRPr lang="ar-SA" sz="5400" dirty="0">
              <a:ln w="57150" cmpd="sng">
                <a:solidFill>
                  <a:srgbClr val="EEECE1">
                    <a:lumMod val="90000"/>
                  </a:srgbClr>
                </a:solidFill>
                <a:prstDash val="solid"/>
              </a:ln>
              <a:solidFill>
                <a:srgbClr val="4623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uhaus 9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13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20" name="Picture 32" descr="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80" y="1124744"/>
            <a:ext cx="79216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8" descr="6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956" y="5445224"/>
            <a:ext cx="1683226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0" name="Rectangle 22"/>
          <p:cNvSpPr>
            <a:spLocks noChangeArrowheads="1"/>
          </p:cNvSpPr>
          <p:nvPr/>
        </p:nvSpPr>
        <p:spPr bwMode="auto">
          <a:xfrm>
            <a:off x="1043608" y="407988"/>
            <a:ext cx="6733555" cy="717550"/>
          </a:xfrm>
          <a:prstGeom prst="rect">
            <a:avLst/>
          </a:prstGeom>
          <a:gradFill rotWithShape="1">
            <a:gsLst>
              <a:gs pos="0">
                <a:srgbClr val="FFBF00"/>
              </a:gs>
              <a:gs pos="10001">
                <a:srgbClr val="F27300"/>
              </a:gs>
              <a:gs pos="25000">
                <a:srgbClr val="8F0040"/>
              </a:gs>
              <a:gs pos="50000">
                <a:srgbClr val="400040"/>
              </a:gs>
              <a:gs pos="80000">
                <a:srgbClr val="000040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4800" dirty="0" smtClean="0">
                <a:solidFill>
                  <a:srgbClr val="FFFF99"/>
                </a:solidFill>
                <a:cs typeface="PT Bold Heading" pitchFamily="2" charset="-78"/>
              </a:rPr>
              <a:t>أنــواع شــبكات الحــاسب</a:t>
            </a:r>
            <a:endParaRPr lang="en-US" sz="4000" dirty="0" smtClean="0">
              <a:solidFill>
                <a:srgbClr val="FFFF99"/>
              </a:solidFill>
            </a:endParaRPr>
          </a:p>
        </p:txBody>
      </p:sp>
      <p:sp>
        <p:nvSpPr>
          <p:cNvPr id="5130" name="Text Box 26"/>
          <p:cNvSpPr txBox="1">
            <a:spLocks noChangeArrowheads="1"/>
          </p:cNvSpPr>
          <p:nvPr/>
        </p:nvSpPr>
        <p:spPr bwMode="auto">
          <a:xfrm>
            <a:off x="5292155" y="1845469"/>
            <a:ext cx="2952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ar-SA" smtClean="0">
                <a:solidFill>
                  <a:srgbClr val="000000"/>
                </a:solidFill>
              </a:rPr>
              <a:t>أولاً : تحليل عناصر المسألة : </a:t>
            </a: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315" name="AutoShape 27"/>
          <p:cNvSpPr>
            <a:spLocks noChangeArrowheads="1"/>
          </p:cNvSpPr>
          <p:nvPr/>
        </p:nvSpPr>
        <p:spPr bwMode="auto">
          <a:xfrm>
            <a:off x="539180" y="1627982"/>
            <a:ext cx="8137276" cy="1152525"/>
          </a:xfrm>
          <a:prstGeom prst="bevel">
            <a:avLst>
              <a:gd name="adj" fmla="val 12500"/>
            </a:avLst>
          </a:prstGeom>
          <a:solidFill>
            <a:schemeClr val="accent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srgbClr val="000000"/>
              </a:solidFill>
            </a:endParaRPr>
          </a:p>
        </p:txBody>
      </p:sp>
      <p:sp>
        <p:nvSpPr>
          <p:cNvPr id="12316" name="Text Box 28"/>
          <p:cNvSpPr txBox="1">
            <a:spLocks noChangeArrowheads="1"/>
          </p:cNvSpPr>
          <p:nvPr/>
        </p:nvSpPr>
        <p:spPr bwMode="auto">
          <a:xfrm>
            <a:off x="755576" y="1844724"/>
            <a:ext cx="7704856" cy="684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5D77F9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ar-SA" sz="3600" b="1" dirty="0" smtClean="0">
                <a:solidFill>
                  <a:srgbClr val="6F0B01"/>
                </a:solidFill>
                <a:cs typeface="SKR HEAD1" pitchFamily="2" charset="-78"/>
              </a:rPr>
              <a:t>تتنوع شــبكات الحاسب إلى عــدة أنــواع وذلك حســب ما يلي:</a:t>
            </a:r>
            <a:endParaRPr lang="en-US" sz="3600" b="1" dirty="0" smtClean="0">
              <a:solidFill>
                <a:srgbClr val="6F0B01"/>
              </a:solidFill>
              <a:cs typeface="SKR HEAD1" pitchFamily="2" charset="-78"/>
            </a:endParaRPr>
          </a:p>
        </p:txBody>
      </p:sp>
      <p:sp>
        <p:nvSpPr>
          <p:cNvPr id="12318" name="Oval 30"/>
          <p:cNvSpPr>
            <a:spLocks noChangeArrowheads="1"/>
          </p:cNvSpPr>
          <p:nvPr/>
        </p:nvSpPr>
        <p:spPr bwMode="auto">
          <a:xfrm>
            <a:off x="5004048" y="3068960"/>
            <a:ext cx="3744714" cy="1800024"/>
          </a:xfrm>
          <a:prstGeom prst="ellipse">
            <a:avLst/>
          </a:prstGeom>
          <a:gradFill rotWithShape="1">
            <a:gsLst>
              <a:gs pos="0">
                <a:srgbClr val="E01702"/>
              </a:gs>
              <a:gs pos="100000">
                <a:srgbClr val="680B01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3200" b="1" dirty="0" smtClean="0">
                <a:solidFill>
                  <a:srgbClr val="FFFFFF"/>
                </a:solidFill>
                <a:latin typeface="ae_Furat" pitchFamily="18" charset="-78"/>
                <a:cs typeface="ae_Furat" pitchFamily="18" charset="-78"/>
              </a:rPr>
              <a:t>اتسـاعها المكاني</a:t>
            </a:r>
            <a:endParaRPr lang="en-US" sz="3200" b="1" dirty="0" smtClean="0">
              <a:solidFill>
                <a:srgbClr val="FFFFFF"/>
              </a:solidFill>
              <a:latin typeface="ae_Furat" pitchFamily="18" charset="-78"/>
              <a:cs typeface="ae_Furat" pitchFamily="18" charset="-78"/>
            </a:endParaRPr>
          </a:p>
        </p:txBody>
      </p:sp>
      <p:sp>
        <p:nvSpPr>
          <p:cNvPr id="2" name="Oval 30"/>
          <p:cNvSpPr>
            <a:spLocks noChangeArrowheads="1"/>
          </p:cNvSpPr>
          <p:nvPr/>
        </p:nvSpPr>
        <p:spPr bwMode="auto">
          <a:xfrm>
            <a:off x="395536" y="3069312"/>
            <a:ext cx="3744714" cy="1800024"/>
          </a:xfrm>
          <a:prstGeom prst="ellipse">
            <a:avLst/>
          </a:prstGeom>
          <a:gradFill rotWithShape="1">
            <a:gsLst>
              <a:gs pos="0">
                <a:srgbClr val="E01702"/>
              </a:gs>
              <a:gs pos="100000">
                <a:srgbClr val="680B01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2800" b="1" dirty="0" smtClean="0">
                <a:solidFill>
                  <a:srgbClr val="FFFFFF"/>
                </a:solidFill>
                <a:latin typeface="ae_Furat" pitchFamily="18" charset="-78"/>
                <a:cs typeface="ae_Furat" pitchFamily="18" charset="-78"/>
              </a:rPr>
              <a:t>عـلاقة الأجهزة بعضها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2800" b="1" dirty="0" smtClean="0">
                <a:solidFill>
                  <a:srgbClr val="FFFFFF"/>
                </a:solidFill>
                <a:latin typeface="ae_Furat" pitchFamily="18" charset="-78"/>
                <a:cs typeface="ae_Furat" pitchFamily="18" charset="-78"/>
              </a:rPr>
              <a:t> ببعض داخل الشـبكة</a:t>
            </a:r>
            <a:endParaRPr lang="en-US" sz="2800" b="1" dirty="0" smtClean="0">
              <a:solidFill>
                <a:srgbClr val="FFFFFF"/>
              </a:solidFill>
              <a:latin typeface="ae_Furat" pitchFamily="18" charset="-78"/>
              <a:cs typeface="ae_Furat" pitchFamily="18" charset="-78"/>
            </a:endParaRPr>
          </a:p>
        </p:txBody>
      </p:sp>
      <p:sp>
        <p:nvSpPr>
          <p:cNvPr id="3" name="Oval 30"/>
          <p:cNvSpPr>
            <a:spLocks noChangeArrowheads="1"/>
          </p:cNvSpPr>
          <p:nvPr/>
        </p:nvSpPr>
        <p:spPr bwMode="auto">
          <a:xfrm>
            <a:off x="2915816" y="4869160"/>
            <a:ext cx="3744714" cy="1800393"/>
          </a:xfrm>
          <a:prstGeom prst="ellipse">
            <a:avLst/>
          </a:prstGeom>
          <a:gradFill rotWithShape="1">
            <a:gsLst>
              <a:gs pos="0">
                <a:srgbClr val="E01702"/>
              </a:gs>
              <a:gs pos="100000">
                <a:srgbClr val="680B01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2800" b="1" dirty="0" smtClean="0">
                <a:solidFill>
                  <a:srgbClr val="FFFFFF"/>
                </a:solidFill>
                <a:latin typeface="ae_Furat" pitchFamily="18" charset="-78"/>
                <a:cs typeface="ae_Furat" pitchFamily="18" charset="-78"/>
              </a:rPr>
              <a:t>التقنية المستخدمة في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2800" b="1" dirty="0" smtClean="0">
                <a:solidFill>
                  <a:srgbClr val="FFFFFF"/>
                </a:solidFill>
                <a:latin typeface="ae_Furat" pitchFamily="18" charset="-78"/>
                <a:cs typeface="ae_Furat" pitchFamily="18" charset="-78"/>
              </a:rPr>
              <a:t> وسائط النقل بين الأجهزة</a:t>
            </a:r>
            <a:endParaRPr lang="en-US" sz="2800" b="1" dirty="0" smtClean="0">
              <a:solidFill>
                <a:srgbClr val="FFFFFF"/>
              </a:solidFill>
              <a:latin typeface="ae_Furat" pitchFamily="18" charset="-78"/>
              <a:cs typeface="ae_Furat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9622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d"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3000"/>
                                        <p:tgtEl>
                                          <p:spTgt spid="12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000"/>
                                        <p:tgtEl>
                                          <p:spTgt spid="12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0" grpId="0" animBg="1"/>
      <p:bldP spid="12315" grpId="0" animBg="1"/>
      <p:bldP spid="12318" grpId="0" animBg="1"/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30000">
              <a:srgbClr val="FFFF99"/>
            </a:gs>
            <a:gs pos="16000">
              <a:schemeClr val="bg1"/>
            </a:gs>
            <a:gs pos="96000">
              <a:schemeClr val="bg1">
                <a:lumMod val="85000"/>
                <a:alpha val="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7858148" y="662298"/>
            <a:ext cx="962324" cy="5214974"/>
          </a:xfrm>
          <a:prstGeom prst="rect">
            <a:avLst/>
          </a:prstGeom>
          <a:effectLst>
            <a:glow rad="228600">
              <a:schemeClr val="accent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1" anchor="ctr"/>
          <a:lstStyle/>
          <a:p>
            <a:pPr algn="ctr"/>
            <a:r>
              <a:rPr lang="ar-SA" sz="4800" dirty="0" smtClean="0">
                <a:solidFill>
                  <a:prstClr val="white"/>
                </a:solidFill>
                <a:cs typeface="PT Bold Heading" pitchFamily="2" charset="-78"/>
              </a:rPr>
              <a:t>حسب الاتساع المكاني</a:t>
            </a:r>
            <a:endParaRPr lang="ar-SA" sz="4800" dirty="0">
              <a:solidFill>
                <a:prstClr val="white"/>
              </a:solidFill>
              <a:cs typeface="PT Bold Heading" pitchFamily="2" charset="-78"/>
            </a:endParaRPr>
          </a:p>
        </p:txBody>
      </p:sp>
      <p:grpSp>
        <p:nvGrpSpPr>
          <p:cNvPr id="34" name="مجموعة 33"/>
          <p:cNvGrpSpPr/>
          <p:nvPr/>
        </p:nvGrpSpPr>
        <p:grpSpPr>
          <a:xfrm>
            <a:off x="857224" y="350018"/>
            <a:ext cx="6072230" cy="1710830"/>
            <a:chOff x="857224" y="500042"/>
            <a:chExt cx="6072230" cy="1422798"/>
          </a:xfrm>
        </p:grpSpPr>
        <p:pic>
          <p:nvPicPr>
            <p:cNvPr id="7" name="صورة 6" descr="bar_with_circling_ants_hw.gif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57224" y="500042"/>
              <a:ext cx="6072230" cy="1422798"/>
            </a:xfrm>
            <a:prstGeom prst="rect">
              <a:avLst/>
            </a:prstGeom>
          </p:spPr>
        </p:pic>
        <p:sp>
          <p:nvSpPr>
            <p:cNvPr id="6" name="مستطيل 5"/>
            <p:cNvSpPr/>
            <p:nvPr/>
          </p:nvSpPr>
          <p:spPr>
            <a:xfrm>
              <a:off x="1214414" y="642918"/>
              <a:ext cx="5286412" cy="11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tlCol="1" anchor="ctr"/>
            <a:lstStyle/>
            <a:p>
              <a:pPr algn="ctr"/>
              <a:r>
                <a:rPr lang="ar-SA" sz="4000" b="1" dirty="0" smtClean="0">
                  <a:solidFill>
                    <a:prstClr val="white"/>
                  </a:solidFill>
                  <a:latin typeface="Sakkal Majalla" pitchFamily="2" charset="-78"/>
                  <a:ea typeface="Calibri"/>
                  <a:cs typeface="AL-Mohanad Bold" pitchFamily="2" charset="-78"/>
                </a:rPr>
                <a:t>شبكة الحاسب المحلية</a:t>
              </a:r>
            </a:p>
            <a:p>
              <a:pPr algn="ctr"/>
              <a:r>
                <a:rPr lang="ar-SA" sz="4000" b="1" dirty="0" smtClean="0">
                  <a:solidFill>
                    <a:prstClr val="white"/>
                  </a:solidFill>
                  <a:latin typeface="Sakkal Majalla" pitchFamily="2" charset="-78"/>
                  <a:ea typeface="Calibri"/>
                  <a:cs typeface="AL-Mohanad Bold" pitchFamily="2" charset="-78"/>
                </a:rPr>
                <a:t> </a:t>
              </a:r>
              <a:r>
                <a:rPr lang="en-US" sz="4000" b="1" dirty="0" smtClean="0">
                  <a:solidFill>
                    <a:prstClr val="white"/>
                  </a:solidFill>
                  <a:latin typeface="Sakkal Majalla" pitchFamily="2" charset="-78"/>
                  <a:ea typeface="Calibri"/>
                  <a:cs typeface="AL-Mohanad Bold" pitchFamily="2" charset="-78"/>
                </a:rPr>
                <a:t>  Local Area Network (LAN) </a:t>
              </a:r>
              <a:endParaRPr lang="ar-SA" sz="4000" b="1" dirty="0">
                <a:solidFill>
                  <a:prstClr val="white"/>
                </a:solidFill>
                <a:latin typeface="Sakkal Majalla" pitchFamily="2" charset="-78"/>
                <a:ea typeface="Calibri"/>
                <a:cs typeface="AL-Mohanad Bold" pitchFamily="2" charset="-78"/>
              </a:endParaRPr>
            </a:p>
          </p:txBody>
        </p:sp>
      </p:grpSp>
      <p:grpSp>
        <p:nvGrpSpPr>
          <p:cNvPr id="36" name="مجموعة 35"/>
          <p:cNvGrpSpPr/>
          <p:nvPr/>
        </p:nvGrpSpPr>
        <p:grpSpPr>
          <a:xfrm>
            <a:off x="785786" y="2366242"/>
            <a:ext cx="6143668" cy="1710830"/>
            <a:chOff x="785786" y="3506400"/>
            <a:chExt cx="6143668" cy="1422798"/>
          </a:xfrm>
        </p:grpSpPr>
        <p:pic>
          <p:nvPicPr>
            <p:cNvPr id="10" name="صورة 9" descr="bar_with_circling_ants_hw.gif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85786" y="3506400"/>
              <a:ext cx="6143668" cy="1422798"/>
            </a:xfrm>
            <a:prstGeom prst="rect">
              <a:avLst/>
            </a:prstGeom>
          </p:spPr>
        </p:pic>
        <p:sp>
          <p:nvSpPr>
            <p:cNvPr id="11" name="مستطيل 10"/>
            <p:cNvSpPr/>
            <p:nvPr/>
          </p:nvSpPr>
          <p:spPr>
            <a:xfrm>
              <a:off x="1357290" y="3750471"/>
              <a:ext cx="5072098" cy="8929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1" anchor="ctr"/>
            <a:lstStyle/>
            <a:p>
              <a:pPr algn="ctr"/>
              <a:r>
                <a:rPr lang="ar-SA" sz="3600" b="1" dirty="0">
                  <a:solidFill>
                    <a:prstClr val="white"/>
                  </a:solidFill>
                  <a:latin typeface="Sakkal Majalla" pitchFamily="2" charset="-78"/>
                  <a:ea typeface="Calibri"/>
                  <a:cs typeface="AL-Mohanad Bold" pitchFamily="2" charset="-78"/>
                </a:rPr>
                <a:t>شبكة الحاسب </a:t>
              </a:r>
              <a:r>
                <a:rPr lang="ar-SA" sz="3600" b="1" dirty="0" smtClean="0">
                  <a:solidFill>
                    <a:prstClr val="white"/>
                  </a:solidFill>
                  <a:latin typeface="Sakkal Majalla" pitchFamily="2" charset="-78"/>
                  <a:ea typeface="Calibri"/>
                  <a:cs typeface="AL-Mohanad Bold" pitchFamily="2" charset="-78"/>
                </a:rPr>
                <a:t>المتوسطة</a:t>
              </a:r>
            </a:p>
            <a:p>
              <a:pPr algn="ctr"/>
              <a:r>
                <a:rPr lang="ar-SA" sz="3600" b="1" dirty="0" smtClean="0">
                  <a:solidFill>
                    <a:prstClr val="white"/>
                  </a:solidFill>
                  <a:latin typeface="Sakkal Majalla" pitchFamily="2" charset="-78"/>
                  <a:ea typeface="Calibri"/>
                  <a:cs typeface="AL-Mohanad Bold" pitchFamily="2" charset="-78"/>
                </a:rPr>
                <a:t> </a:t>
              </a:r>
              <a:r>
                <a:rPr lang="en-US" sz="3600" b="1" dirty="0" smtClean="0">
                  <a:solidFill>
                    <a:prstClr val="white"/>
                  </a:solidFill>
                  <a:latin typeface="Sakkal Majalla" pitchFamily="2" charset="-78"/>
                  <a:ea typeface="Calibri"/>
                  <a:cs typeface="AL-Mohanad Bold" pitchFamily="2" charset="-78"/>
                </a:rPr>
                <a:t> Medium Area Network (MAN) </a:t>
              </a:r>
              <a:endParaRPr lang="ar-SA" sz="3600" b="1" dirty="0">
                <a:solidFill>
                  <a:prstClr val="white"/>
                </a:solidFill>
                <a:latin typeface="Sakkal Majalla" pitchFamily="2" charset="-78"/>
                <a:ea typeface="Calibri"/>
                <a:cs typeface="AL-Mohanad Bold" pitchFamily="2" charset="-78"/>
              </a:endParaRPr>
            </a:p>
          </p:txBody>
        </p:sp>
      </p:grpSp>
      <p:grpSp>
        <p:nvGrpSpPr>
          <p:cNvPr id="37" name="مجموعة 36"/>
          <p:cNvGrpSpPr/>
          <p:nvPr/>
        </p:nvGrpSpPr>
        <p:grpSpPr>
          <a:xfrm>
            <a:off x="785786" y="4365104"/>
            <a:ext cx="6143668" cy="1710830"/>
            <a:chOff x="785786" y="5006598"/>
            <a:chExt cx="6143668" cy="1422798"/>
          </a:xfrm>
        </p:grpSpPr>
        <p:pic>
          <p:nvPicPr>
            <p:cNvPr id="12" name="صورة 11" descr="bar_with_circling_ants_hw.gif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85786" y="5006598"/>
              <a:ext cx="6143668" cy="1422798"/>
            </a:xfrm>
            <a:prstGeom prst="rect">
              <a:avLst/>
            </a:prstGeom>
          </p:spPr>
        </p:pic>
        <p:sp>
          <p:nvSpPr>
            <p:cNvPr id="13" name="مستطيل 12"/>
            <p:cNvSpPr/>
            <p:nvPr/>
          </p:nvSpPr>
          <p:spPr>
            <a:xfrm>
              <a:off x="1428728" y="5250669"/>
              <a:ext cx="4906802" cy="8929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1" anchor="ctr"/>
            <a:lstStyle/>
            <a:p>
              <a:pPr algn="ctr"/>
              <a:r>
                <a:rPr lang="ar-SA" sz="4000" b="1" dirty="0">
                  <a:solidFill>
                    <a:prstClr val="white"/>
                  </a:solidFill>
                  <a:latin typeface="Sakkal Majalla" pitchFamily="2" charset="-78"/>
                  <a:ea typeface="Calibri"/>
                  <a:cs typeface="AL-Mohanad Bold" pitchFamily="2" charset="-78"/>
                </a:rPr>
                <a:t>شبكة الحاسب </a:t>
              </a:r>
              <a:r>
                <a:rPr lang="ar-SA" sz="4000" b="1" dirty="0" smtClean="0">
                  <a:solidFill>
                    <a:prstClr val="white"/>
                  </a:solidFill>
                  <a:latin typeface="Sakkal Majalla" pitchFamily="2" charset="-78"/>
                  <a:ea typeface="Calibri"/>
                  <a:cs typeface="AL-Mohanad Bold" pitchFamily="2" charset="-78"/>
                </a:rPr>
                <a:t>الموسعة</a:t>
              </a:r>
            </a:p>
            <a:p>
              <a:pPr algn="ctr"/>
              <a:r>
                <a:rPr lang="en-US" sz="4000" b="1" dirty="0" smtClean="0">
                  <a:solidFill>
                    <a:prstClr val="white"/>
                  </a:solidFill>
                  <a:latin typeface="Sakkal Majalla" pitchFamily="2" charset="-78"/>
                  <a:ea typeface="Calibri"/>
                  <a:cs typeface="AL-Mohanad Bold" pitchFamily="2" charset="-78"/>
                </a:rPr>
                <a:t> Wide Area </a:t>
              </a:r>
              <a:r>
                <a:rPr lang="en-US" sz="4000" b="1" dirty="0">
                  <a:solidFill>
                    <a:prstClr val="white"/>
                  </a:solidFill>
                  <a:latin typeface="Sakkal Majalla" pitchFamily="2" charset="-78"/>
                  <a:ea typeface="Calibri"/>
                  <a:cs typeface="AL-Mohanad Bold" pitchFamily="2" charset="-78"/>
                </a:rPr>
                <a:t>Network </a:t>
              </a:r>
              <a:r>
                <a:rPr lang="en-US" sz="4000" b="1" dirty="0" smtClean="0">
                  <a:solidFill>
                    <a:prstClr val="white"/>
                  </a:solidFill>
                  <a:latin typeface="Sakkal Majalla" pitchFamily="2" charset="-78"/>
                  <a:ea typeface="Calibri"/>
                  <a:cs typeface="AL-Mohanad Bold" pitchFamily="2" charset="-78"/>
                </a:rPr>
                <a:t>(WAN)</a:t>
              </a:r>
            </a:p>
          </p:txBody>
        </p:sp>
      </p:grpSp>
      <p:cxnSp>
        <p:nvCxnSpPr>
          <p:cNvPr id="17" name="رابط مستقيم 16"/>
          <p:cNvCxnSpPr/>
          <p:nvPr/>
        </p:nvCxnSpPr>
        <p:spPr>
          <a:xfrm rot="10800000">
            <a:off x="7429520" y="3284984"/>
            <a:ext cx="428628" cy="1588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مستقيم 18"/>
          <p:cNvCxnSpPr/>
          <p:nvPr/>
        </p:nvCxnSpPr>
        <p:spPr>
          <a:xfrm flipV="1">
            <a:off x="7428726" y="1205433"/>
            <a:ext cx="0" cy="20880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كسهم مستقيم 23"/>
          <p:cNvCxnSpPr/>
          <p:nvPr/>
        </p:nvCxnSpPr>
        <p:spPr>
          <a:xfrm rot="10800000" flipV="1">
            <a:off x="6929454" y="3284984"/>
            <a:ext cx="500066" cy="23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كسهم مستقيم 24"/>
          <p:cNvCxnSpPr/>
          <p:nvPr/>
        </p:nvCxnSpPr>
        <p:spPr>
          <a:xfrm rot="10800000" flipV="1">
            <a:off x="6929454" y="5229200"/>
            <a:ext cx="500066" cy="23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رابط كسهم مستقيم 31"/>
          <p:cNvCxnSpPr/>
          <p:nvPr/>
        </p:nvCxnSpPr>
        <p:spPr>
          <a:xfrm rot="10800000" flipV="1">
            <a:off x="6929454" y="1194367"/>
            <a:ext cx="500066" cy="23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رابط مستقيم 39"/>
          <p:cNvCxnSpPr/>
          <p:nvPr/>
        </p:nvCxnSpPr>
        <p:spPr>
          <a:xfrm flipV="1">
            <a:off x="7428726" y="3284984"/>
            <a:ext cx="2382" cy="19440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5" name="صورة 44" descr="Pictur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908" y="5013176"/>
            <a:ext cx="2424013" cy="18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9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عنصر نائب للمحتوى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4344216"/>
              </p:ext>
            </p:extLst>
          </p:nvPr>
        </p:nvGraphicFramePr>
        <p:xfrm>
          <a:off x="1142976" y="285728"/>
          <a:ext cx="7720036" cy="3688080"/>
        </p:xfrm>
        <a:graphic>
          <a:graphicData uri="http://schemas.openxmlformats.org/drawingml/2006/table">
            <a:tbl>
              <a:tblPr rtl="1" firstRow="1" bandRow="1">
                <a:tableStyleId>{21E4AEA4-8DFA-4A89-87EB-49C32662AFE0}</a:tableStyleId>
              </a:tblPr>
              <a:tblGrid>
                <a:gridCol w="2881367"/>
                <a:gridCol w="4838669"/>
              </a:tblGrid>
              <a:tr h="642942"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Akhbar MT" pitchFamily="2" charset="-78"/>
                        </a:rPr>
                        <a:t>نوع</a:t>
                      </a:r>
                      <a:r>
                        <a:rPr lang="ar-SA" sz="40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Akhbar MT" pitchFamily="2" charset="-78"/>
                        </a:rPr>
                        <a:t> شبكة الحاسب</a:t>
                      </a:r>
                      <a:endParaRPr lang="ar-SA" sz="4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Akhbar MT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Akhbar MT" pitchFamily="2" charset="-78"/>
                        </a:rPr>
                        <a:t>مميزاتها </a:t>
                      </a:r>
                      <a:endParaRPr lang="ar-SA" sz="4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Akhbar MT" pitchFamily="2" charset="-78"/>
                      </a:endParaRPr>
                    </a:p>
                  </a:txBody>
                  <a:tcPr anchor="ctr"/>
                </a:tc>
              </a:tr>
              <a:tr h="1647191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2400" b="1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Monotype Koufi" pitchFamily="2" charset="-78"/>
                          <a:cs typeface="AL-Mohanad Bold" pitchFamily="2" charset="-78"/>
                        </a:rPr>
                        <a:t>2) شبكة الحاسب المحلية</a:t>
                      </a: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2400" b="1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Monotype Koufi" pitchFamily="2" charset="-78"/>
                          <a:cs typeface="AL-Mohanad Bold" pitchFamily="2" charset="-78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Monotype Koufi" pitchFamily="2" charset="-78"/>
                          <a:cs typeface="AL-Mohanad Bold" pitchFamily="2" charset="-78"/>
                        </a:rPr>
                        <a:t>Local Area Network ( LAN )</a:t>
                      </a:r>
                    </a:p>
                  </a:txBody>
                  <a:tcPr marL="50759" marR="50759" marT="0" marB="0" anchor="ctr"/>
                </a:tc>
                <a:tc>
                  <a:txBody>
                    <a:bodyPr/>
                    <a:lstStyle/>
                    <a:p>
                      <a:pPr marL="342900" lvl="0" indent="-342900" algn="r" rtl="1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ar-SA" sz="2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Monotype Koufi" pitchFamily="2" charset="-78"/>
                          <a:cs typeface="AL-Mohanad Bold"/>
                        </a:rPr>
                        <a:t>مخصصة</a:t>
                      </a:r>
                      <a:r>
                        <a:rPr lang="ar-SA" sz="28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Monotype Koufi" pitchFamily="2" charset="-78"/>
                          <a:cs typeface="AL-Mohanad Bold"/>
                        </a:rPr>
                        <a:t> لمساحة </a:t>
                      </a:r>
                      <a:r>
                        <a:rPr lang="ar-SA" sz="2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Monotype Koufi" pitchFamily="2" charset="-78"/>
                          <a:cs typeface="AL-Mohanad Bold"/>
                        </a:rPr>
                        <a:t>مكانية محدودة ( معمل المدرسة , قاعات كلية, مبنى شركة )</a:t>
                      </a:r>
                    </a:p>
                    <a:p>
                      <a:pPr marL="342900" lvl="0" indent="-342900" algn="r" rtl="1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ar-SA" sz="2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Monotype Koufi" pitchFamily="2" charset="-78"/>
                          <a:cs typeface="AL-Mohanad Bold"/>
                        </a:rPr>
                        <a:t>عدد الأجهزة فيها محدود</a:t>
                      </a:r>
                    </a:p>
                    <a:p>
                      <a:pPr marL="342900" lvl="0" indent="-342900" algn="r" rtl="1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ar-SA" sz="2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Monotype Koufi" pitchFamily="2" charset="-78"/>
                          <a:cs typeface="AL-Mohanad Bold"/>
                        </a:rPr>
                        <a:t>سرعة الاتصال بين الاجهزة عالية (عللي)</a:t>
                      </a:r>
                    </a:p>
                    <a:p>
                      <a:pPr marL="342900" lvl="0" indent="-342900" algn="r" rtl="1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endParaRPr lang="ar-SA" sz="28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onotype Koufi" pitchFamily="2" charset="-78"/>
                        <a:cs typeface="AL-Mohanad Bold"/>
                      </a:endParaRPr>
                    </a:p>
                  </a:txBody>
                  <a:tcPr marL="50759" marR="50759" marT="0" marB="0" anchor="ctr"/>
                </a:tc>
              </a:tr>
            </a:tbl>
          </a:graphicData>
        </a:graphic>
      </p:graphicFrame>
      <p:pic>
        <p:nvPicPr>
          <p:cNvPr id="5" name="صورة 4" descr="la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4007645"/>
            <a:ext cx="2714624" cy="2850355"/>
          </a:xfrm>
          <a:prstGeom prst="rect">
            <a:avLst/>
          </a:prstGeom>
        </p:spPr>
      </p:pic>
      <p:pic>
        <p:nvPicPr>
          <p:cNvPr id="6" name="صورة 5" descr="corp_wla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18" y="3901233"/>
            <a:ext cx="3286148" cy="2956767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763688" y="3429000"/>
            <a:ext cx="37818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b="1" dirty="0">
                <a:solidFill>
                  <a:prstClr val="white">
                    <a:lumMod val="50000"/>
                  </a:prstClr>
                </a:solidFill>
                <a:latin typeface="Times New Roman" pitchFamily="18" charset="0"/>
                <a:ea typeface="Monotype Koufi" pitchFamily="2" charset="-78"/>
                <a:cs typeface="AL-Mohanad Bold"/>
              </a:rPr>
              <a:t> نظراً لقصر المسافة بين الأجهزة.</a:t>
            </a:r>
            <a:endParaRPr lang="ar-SA" dirty="0"/>
          </a:p>
        </p:txBody>
      </p:sp>
      <p:sp>
        <p:nvSpPr>
          <p:cNvPr id="8" name="مستطيل 7"/>
          <p:cNvSpPr/>
          <p:nvPr/>
        </p:nvSpPr>
        <p:spPr>
          <a:xfrm>
            <a:off x="1214414" y="1004097"/>
            <a:ext cx="4714908" cy="2897136"/>
          </a:xfrm>
          <a:prstGeom prst="rect">
            <a:avLst/>
          </a:prstGeom>
          <a:solidFill>
            <a:srgbClr val="FFE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573308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عنصر نائب للمحتوى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9670313"/>
              </p:ext>
            </p:extLst>
          </p:nvPr>
        </p:nvGraphicFramePr>
        <p:xfrm>
          <a:off x="1142976" y="285728"/>
          <a:ext cx="7720036" cy="3519349"/>
        </p:xfrm>
        <a:graphic>
          <a:graphicData uri="http://schemas.openxmlformats.org/drawingml/2006/table">
            <a:tbl>
              <a:tblPr rtl="1" firstRow="1" bandRow="1">
                <a:tableStyleId>{21E4AEA4-8DFA-4A89-87EB-49C32662AFE0}</a:tableStyleId>
              </a:tblPr>
              <a:tblGrid>
                <a:gridCol w="2881367"/>
                <a:gridCol w="4838669"/>
              </a:tblGrid>
              <a:tr h="685003"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Akhbar MT" pitchFamily="2" charset="-78"/>
                        </a:rPr>
                        <a:t>نوع</a:t>
                      </a:r>
                      <a:r>
                        <a:rPr lang="ar-SA" sz="40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Akhbar MT" pitchFamily="2" charset="-78"/>
                        </a:rPr>
                        <a:t> شبكة الحاسب</a:t>
                      </a:r>
                      <a:endParaRPr lang="ar-SA" sz="4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Akhbar MT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Akhbar MT" pitchFamily="2" charset="-78"/>
                        </a:rPr>
                        <a:t>مميزاتها </a:t>
                      </a:r>
                      <a:endParaRPr lang="ar-SA" sz="4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Akhbar MT" pitchFamily="2" charset="-78"/>
                      </a:endParaRPr>
                    </a:p>
                  </a:txBody>
                  <a:tcPr anchor="ctr"/>
                </a:tc>
              </a:tr>
              <a:tr h="2818309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2400" b="1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Monotype Koufi" pitchFamily="2" charset="-78"/>
                          <a:cs typeface="AL-Mohanad Bold" pitchFamily="2" charset="-78"/>
                        </a:rPr>
                        <a:t>3) شبكة الحاسب المتوسطة</a:t>
                      </a:r>
                      <a:endParaRPr lang="en-US" sz="2400" b="1" dirty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Monotype Koufi" pitchFamily="2" charset="-78"/>
                        <a:cs typeface="AL-Mohanad Bold" pitchFamily="2" charset="-78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Monotype Koufi" pitchFamily="2" charset="-78"/>
                          <a:cs typeface="AL-Mohanad Bold" pitchFamily="2" charset="-78"/>
                        </a:rPr>
                        <a:t>Medium Area </a:t>
                      </a:r>
                      <a:r>
                        <a:rPr lang="en-US" sz="2800" b="1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Monotype Koufi" pitchFamily="2" charset="-78"/>
                          <a:cs typeface="AL-Mohanad Bold" pitchFamily="2" charset="-78"/>
                        </a:rPr>
                        <a:t>Network (MAN)</a:t>
                      </a:r>
                      <a:endParaRPr lang="en-US" sz="2400" b="1" dirty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Monotype Koufi" pitchFamily="2" charset="-78"/>
                        <a:cs typeface="AL-Mohanad Bold" pitchFamily="2" charset="-78"/>
                      </a:endParaRPr>
                    </a:p>
                  </a:txBody>
                  <a:tcPr marL="50759" marR="50759" marT="0" marB="0" anchor="ctr"/>
                </a:tc>
                <a:tc>
                  <a:txBody>
                    <a:bodyPr/>
                    <a:lstStyle/>
                    <a:p>
                      <a:pPr marL="342900" lvl="0" indent="-342900" algn="r" rtl="1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ar-SA" sz="27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Monotype Koufi" pitchFamily="2" charset="-78"/>
                          <a:cs typeface="AL-Mohanad Bold" pitchFamily="2" charset="-78"/>
                        </a:rPr>
                        <a:t>تمتد لمنطقة</a:t>
                      </a:r>
                      <a:r>
                        <a:rPr lang="ar-SA" sz="27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Monotype Koufi" pitchFamily="2" charset="-78"/>
                          <a:cs typeface="AL-Mohanad Bold" pitchFamily="2" charset="-78"/>
                        </a:rPr>
                        <a:t> متوسطة</a:t>
                      </a:r>
                      <a:r>
                        <a:rPr lang="ar-SA" sz="27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Monotype Koufi" pitchFamily="2" charset="-78"/>
                          <a:cs typeface="AL-Mohanad Bold" pitchFamily="2" charset="-78"/>
                        </a:rPr>
                        <a:t> كالمدن</a:t>
                      </a:r>
                      <a:r>
                        <a:rPr lang="ar-SA" sz="27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Monotype Koufi" pitchFamily="2" charset="-78"/>
                          <a:cs typeface="AL-Mohanad Bold" pitchFamily="2" charset="-78"/>
                        </a:rPr>
                        <a:t> المختلفة</a:t>
                      </a:r>
                      <a:r>
                        <a:rPr lang="ar-SA" sz="27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Monotype Koufi" pitchFamily="2" charset="-78"/>
                          <a:cs typeface="AL-Mohanad Bold" pitchFamily="2" charset="-78"/>
                        </a:rPr>
                        <a:t>. </a:t>
                      </a:r>
                    </a:p>
                    <a:p>
                      <a:pPr marL="342900" lvl="0" indent="-342900" algn="r" rtl="1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ar-SA" sz="27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Monotype Koufi" pitchFamily="2" charset="-78"/>
                          <a:cs typeface="AL-Mohanad Bold" pitchFamily="2" charset="-78"/>
                        </a:rPr>
                        <a:t>تكون</a:t>
                      </a:r>
                      <a:r>
                        <a:rPr lang="ar-SA" sz="27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Monotype Koufi" pitchFamily="2" charset="-78"/>
                          <a:cs typeface="AL-Mohanad Bold" pitchFamily="2" charset="-78"/>
                        </a:rPr>
                        <a:t> </a:t>
                      </a:r>
                      <a:r>
                        <a:rPr lang="ar-SA" sz="27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Monotype Koufi" pitchFamily="2" charset="-78"/>
                          <a:cs typeface="AL-Mohanad Bold" pitchFamily="2" charset="-78"/>
                        </a:rPr>
                        <a:t>السرعة محدودة.</a:t>
                      </a:r>
                    </a:p>
                    <a:p>
                      <a:pPr marL="342900" lvl="0" indent="-342900" algn="r" rtl="1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ar-SA" sz="27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Monotype Koufi" pitchFamily="2" charset="-78"/>
                          <a:cs typeface="AL-Mohanad Bold" pitchFamily="2" charset="-78"/>
                        </a:rPr>
                        <a:t>تدار  من قبل هيئة عامة أو جهة حكومية. </a:t>
                      </a:r>
                    </a:p>
                    <a:p>
                      <a:pPr marL="342900" marR="0" lvl="0" indent="-34290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Char char=""/>
                        <a:tabLst/>
                        <a:defRPr/>
                      </a:pPr>
                      <a:r>
                        <a:rPr lang="ar-SA" sz="27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Monotype Koufi" pitchFamily="2" charset="-78"/>
                          <a:cs typeface="AL-Mohanad Bold" pitchFamily="2" charset="-78"/>
                        </a:rPr>
                        <a:t>مثال لها شبكة</a:t>
                      </a:r>
                      <a:r>
                        <a:rPr lang="ar-SA" sz="27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Monotype Koufi" pitchFamily="2" charset="-78"/>
                          <a:cs typeface="AL-Mohanad Bold" pitchFamily="2" charset="-78"/>
                        </a:rPr>
                        <a:t> الصراف الالي التي تربط </a:t>
                      </a:r>
                      <a:r>
                        <a:rPr lang="ar-SA" sz="27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Monotype Koufi" pitchFamily="2" charset="-78"/>
                          <a:cs typeface="AL-Mohanad Bold" pitchFamily="2" charset="-78"/>
                        </a:rPr>
                        <a:t>اجهزة الحاسبات بالمصارف المختلفة وتدار من قبل مؤسسة النقد العربي السعودي.</a:t>
                      </a:r>
                    </a:p>
                  </a:txBody>
                  <a:tcPr marL="50759" marR="50759" marT="0" marB="0" anchor="ctr"/>
                </a:tc>
              </a:tr>
            </a:tbl>
          </a:graphicData>
        </a:graphic>
      </p:graphicFrame>
      <p:pic>
        <p:nvPicPr>
          <p:cNvPr id="7" name="صورة 6" descr="man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EBFFFE"/>
              </a:clrFrom>
              <a:clrTo>
                <a:srgbClr val="EBFFFE">
                  <a:alpha val="0"/>
                </a:srgbClr>
              </a:clrTo>
            </a:clrChange>
          </a:blip>
          <a:srcRect l="4060" t="2287" r="8357" b="18813"/>
          <a:stretch>
            <a:fillRect/>
          </a:stretch>
        </p:blipFill>
        <p:spPr>
          <a:xfrm>
            <a:off x="2527023" y="3717032"/>
            <a:ext cx="4616745" cy="3140967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1214414" y="1052736"/>
            <a:ext cx="4714908" cy="2664296"/>
          </a:xfrm>
          <a:prstGeom prst="rect">
            <a:avLst/>
          </a:prstGeom>
          <a:solidFill>
            <a:srgbClr val="FFE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923384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 descr="Wan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3397" y="3861048"/>
            <a:ext cx="4338375" cy="31000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صورة 4" descr="wan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466" y="4005064"/>
            <a:ext cx="4254414" cy="2852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عنصر نائب للمحتوى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5737029"/>
              </p:ext>
            </p:extLst>
          </p:nvPr>
        </p:nvGraphicFramePr>
        <p:xfrm>
          <a:off x="1142976" y="285729"/>
          <a:ext cx="7720036" cy="3557175"/>
        </p:xfrm>
        <a:graphic>
          <a:graphicData uri="http://schemas.openxmlformats.org/drawingml/2006/table">
            <a:tbl>
              <a:tblPr rtl="1" firstRow="1" bandRow="1">
                <a:tableStyleId>{21E4AEA4-8DFA-4A89-87EB-49C32662AFE0}</a:tableStyleId>
              </a:tblPr>
              <a:tblGrid>
                <a:gridCol w="2881367"/>
                <a:gridCol w="4838669"/>
              </a:tblGrid>
              <a:tr h="647176"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Akhbar MT" pitchFamily="2" charset="-78"/>
                        </a:rPr>
                        <a:t>نوع</a:t>
                      </a:r>
                      <a:r>
                        <a:rPr lang="ar-SA" sz="40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Akhbar MT" pitchFamily="2" charset="-78"/>
                        </a:rPr>
                        <a:t> شبكة الحاسب</a:t>
                      </a:r>
                      <a:endParaRPr lang="ar-SA" sz="4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Akhbar MT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Akhbar MT" pitchFamily="2" charset="-78"/>
                        </a:rPr>
                        <a:t>مميزاتها </a:t>
                      </a:r>
                      <a:endParaRPr lang="ar-SA" sz="4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Akhbar MT" pitchFamily="2" charset="-78"/>
                      </a:endParaRPr>
                    </a:p>
                  </a:txBody>
                  <a:tcPr anchor="ctr"/>
                </a:tc>
              </a:tr>
              <a:tr h="285613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2800" b="1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Monotype Koufi" pitchFamily="2" charset="-78"/>
                          <a:cs typeface="AL-Mohanad Bold" pitchFamily="2" charset="-78"/>
                        </a:rPr>
                        <a:t>4) شبكة الحاسب الموسعة </a:t>
                      </a:r>
                      <a:r>
                        <a:rPr lang="en-US" sz="2400" b="1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Monotype Koufi" pitchFamily="2" charset="-78"/>
                          <a:cs typeface="AL-Mohanad Bold" pitchFamily="2" charset="-78"/>
                        </a:rPr>
                        <a:t>Wide</a:t>
                      </a:r>
                      <a:r>
                        <a:rPr lang="en-US" sz="2400" b="1" baseline="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Monotype Koufi" pitchFamily="2" charset="-78"/>
                          <a:cs typeface="AL-Mohanad Bold" pitchFamily="2" charset="-78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Monotype Koufi" pitchFamily="2" charset="-78"/>
                          <a:cs typeface="AL-Mohanad Bold" pitchFamily="2" charset="-78"/>
                        </a:rPr>
                        <a:t>Area Network </a:t>
                      </a:r>
                      <a:r>
                        <a:rPr lang="en-US" sz="3200" b="1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Monotype Koufi" pitchFamily="2" charset="-78"/>
                          <a:cs typeface="AL-Mohanad Bold" pitchFamily="2" charset="-78"/>
                        </a:rPr>
                        <a:t>(WAN)</a:t>
                      </a:r>
                    </a:p>
                  </a:txBody>
                  <a:tcPr marL="50759" marR="50759" marT="0" marB="0" anchor="ctr"/>
                </a:tc>
                <a:tc>
                  <a:txBody>
                    <a:bodyPr/>
                    <a:lstStyle/>
                    <a:p>
                      <a:pPr marL="342900" lvl="0" indent="-342900" algn="r" rtl="1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ar-SA" sz="2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Monotype Koufi" pitchFamily="2" charset="-78"/>
                          <a:cs typeface="AL-Mohanad Bold" pitchFamily="2" charset="-78"/>
                        </a:rPr>
                        <a:t>تمتد لمنطقة كبيرة بين مجموعة من الدول أو المناطق البعيدة جداً.</a:t>
                      </a:r>
                    </a:p>
                    <a:p>
                      <a:pPr marL="342900" lvl="0" indent="-342900" algn="r" rtl="1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ar-SA" sz="2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Monotype Koufi" pitchFamily="2" charset="-78"/>
                          <a:cs typeface="AL-Mohanad Bold" pitchFamily="2" charset="-78"/>
                        </a:rPr>
                        <a:t>مثال لها الشبكة العنكبوتية العالمية </a:t>
                      </a:r>
                      <a:r>
                        <a:rPr lang="en-US" sz="2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Monotype Koufi" pitchFamily="2" charset="-78"/>
                          <a:cs typeface="AL-Mohanad Bold" pitchFamily="2" charset="-78"/>
                        </a:rPr>
                        <a:t>World</a:t>
                      </a:r>
                      <a:r>
                        <a:rPr lang="en-US" sz="28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Monotype Koufi" pitchFamily="2" charset="-78"/>
                          <a:cs typeface="AL-Mohanad Bold" pitchFamily="2" charset="-78"/>
                        </a:rPr>
                        <a:t> Wide Web</a:t>
                      </a:r>
                      <a:endParaRPr lang="ar-SA" sz="28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onotype Koufi" pitchFamily="2" charset="-78"/>
                        <a:cs typeface="AL-Mohanad Bold" pitchFamily="2" charset="-78"/>
                      </a:endParaRPr>
                    </a:p>
                    <a:p>
                      <a:pPr marL="342900" lvl="0" indent="-342900" algn="r" rtl="1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ar-SA" sz="2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Monotype Koufi" pitchFamily="2" charset="-78"/>
                          <a:cs typeface="AL-Mohanad Bold" pitchFamily="2" charset="-78"/>
                        </a:rPr>
                        <a:t>تدار من قبل شركة الاتصالات الحكومية في البلاد المختلفة.</a:t>
                      </a:r>
                    </a:p>
                  </a:txBody>
                  <a:tcPr marL="50759" marR="50759" marT="0" marB="0" anchor="ctr"/>
                </a:tc>
              </a:tr>
            </a:tbl>
          </a:graphicData>
        </a:graphic>
      </p:graphicFrame>
      <p:sp>
        <p:nvSpPr>
          <p:cNvPr id="6" name="مستطيل 5"/>
          <p:cNvSpPr/>
          <p:nvPr/>
        </p:nvSpPr>
        <p:spPr>
          <a:xfrm>
            <a:off x="1214414" y="1052736"/>
            <a:ext cx="4714908" cy="2710084"/>
          </a:xfrm>
          <a:prstGeom prst="rect">
            <a:avLst/>
          </a:prstGeom>
          <a:solidFill>
            <a:srgbClr val="FFE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737315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C00000">
                <a:alpha val="51000"/>
              </a:srgbClr>
            </a:gs>
            <a:gs pos="50000">
              <a:schemeClr val="bg1"/>
            </a:gs>
            <a:gs pos="100000">
              <a:srgbClr val="00B0F0">
                <a:alpha val="30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رسم تخطيطي 3"/>
          <p:cNvGraphicFramePr/>
          <p:nvPr>
            <p:extLst>
              <p:ext uri="{D42A27DB-BD31-4B8C-83A1-F6EECF244321}">
                <p14:modId xmlns:p14="http://schemas.microsoft.com/office/powerpoint/2010/main" val="2587517085"/>
              </p:ext>
            </p:extLst>
          </p:nvPr>
        </p:nvGraphicFramePr>
        <p:xfrm>
          <a:off x="251520" y="-1107504"/>
          <a:ext cx="7887820" cy="6072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صورة 4" descr="556005515.gif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29323" y="3887034"/>
            <a:ext cx="3214678" cy="297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0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انقلاب">
  <a:themeElements>
    <a:clrScheme name="انقلاب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انقلاب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انقلاب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انقلاب">
  <a:themeElements>
    <a:clrScheme name="انقلاب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انقلاب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انقلاب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انقلاب">
  <a:themeElements>
    <a:clrScheme name="انقلاب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انقلاب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انقلاب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8_انقلاب">
  <a:themeElements>
    <a:clrScheme name="انقلاب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انقلاب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انقلاب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9_انقلاب">
  <a:themeElements>
    <a:clrScheme name="انقلاب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انقلاب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انقلاب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0_انقلاب">
  <a:themeElements>
    <a:clrScheme name="انقلاب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انقلاب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انقلاب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مشربية">
  <a:themeElements>
    <a:clrScheme name="حيوية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مشربية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مشربية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1_انقلاب">
  <a:themeElements>
    <a:clrScheme name="انقلاب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انقلاب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انقلاب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_مشربية">
  <a:themeElements>
    <a:clrScheme name="وحدة نمطية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مشربية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مشربية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انقلاب">
  <a:themeElements>
    <a:clrScheme name="انقلاب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انقلاب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انقلاب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4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انقلاب">
  <a:themeElements>
    <a:clrScheme name="انقلاب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انقلاب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انقلاب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انقلاب">
  <a:themeElements>
    <a:clrScheme name="انقلاب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انقلاب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انقلاب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انقلاب">
  <a:themeElements>
    <a:clrScheme name="انقلاب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انقلاب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انقلاب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تصميم افتراضي">
  <a:themeElements>
    <a:clrScheme name="تصميم افتراضي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تصميم افتراضي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تصميم افتراضي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تصميم افتراضي">
  <a:themeElements>
    <a:clrScheme name="تصميم افتراضي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تصميم افتراضي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تصميم افتراضي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انقلاب">
  <a:themeElements>
    <a:clrScheme name="انقلاب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انقلاب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انقلاب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2.xml><?xml version="1.0" encoding="utf-8"?>
<a:themeOverride xmlns:a="http://schemas.openxmlformats.org/drawingml/2006/main">
  <a:clrScheme name="حيوية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ppt/theme/themeOverride3.xml><?xml version="1.0" encoding="utf-8"?>
<a:themeOverride xmlns:a="http://schemas.openxmlformats.org/drawingml/2006/main">
  <a:clrScheme name="حيوية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3861</TotalTime>
  <Words>1222</Words>
  <Application>Microsoft Office PowerPoint</Application>
  <PresentationFormat>عرض على الشاشة (3:4)‏</PresentationFormat>
  <Paragraphs>192</Paragraphs>
  <Slides>32</Slides>
  <Notes>1</Notes>
  <HiddenSlides>0</HiddenSlides>
  <MMClips>0</MMClips>
  <ScaleCrop>false</ScaleCrop>
  <HeadingPairs>
    <vt:vector size="4" baseType="variant">
      <vt:variant>
        <vt:lpstr>نسق</vt:lpstr>
      </vt:variant>
      <vt:variant>
        <vt:i4>21</vt:i4>
      </vt:variant>
      <vt:variant>
        <vt:lpstr>عناوين الشرائح</vt:lpstr>
      </vt:variant>
      <vt:variant>
        <vt:i4>32</vt:i4>
      </vt:variant>
    </vt:vector>
  </HeadingPairs>
  <TitlesOfParts>
    <vt:vector size="53" baseType="lpstr">
      <vt:lpstr>نسق Office</vt:lpstr>
      <vt:lpstr>انقلاب</vt:lpstr>
      <vt:lpstr>سمة Office</vt:lpstr>
      <vt:lpstr>3_انقلاب</vt:lpstr>
      <vt:lpstr>4_انقلاب</vt:lpstr>
      <vt:lpstr>5_انقلاب</vt:lpstr>
      <vt:lpstr>تصميم افتراضي</vt:lpstr>
      <vt:lpstr>1_تصميم افتراضي</vt:lpstr>
      <vt:lpstr>6_انقلاب</vt:lpstr>
      <vt:lpstr>7_انقلاب</vt:lpstr>
      <vt:lpstr>1_انقلاب</vt:lpstr>
      <vt:lpstr>2_انقلاب</vt:lpstr>
      <vt:lpstr>8_انقلاب</vt:lpstr>
      <vt:lpstr>9_انقلاب</vt:lpstr>
      <vt:lpstr>10_انقلاب</vt:lpstr>
      <vt:lpstr>مشربية</vt:lpstr>
      <vt:lpstr>11_انقلاب</vt:lpstr>
      <vt:lpstr>1_مشربية</vt:lpstr>
      <vt:lpstr>Median</vt:lpstr>
      <vt:lpstr>1_نسق Office</vt:lpstr>
      <vt:lpstr>4_نسق Office</vt:lpstr>
      <vt:lpstr>بسم الله الرحمـــن الرحيـــم </vt:lpstr>
      <vt:lpstr>شبكـات الحـــاسب</vt:lpstr>
      <vt:lpstr>مجموعة من الوحدات التي تتوزع على مواقع مختلفة وتربط بينها وسائل الاتصالات المختلفة وتقوم بجمع وتبادل البيانات الرقمية والاشتراك في المصادر المرتبطة بها.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أ) الشبكة السلكية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مكونات شبكة الحاسب</vt:lpstr>
      <vt:lpstr>2) بطاقة شبكية (Network Interface Card-NIC) : ( هي البطاقة التي يقوم الحاسب باستخدامها للاتصال )  </vt:lpstr>
      <vt:lpstr>3) وسط ناقل للاتصال بين عناصر الشبكة مثل :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User</dc:creator>
  <cp:lastModifiedBy>User</cp:lastModifiedBy>
  <cp:revision>77</cp:revision>
  <dcterms:created xsi:type="dcterms:W3CDTF">2015-01-22T14:13:27Z</dcterms:created>
  <dcterms:modified xsi:type="dcterms:W3CDTF">2015-01-31T14:00:01Z</dcterms:modified>
</cp:coreProperties>
</file>