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8" r:id="rId11"/>
    <p:sldId id="266" r:id="rId12"/>
    <p:sldId id="267" r:id="rId13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84380"/>
    <p:restoredTop sz="94660"/>
  </p:normalViewPr>
  <p:slideViewPr>
    <p:cSldViewPr>
      <p:cViewPr varScale="1">
        <p:scale>
          <a:sx n="65" d="100"/>
          <a:sy n="65" d="100"/>
        </p:scale>
        <p:origin x="-108" y="-1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DCA855A-8178-4F5E-A36D-8573904A5C7C}" type="doc">
      <dgm:prSet loTypeId="urn:microsoft.com/office/officeart/2005/8/layout/hierarchy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758F25E1-5A87-441D-90DD-5A21C0B06507}">
      <dgm:prSet phldrT="[Text]"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>
        <a:solidFill>
          <a:schemeClr val="accent4">
            <a:lumMod val="40000"/>
            <a:lumOff val="60000"/>
          </a:schemeClr>
        </a:solidFill>
      </dgm:spPr>
      <dgm:t>
        <a:bodyPr/>
        <a:lstStyle/>
        <a:p>
          <a:pPr rtl="1"/>
          <a:r>
            <a:rPr lang="ar-SA" sz="3200" dirty="0" smtClean="0"/>
            <a:t>1)</a:t>
          </a:r>
        </a:p>
        <a:p>
          <a:pPr rtl="1"/>
          <a:r>
            <a:rPr lang="ar-SA" sz="3200" dirty="0" smtClean="0"/>
            <a:t> التسوق الالكتروني</a:t>
          </a:r>
          <a:endParaRPr lang="ar-SA" sz="3200" dirty="0"/>
        </a:p>
      </dgm:t>
    </dgm:pt>
    <dgm:pt modelId="{69BD429B-7CE7-4288-AF1C-22015CC3A0E1}" type="parTrans" cxnId="{90E17A83-FF22-4C48-8060-6EDCF46C2874}">
      <dgm:prSet/>
      <dgm:spPr/>
      <dgm:t>
        <a:bodyPr/>
        <a:lstStyle/>
        <a:p>
          <a:pPr rtl="1"/>
          <a:endParaRPr lang="ar-SA"/>
        </a:p>
      </dgm:t>
    </dgm:pt>
    <dgm:pt modelId="{BAEB1C8D-EF90-4C73-97AE-5FD66E4EA422}" type="sibTrans" cxnId="{90E17A83-FF22-4C48-8060-6EDCF46C2874}">
      <dgm:prSet/>
      <dgm:spPr/>
      <dgm:t>
        <a:bodyPr/>
        <a:lstStyle/>
        <a:p>
          <a:pPr rtl="1"/>
          <a:endParaRPr lang="ar-SA"/>
        </a:p>
      </dgm:t>
    </dgm:pt>
    <dgm:pt modelId="{BA933F61-FD1D-499B-9844-E5C3A81B3FB7}">
      <dgm:prSet phldrT="[Text]"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>
        <a:solidFill>
          <a:schemeClr val="accent4">
            <a:lumMod val="40000"/>
            <a:lumOff val="60000"/>
          </a:schemeClr>
        </a:solidFill>
      </dgm:spPr>
      <dgm:t>
        <a:bodyPr/>
        <a:lstStyle/>
        <a:p>
          <a:pPr marL="0" marR="0" indent="0" defTabSz="914400" rtl="1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ar-SA" sz="3200" dirty="0" smtClean="0"/>
            <a:t>3) </a:t>
          </a:r>
        </a:p>
        <a:p>
          <a:pPr marL="0" marR="0" indent="0" defTabSz="914400" rtl="1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ar-SA" sz="3200" dirty="0" smtClean="0"/>
            <a:t>خدمة العملاء</a:t>
          </a:r>
        </a:p>
        <a:p>
          <a:pPr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3200" dirty="0"/>
        </a:p>
      </dgm:t>
    </dgm:pt>
    <dgm:pt modelId="{A4BD94AD-1382-47E0-B99F-18C307325C1D}" type="parTrans" cxnId="{3323D8D1-B628-4F46-AA40-A53957A7CECB}">
      <dgm:prSet/>
      <dgm:spPr/>
      <dgm:t>
        <a:bodyPr/>
        <a:lstStyle/>
        <a:p>
          <a:pPr rtl="1"/>
          <a:endParaRPr lang="ar-SA"/>
        </a:p>
      </dgm:t>
    </dgm:pt>
    <dgm:pt modelId="{8252190F-1F1F-442B-BFF9-1B4438B5493B}" type="sibTrans" cxnId="{3323D8D1-B628-4F46-AA40-A53957A7CECB}">
      <dgm:prSet/>
      <dgm:spPr/>
      <dgm:t>
        <a:bodyPr/>
        <a:lstStyle/>
        <a:p>
          <a:pPr rtl="1"/>
          <a:endParaRPr lang="ar-SA"/>
        </a:p>
      </dgm:t>
    </dgm:pt>
    <dgm:pt modelId="{DB32E0A2-F1E4-4051-8774-D8902F2B8603}">
      <dgm:prSet phldrT="[Text]"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>
        <a:solidFill>
          <a:schemeClr val="accent4">
            <a:lumMod val="40000"/>
            <a:lumOff val="60000"/>
          </a:schemeClr>
        </a:solidFill>
      </dgm:spPr>
      <dgm:t>
        <a:bodyPr/>
        <a:lstStyle/>
        <a:p>
          <a:pPr rtl="1"/>
          <a:r>
            <a:rPr lang="ar-SA" sz="2800" dirty="0" smtClean="0"/>
            <a:t>2)</a:t>
          </a:r>
        </a:p>
        <a:p>
          <a:pPr rtl="1"/>
          <a:r>
            <a:rPr lang="ar-SA" sz="2800" dirty="0" smtClean="0"/>
            <a:t> تسيير التعاملات التجارية</a:t>
          </a:r>
          <a:endParaRPr lang="ar-SA" sz="2800" dirty="0"/>
        </a:p>
      </dgm:t>
    </dgm:pt>
    <dgm:pt modelId="{872FAD2A-B561-41B6-987F-8ECF8D08CAE2}" type="sibTrans" cxnId="{838ECC91-C375-4C0A-B2C3-7EFB93530B0D}">
      <dgm:prSet/>
      <dgm:spPr/>
      <dgm:t>
        <a:bodyPr/>
        <a:lstStyle/>
        <a:p>
          <a:pPr rtl="1"/>
          <a:endParaRPr lang="ar-SA"/>
        </a:p>
      </dgm:t>
    </dgm:pt>
    <dgm:pt modelId="{038EE030-5B14-408E-9E6C-F2F5565B31BB}" type="parTrans" cxnId="{838ECC91-C375-4C0A-B2C3-7EFB93530B0D}">
      <dgm:prSet/>
      <dgm:spPr/>
      <dgm:t>
        <a:bodyPr/>
        <a:lstStyle/>
        <a:p>
          <a:pPr rtl="1"/>
          <a:endParaRPr lang="ar-SA"/>
        </a:p>
      </dgm:t>
    </dgm:pt>
    <dgm:pt modelId="{8A1C033D-1DE0-46EA-9DA4-65F9A692D136}" type="pres">
      <dgm:prSet presAssocID="{1DCA855A-8178-4F5E-A36D-8573904A5C7C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DE920E0C-4A62-4E45-B624-4326E3925B23}" type="pres">
      <dgm:prSet presAssocID="{BA933F61-FD1D-499B-9844-E5C3A81B3FB7}" presName="root" presStyleCnt="0"/>
      <dgm:spPr/>
    </dgm:pt>
    <dgm:pt modelId="{5CB2667B-B9C9-492E-92FA-B06580FAD125}" type="pres">
      <dgm:prSet presAssocID="{BA933F61-FD1D-499B-9844-E5C3A81B3FB7}" presName="rootComposite" presStyleCnt="0"/>
      <dgm:spPr/>
    </dgm:pt>
    <dgm:pt modelId="{EF42F63E-C922-4357-A37C-8A2FCBAFCD27}" type="pres">
      <dgm:prSet presAssocID="{BA933F61-FD1D-499B-9844-E5C3A81B3FB7}" presName="rootText" presStyleLbl="node1" presStyleIdx="0" presStyleCnt="3" custScaleY="211819"/>
      <dgm:spPr/>
      <dgm:t>
        <a:bodyPr/>
        <a:lstStyle/>
        <a:p>
          <a:pPr rtl="1"/>
          <a:endParaRPr lang="ar-SA"/>
        </a:p>
      </dgm:t>
    </dgm:pt>
    <dgm:pt modelId="{E211EC6D-8421-4EBB-98A7-55AFE35E4B64}" type="pres">
      <dgm:prSet presAssocID="{BA933F61-FD1D-499B-9844-E5C3A81B3FB7}" presName="rootConnector" presStyleLbl="node1" presStyleIdx="0" presStyleCnt="3"/>
      <dgm:spPr/>
    </dgm:pt>
    <dgm:pt modelId="{142915F7-810C-42A4-B943-5F6A7E1126D2}" type="pres">
      <dgm:prSet presAssocID="{BA933F61-FD1D-499B-9844-E5C3A81B3FB7}" presName="childShape" presStyleCnt="0"/>
      <dgm:spPr/>
    </dgm:pt>
    <dgm:pt modelId="{9E2CBE29-ED93-4CF2-BB51-0265C2014DAB}" type="pres">
      <dgm:prSet presAssocID="{DB32E0A2-F1E4-4051-8774-D8902F2B8603}" presName="root" presStyleCnt="0"/>
      <dgm:spPr/>
    </dgm:pt>
    <dgm:pt modelId="{A0360123-9354-4888-BF28-7C0144826D84}" type="pres">
      <dgm:prSet presAssocID="{DB32E0A2-F1E4-4051-8774-D8902F2B8603}" presName="rootComposite" presStyleCnt="0"/>
      <dgm:spPr/>
    </dgm:pt>
    <dgm:pt modelId="{1BF36FAA-384D-4461-93D6-E00F35AD1DA9}" type="pres">
      <dgm:prSet presAssocID="{DB32E0A2-F1E4-4051-8774-D8902F2B8603}" presName="rootText" presStyleLbl="node1" presStyleIdx="1" presStyleCnt="3" custScaleY="213944"/>
      <dgm:spPr/>
    </dgm:pt>
    <dgm:pt modelId="{541BFEB6-4E15-4884-AF1E-747593F7215F}" type="pres">
      <dgm:prSet presAssocID="{DB32E0A2-F1E4-4051-8774-D8902F2B8603}" presName="rootConnector" presStyleLbl="node1" presStyleIdx="1" presStyleCnt="3"/>
      <dgm:spPr/>
    </dgm:pt>
    <dgm:pt modelId="{587A2C8C-43A9-4F93-8115-02A332C72684}" type="pres">
      <dgm:prSet presAssocID="{DB32E0A2-F1E4-4051-8774-D8902F2B8603}" presName="childShape" presStyleCnt="0"/>
      <dgm:spPr/>
    </dgm:pt>
    <dgm:pt modelId="{575A9DD0-CD06-472F-902D-23C4CD514DCD}" type="pres">
      <dgm:prSet presAssocID="{758F25E1-5A87-441D-90DD-5A21C0B06507}" presName="root" presStyleCnt="0"/>
      <dgm:spPr/>
    </dgm:pt>
    <dgm:pt modelId="{48D20A9C-5DE9-4533-9467-902D068FC35C}" type="pres">
      <dgm:prSet presAssocID="{758F25E1-5A87-441D-90DD-5A21C0B06507}" presName="rootComposite" presStyleCnt="0"/>
      <dgm:spPr/>
    </dgm:pt>
    <dgm:pt modelId="{A8CE2E19-9B25-4F51-B303-FE32362BDBD2}" type="pres">
      <dgm:prSet presAssocID="{758F25E1-5A87-441D-90DD-5A21C0B06507}" presName="rootText" presStyleLbl="node1" presStyleIdx="2" presStyleCnt="3" custScaleY="213944"/>
      <dgm:spPr/>
      <dgm:t>
        <a:bodyPr/>
        <a:lstStyle/>
        <a:p>
          <a:pPr rtl="1"/>
          <a:endParaRPr lang="ar-SA"/>
        </a:p>
      </dgm:t>
    </dgm:pt>
    <dgm:pt modelId="{F84EC9F0-426E-4845-A9C4-59DE463F2CAA}" type="pres">
      <dgm:prSet presAssocID="{758F25E1-5A87-441D-90DD-5A21C0B06507}" presName="rootConnector" presStyleLbl="node1" presStyleIdx="2" presStyleCnt="3"/>
      <dgm:spPr/>
    </dgm:pt>
    <dgm:pt modelId="{AEC3D28A-75E3-4415-AC4D-D281E43821AE}" type="pres">
      <dgm:prSet presAssocID="{758F25E1-5A87-441D-90DD-5A21C0B06507}" presName="childShape" presStyleCnt="0"/>
      <dgm:spPr/>
    </dgm:pt>
  </dgm:ptLst>
  <dgm:cxnLst>
    <dgm:cxn modelId="{729D2872-217D-4B51-AA10-1E954104C21C}" type="presOf" srcId="{1DCA855A-8178-4F5E-A36D-8573904A5C7C}" destId="{8A1C033D-1DE0-46EA-9DA4-65F9A692D136}" srcOrd="0" destOrd="0" presId="urn:microsoft.com/office/officeart/2005/8/layout/hierarchy3"/>
    <dgm:cxn modelId="{4B9D0A32-586E-40AC-BD15-A8A46109E83C}" type="presOf" srcId="{DB32E0A2-F1E4-4051-8774-D8902F2B8603}" destId="{541BFEB6-4E15-4884-AF1E-747593F7215F}" srcOrd="1" destOrd="0" presId="urn:microsoft.com/office/officeart/2005/8/layout/hierarchy3"/>
    <dgm:cxn modelId="{8FA51AE4-73F1-42CA-9B07-83EB4E458E61}" type="presOf" srcId="{DB32E0A2-F1E4-4051-8774-D8902F2B8603}" destId="{1BF36FAA-384D-4461-93D6-E00F35AD1DA9}" srcOrd="0" destOrd="0" presId="urn:microsoft.com/office/officeart/2005/8/layout/hierarchy3"/>
    <dgm:cxn modelId="{C3C1D0B6-AF02-47A0-A7A0-B67900FD346C}" type="presOf" srcId="{BA933F61-FD1D-499B-9844-E5C3A81B3FB7}" destId="{EF42F63E-C922-4357-A37C-8A2FCBAFCD27}" srcOrd="0" destOrd="0" presId="urn:microsoft.com/office/officeart/2005/8/layout/hierarchy3"/>
    <dgm:cxn modelId="{3323D8D1-B628-4F46-AA40-A53957A7CECB}" srcId="{1DCA855A-8178-4F5E-A36D-8573904A5C7C}" destId="{BA933F61-FD1D-499B-9844-E5C3A81B3FB7}" srcOrd="0" destOrd="0" parTransId="{A4BD94AD-1382-47E0-B99F-18C307325C1D}" sibTransId="{8252190F-1F1F-442B-BFF9-1B4438B5493B}"/>
    <dgm:cxn modelId="{BD6DAA44-923E-4335-AA6C-9F9A13E3047C}" type="presOf" srcId="{758F25E1-5A87-441D-90DD-5A21C0B06507}" destId="{F84EC9F0-426E-4845-A9C4-59DE463F2CAA}" srcOrd="1" destOrd="0" presId="urn:microsoft.com/office/officeart/2005/8/layout/hierarchy3"/>
    <dgm:cxn modelId="{CB26F4A8-5C3C-4E76-80BF-CD299E5D9B80}" type="presOf" srcId="{BA933F61-FD1D-499B-9844-E5C3A81B3FB7}" destId="{E211EC6D-8421-4EBB-98A7-55AFE35E4B64}" srcOrd="1" destOrd="0" presId="urn:microsoft.com/office/officeart/2005/8/layout/hierarchy3"/>
    <dgm:cxn modelId="{838ECC91-C375-4C0A-B2C3-7EFB93530B0D}" srcId="{1DCA855A-8178-4F5E-A36D-8573904A5C7C}" destId="{DB32E0A2-F1E4-4051-8774-D8902F2B8603}" srcOrd="1" destOrd="0" parTransId="{038EE030-5B14-408E-9E6C-F2F5565B31BB}" sibTransId="{872FAD2A-B561-41B6-987F-8ECF8D08CAE2}"/>
    <dgm:cxn modelId="{90E17A83-FF22-4C48-8060-6EDCF46C2874}" srcId="{1DCA855A-8178-4F5E-A36D-8573904A5C7C}" destId="{758F25E1-5A87-441D-90DD-5A21C0B06507}" srcOrd="2" destOrd="0" parTransId="{69BD429B-7CE7-4288-AF1C-22015CC3A0E1}" sibTransId="{BAEB1C8D-EF90-4C73-97AE-5FD66E4EA422}"/>
    <dgm:cxn modelId="{25FCB8A8-52EA-432F-BC11-9A1352B5073C}" type="presOf" srcId="{758F25E1-5A87-441D-90DD-5A21C0B06507}" destId="{A8CE2E19-9B25-4F51-B303-FE32362BDBD2}" srcOrd="0" destOrd="0" presId="urn:microsoft.com/office/officeart/2005/8/layout/hierarchy3"/>
    <dgm:cxn modelId="{C398005C-854F-47BE-A9D7-38FDD60AC0EE}" type="presParOf" srcId="{8A1C033D-1DE0-46EA-9DA4-65F9A692D136}" destId="{DE920E0C-4A62-4E45-B624-4326E3925B23}" srcOrd="0" destOrd="0" presId="urn:microsoft.com/office/officeart/2005/8/layout/hierarchy3"/>
    <dgm:cxn modelId="{49470BEB-D62F-487A-B5FA-A8979EACB71A}" type="presParOf" srcId="{DE920E0C-4A62-4E45-B624-4326E3925B23}" destId="{5CB2667B-B9C9-492E-92FA-B06580FAD125}" srcOrd="0" destOrd="0" presId="urn:microsoft.com/office/officeart/2005/8/layout/hierarchy3"/>
    <dgm:cxn modelId="{6EB6DC05-D5B0-4DE6-82BC-332023A9A361}" type="presParOf" srcId="{5CB2667B-B9C9-492E-92FA-B06580FAD125}" destId="{EF42F63E-C922-4357-A37C-8A2FCBAFCD27}" srcOrd="0" destOrd="0" presId="urn:microsoft.com/office/officeart/2005/8/layout/hierarchy3"/>
    <dgm:cxn modelId="{F6566A9B-BD31-4EAA-A482-D54E66AC09D3}" type="presParOf" srcId="{5CB2667B-B9C9-492E-92FA-B06580FAD125}" destId="{E211EC6D-8421-4EBB-98A7-55AFE35E4B64}" srcOrd="1" destOrd="0" presId="urn:microsoft.com/office/officeart/2005/8/layout/hierarchy3"/>
    <dgm:cxn modelId="{99EA5C95-0457-457C-8F69-3A814F6D4CA8}" type="presParOf" srcId="{DE920E0C-4A62-4E45-B624-4326E3925B23}" destId="{142915F7-810C-42A4-B943-5F6A7E1126D2}" srcOrd="1" destOrd="0" presId="urn:microsoft.com/office/officeart/2005/8/layout/hierarchy3"/>
    <dgm:cxn modelId="{B7B4E7C3-B64C-40B9-8DB6-6905222DF2C0}" type="presParOf" srcId="{8A1C033D-1DE0-46EA-9DA4-65F9A692D136}" destId="{9E2CBE29-ED93-4CF2-BB51-0265C2014DAB}" srcOrd="1" destOrd="0" presId="urn:microsoft.com/office/officeart/2005/8/layout/hierarchy3"/>
    <dgm:cxn modelId="{DF8E772B-BF01-4015-8DD7-77038764E2E7}" type="presParOf" srcId="{9E2CBE29-ED93-4CF2-BB51-0265C2014DAB}" destId="{A0360123-9354-4888-BF28-7C0144826D84}" srcOrd="0" destOrd="0" presId="urn:microsoft.com/office/officeart/2005/8/layout/hierarchy3"/>
    <dgm:cxn modelId="{CDCFABA3-18B8-4D41-9F62-0FE2F5E56053}" type="presParOf" srcId="{A0360123-9354-4888-BF28-7C0144826D84}" destId="{1BF36FAA-384D-4461-93D6-E00F35AD1DA9}" srcOrd="0" destOrd="0" presId="urn:microsoft.com/office/officeart/2005/8/layout/hierarchy3"/>
    <dgm:cxn modelId="{6AFDE952-8980-475D-B3B8-83F3C906736E}" type="presParOf" srcId="{A0360123-9354-4888-BF28-7C0144826D84}" destId="{541BFEB6-4E15-4884-AF1E-747593F7215F}" srcOrd="1" destOrd="0" presId="urn:microsoft.com/office/officeart/2005/8/layout/hierarchy3"/>
    <dgm:cxn modelId="{238B7205-1751-4EA5-A27E-3E097720CF4E}" type="presParOf" srcId="{9E2CBE29-ED93-4CF2-BB51-0265C2014DAB}" destId="{587A2C8C-43A9-4F93-8115-02A332C72684}" srcOrd="1" destOrd="0" presId="urn:microsoft.com/office/officeart/2005/8/layout/hierarchy3"/>
    <dgm:cxn modelId="{8370E4CB-5408-4678-9C05-AA959E3BF41B}" type="presParOf" srcId="{8A1C033D-1DE0-46EA-9DA4-65F9A692D136}" destId="{575A9DD0-CD06-472F-902D-23C4CD514DCD}" srcOrd="2" destOrd="0" presId="urn:microsoft.com/office/officeart/2005/8/layout/hierarchy3"/>
    <dgm:cxn modelId="{F8EF4FCE-AC94-4D3D-ACCE-374822F7DADE}" type="presParOf" srcId="{575A9DD0-CD06-472F-902D-23C4CD514DCD}" destId="{48D20A9C-5DE9-4533-9467-902D068FC35C}" srcOrd="0" destOrd="0" presId="urn:microsoft.com/office/officeart/2005/8/layout/hierarchy3"/>
    <dgm:cxn modelId="{FFD70761-0D04-4BFA-8B44-C184E711766A}" type="presParOf" srcId="{48D20A9C-5DE9-4533-9467-902D068FC35C}" destId="{A8CE2E19-9B25-4F51-B303-FE32362BDBD2}" srcOrd="0" destOrd="0" presId="urn:microsoft.com/office/officeart/2005/8/layout/hierarchy3"/>
    <dgm:cxn modelId="{5FBB6396-0F5A-42F1-A1F2-89DA7188251B}" type="presParOf" srcId="{48D20A9C-5DE9-4533-9467-902D068FC35C}" destId="{F84EC9F0-426E-4845-A9C4-59DE463F2CAA}" srcOrd="1" destOrd="0" presId="urn:microsoft.com/office/officeart/2005/8/layout/hierarchy3"/>
    <dgm:cxn modelId="{931783E7-C0CA-4B60-AD5A-53C28C7A7952}" type="presParOf" srcId="{575A9DD0-CD06-472F-902D-23C4CD514DCD}" destId="{AEC3D28A-75E3-4415-AC4D-D281E43821AE}" srcOrd="1" destOrd="0" presId="urn:microsoft.com/office/officeart/2005/8/layout/hierarchy3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56D0D8E-5A96-4273-8A79-35D69E26BEE3}" type="doc">
      <dgm:prSet loTypeId="urn:microsoft.com/office/officeart/2005/8/layout/cycle6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C36F06D2-DEA2-4446-A2D1-E5A44E16E813}">
      <dgm:prSet phldrT="[Text]"/>
      <dgm:spPr/>
      <dgm:t>
        <a:bodyPr/>
        <a:lstStyle/>
        <a:p>
          <a:pPr rtl="1"/>
          <a:r>
            <a:rPr lang="ar-SA" dirty="0" smtClean="0"/>
            <a:t>القوائم البريدية</a:t>
          </a:r>
          <a:endParaRPr lang="ar-SA" dirty="0"/>
        </a:p>
      </dgm:t>
    </dgm:pt>
    <dgm:pt modelId="{B50F8DDB-343B-4686-BA60-C6A98008D431}" type="parTrans" cxnId="{170EEEE4-2A28-4CEA-8A9B-303629DDE75B}">
      <dgm:prSet/>
      <dgm:spPr/>
      <dgm:t>
        <a:bodyPr/>
        <a:lstStyle/>
        <a:p>
          <a:pPr rtl="1"/>
          <a:endParaRPr lang="ar-SA"/>
        </a:p>
      </dgm:t>
    </dgm:pt>
    <dgm:pt modelId="{2ADEC64F-4328-489F-92D3-52DCA39301AB}" type="sibTrans" cxnId="{170EEEE4-2A28-4CEA-8A9B-303629DDE75B}">
      <dgm:prSet/>
      <dgm:spPr/>
      <dgm:t>
        <a:bodyPr/>
        <a:lstStyle/>
        <a:p>
          <a:pPr rtl="1"/>
          <a:endParaRPr lang="ar-SA"/>
        </a:p>
      </dgm:t>
    </dgm:pt>
    <dgm:pt modelId="{06FE8A96-935C-4E2E-A7F7-B2C2E4902793}">
      <dgm:prSet phldrT="[Text]"/>
      <dgm:spPr/>
      <dgm:t>
        <a:bodyPr/>
        <a:lstStyle/>
        <a:p>
          <a:pPr rtl="1"/>
          <a:r>
            <a:rPr lang="ar-SA" dirty="0" smtClean="0"/>
            <a:t>مواقع الشركات</a:t>
          </a:r>
          <a:endParaRPr lang="ar-SA" dirty="0"/>
        </a:p>
      </dgm:t>
    </dgm:pt>
    <dgm:pt modelId="{EDB38492-752C-490E-8EAC-9942ACE86AE1}" type="parTrans" cxnId="{363F4284-5055-462D-BD1B-217B09E647DF}">
      <dgm:prSet/>
      <dgm:spPr/>
      <dgm:t>
        <a:bodyPr/>
        <a:lstStyle/>
        <a:p>
          <a:pPr rtl="1"/>
          <a:endParaRPr lang="ar-SA"/>
        </a:p>
      </dgm:t>
    </dgm:pt>
    <dgm:pt modelId="{3828A40E-FAC5-4225-A379-2567F5E83EFD}" type="sibTrans" cxnId="{363F4284-5055-462D-BD1B-217B09E647DF}">
      <dgm:prSet/>
      <dgm:spPr/>
      <dgm:t>
        <a:bodyPr/>
        <a:lstStyle/>
        <a:p>
          <a:pPr rtl="1"/>
          <a:endParaRPr lang="ar-SA"/>
        </a:p>
      </dgm:t>
    </dgm:pt>
    <dgm:pt modelId="{3AF65A65-8FB3-4DA5-9E4D-716C6E0B5A70}">
      <dgm:prSet phldrT="[Text]"/>
      <dgm:spPr/>
      <dgm:t>
        <a:bodyPr/>
        <a:lstStyle/>
        <a:p>
          <a:pPr rtl="1"/>
          <a:r>
            <a:rPr lang="ar-SA" dirty="0" smtClean="0"/>
            <a:t>الأسواق الالكترونية</a:t>
          </a:r>
          <a:endParaRPr lang="ar-SA" dirty="0"/>
        </a:p>
      </dgm:t>
    </dgm:pt>
    <dgm:pt modelId="{5312E1F5-8B78-47CF-AB63-271BDB07A5CC}" type="parTrans" cxnId="{EBF9CC2E-1215-4D55-AB17-6CC35BEAF10B}">
      <dgm:prSet/>
      <dgm:spPr/>
      <dgm:t>
        <a:bodyPr/>
        <a:lstStyle/>
        <a:p>
          <a:pPr rtl="1"/>
          <a:endParaRPr lang="ar-SA"/>
        </a:p>
      </dgm:t>
    </dgm:pt>
    <dgm:pt modelId="{BAC691C2-0F6D-47AB-9910-DC22FB095B21}" type="sibTrans" cxnId="{EBF9CC2E-1215-4D55-AB17-6CC35BEAF10B}">
      <dgm:prSet/>
      <dgm:spPr/>
      <dgm:t>
        <a:bodyPr/>
        <a:lstStyle/>
        <a:p>
          <a:pPr rtl="1"/>
          <a:endParaRPr lang="ar-SA"/>
        </a:p>
      </dgm:t>
    </dgm:pt>
    <dgm:pt modelId="{19CDA18E-7362-4B50-AC33-10E1EB8F7906}">
      <dgm:prSet phldrT="[Text]"/>
      <dgm:spPr/>
      <dgm:t>
        <a:bodyPr/>
        <a:lstStyle/>
        <a:p>
          <a:pPr rtl="1"/>
          <a:r>
            <a:rPr lang="ar-SA" dirty="0" smtClean="0"/>
            <a:t>الشبكات الاجتماعية</a:t>
          </a:r>
          <a:endParaRPr lang="ar-SA" dirty="0"/>
        </a:p>
      </dgm:t>
    </dgm:pt>
    <dgm:pt modelId="{AEF6042A-BB7A-453C-99E3-B49E114D75A8}" type="parTrans" cxnId="{82826FD4-9932-44DD-AF1D-24B394E5F17C}">
      <dgm:prSet/>
      <dgm:spPr/>
      <dgm:t>
        <a:bodyPr/>
        <a:lstStyle/>
        <a:p>
          <a:pPr rtl="1"/>
          <a:endParaRPr lang="ar-SA"/>
        </a:p>
      </dgm:t>
    </dgm:pt>
    <dgm:pt modelId="{384C2872-14DC-4C56-AA86-CB56B26C424F}" type="sibTrans" cxnId="{82826FD4-9932-44DD-AF1D-24B394E5F17C}">
      <dgm:prSet/>
      <dgm:spPr/>
      <dgm:t>
        <a:bodyPr/>
        <a:lstStyle/>
        <a:p>
          <a:pPr rtl="1"/>
          <a:endParaRPr lang="ar-SA"/>
        </a:p>
      </dgm:t>
    </dgm:pt>
    <dgm:pt modelId="{8FFB48BE-8B67-4FB1-A0D9-81479765A6C7}" type="pres">
      <dgm:prSet presAssocID="{556D0D8E-5A96-4273-8A79-35D69E26BEE3}" presName="cycle" presStyleCnt="0">
        <dgm:presLayoutVars>
          <dgm:dir/>
          <dgm:resizeHandles val="exact"/>
        </dgm:presLayoutVars>
      </dgm:prSet>
      <dgm:spPr/>
    </dgm:pt>
    <dgm:pt modelId="{0A02759D-0E55-46F6-B8A4-C7E7B226AF1A}" type="pres">
      <dgm:prSet presAssocID="{C36F06D2-DEA2-4446-A2D1-E5A44E16E813}" presName="node" presStyleLbl="node1" presStyleIdx="0" presStyleCnt="4">
        <dgm:presLayoutVars>
          <dgm:bulletEnabled val="1"/>
        </dgm:presLayoutVars>
      </dgm:prSet>
      <dgm:spPr/>
    </dgm:pt>
    <dgm:pt modelId="{BB170BC2-0E7A-428F-9647-6D1D5605D41A}" type="pres">
      <dgm:prSet presAssocID="{C36F06D2-DEA2-4446-A2D1-E5A44E16E813}" presName="spNode" presStyleCnt="0"/>
      <dgm:spPr/>
    </dgm:pt>
    <dgm:pt modelId="{BD615570-44B6-41F2-8809-4B1FD2EFCE8B}" type="pres">
      <dgm:prSet presAssocID="{2ADEC64F-4328-489F-92D3-52DCA39301AB}" presName="sibTrans" presStyleLbl="sibTrans1D1" presStyleIdx="0" presStyleCnt="4"/>
      <dgm:spPr/>
    </dgm:pt>
    <dgm:pt modelId="{FE66BF30-0D3F-48B7-8870-38F12CA08652}" type="pres">
      <dgm:prSet presAssocID="{06FE8A96-935C-4E2E-A7F7-B2C2E4902793}" presName="node" presStyleLbl="node1" presStyleIdx="1" presStyleCnt="4">
        <dgm:presLayoutVars>
          <dgm:bulletEnabled val="1"/>
        </dgm:presLayoutVars>
      </dgm:prSet>
      <dgm:spPr/>
    </dgm:pt>
    <dgm:pt modelId="{A9BBFB41-75FF-4079-B99E-576EA6D70260}" type="pres">
      <dgm:prSet presAssocID="{06FE8A96-935C-4E2E-A7F7-B2C2E4902793}" presName="spNode" presStyleCnt="0"/>
      <dgm:spPr/>
    </dgm:pt>
    <dgm:pt modelId="{09AAE837-D42B-4138-A1CC-E25E5E7D1E1F}" type="pres">
      <dgm:prSet presAssocID="{3828A40E-FAC5-4225-A379-2567F5E83EFD}" presName="sibTrans" presStyleLbl="sibTrans1D1" presStyleIdx="1" presStyleCnt="4"/>
      <dgm:spPr/>
    </dgm:pt>
    <dgm:pt modelId="{58700ECB-A92A-485B-85B2-88A3C2759B56}" type="pres">
      <dgm:prSet presAssocID="{3AF65A65-8FB3-4DA5-9E4D-716C6E0B5A70}" presName="node" presStyleLbl="node1" presStyleIdx="2" presStyleCnt="4">
        <dgm:presLayoutVars>
          <dgm:bulletEnabled val="1"/>
        </dgm:presLayoutVars>
      </dgm:prSet>
      <dgm:spPr/>
    </dgm:pt>
    <dgm:pt modelId="{517615E9-B286-4C90-B58E-95020E315340}" type="pres">
      <dgm:prSet presAssocID="{3AF65A65-8FB3-4DA5-9E4D-716C6E0B5A70}" presName="spNode" presStyleCnt="0"/>
      <dgm:spPr/>
    </dgm:pt>
    <dgm:pt modelId="{1055980D-35BB-4EB4-A19F-0FD7878C7FF5}" type="pres">
      <dgm:prSet presAssocID="{BAC691C2-0F6D-47AB-9910-DC22FB095B21}" presName="sibTrans" presStyleLbl="sibTrans1D1" presStyleIdx="2" presStyleCnt="4"/>
      <dgm:spPr/>
    </dgm:pt>
    <dgm:pt modelId="{001AC941-7C74-4144-8BC6-F26D3B131814}" type="pres">
      <dgm:prSet presAssocID="{19CDA18E-7362-4B50-AC33-10E1EB8F7906}" presName="node" presStyleLbl="node1" presStyleIdx="3" presStyleCnt="4">
        <dgm:presLayoutVars>
          <dgm:bulletEnabled val="1"/>
        </dgm:presLayoutVars>
      </dgm:prSet>
      <dgm:spPr/>
    </dgm:pt>
    <dgm:pt modelId="{D31265E4-2A84-41BF-AB42-5DEEF31F2578}" type="pres">
      <dgm:prSet presAssocID="{19CDA18E-7362-4B50-AC33-10E1EB8F7906}" presName="spNode" presStyleCnt="0"/>
      <dgm:spPr/>
    </dgm:pt>
    <dgm:pt modelId="{DF6AFC65-7D5C-44D1-B0F4-665378F8517F}" type="pres">
      <dgm:prSet presAssocID="{384C2872-14DC-4C56-AA86-CB56B26C424F}" presName="sibTrans" presStyleLbl="sibTrans1D1" presStyleIdx="3" presStyleCnt="4"/>
      <dgm:spPr/>
    </dgm:pt>
  </dgm:ptLst>
  <dgm:cxnLst>
    <dgm:cxn modelId="{6678D101-E923-4B97-BD7A-B55DEB8ACD07}" type="presOf" srcId="{2ADEC64F-4328-489F-92D3-52DCA39301AB}" destId="{BD615570-44B6-41F2-8809-4B1FD2EFCE8B}" srcOrd="0" destOrd="0" presId="urn:microsoft.com/office/officeart/2005/8/layout/cycle6"/>
    <dgm:cxn modelId="{8595211E-BF1E-46A3-943B-9D93ED4944F9}" type="presOf" srcId="{C36F06D2-DEA2-4446-A2D1-E5A44E16E813}" destId="{0A02759D-0E55-46F6-B8A4-C7E7B226AF1A}" srcOrd="0" destOrd="0" presId="urn:microsoft.com/office/officeart/2005/8/layout/cycle6"/>
    <dgm:cxn modelId="{9F332D81-B489-41E7-86E0-DD5B4C7BC923}" type="presOf" srcId="{19CDA18E-7362-4B50-AC33-10E1EB8F7906}" destId="{001AC941-7C74-4144-8BC6-F26D3B131814}" srcOrd="0" destOrd="0" presId="urn:microsoft.com/office/officeart/2005/8/layout/cycle6"/>
    <dgm:cxn modelId="{82826FD4-9932-44DD-AF1D-24B394E5F17C}" srcId="{556D0D8E-5A96-4273-8A79-35D69E26BEE3}" destId="{19CDA18E-7362-4B50-AC33-10E1EB8F7906}" srcOrd="3" destOrd="0" parTransId="{AEF6042A-BB7A-453C-99E3-B49E114D75A8}" sibTransId="{384C2872-14DC-4C56-AA86-CB56B26C424F}"/>
    <dgm:cxn modelId="{363F4284-5055-462D-BD1B-217B09E647DF}" srcId="{556D0D8E-5A96-4273-8A79-35D69E26BEE3}" destId="{06FE8A96-935C-4E2E-A7F7-B2C2E4902793}" srcOrd="1" destOrd="0" parTransId="{EDB38492-752C-490E-8EAC-9942ACE86AE1}" sibTransId="{3828A40E-FAC5-4225-A379-2567F5E83EFD}"/>
    <dgm:cxn modelId="{170EEEE4-2A28-4CEA-8A9B-303629DDE75B}" srcId="{556D0D8E-5A96-4273-8A79-35D69E26BEE3}" destId="{C36F06D2-DEA2-4446-A2D1-E5A44E16E813}" srcOrd="0" destOrd="0" parTransId="{B50F8DDB-343B-4686-BA60-C6A98008D431}" sibTransId="{2ADEC64F-4328-489F-92D3-52DCA39301AB}"/>
    <dgm:cxn modelId="{A6401992-8B2A-4BAD-8741-2ECB186C7A90}" type="presOf" srcId="{384C2872-14DC-4C56-AA86-CB56B26C424F}" destId="{DF6AFC65-7D5C-44D1-B0F4-665378F8517F}" srcOrd="0" destOrd="0" presId="urn:microsoft.com/office/officeart/2005/8/layout/cycle6"/>
    <dgm:cxn modelId="{F679C3A1-8D06-4971-90A2-5D19AD405630}" type="presOf" srcId="{BAC691C2-0F6D-47AB-9910-DC22FB095B21}" destId="{1055980D-35BB-4EB4-A19F-0FD7878C7FF5}" srcOrd="0" destOrd="0" presId="urn:microsoft.com/office/officeart/2005/8/layout/cycle6"/>
    <dgm:cxn modelId="{AFCD0C4E-5D11-4369-AE1F-B9A87401970B}" type="presOf" srcId="{3828A40E-FAC5-4225-A379-2567F5E83EFD}" destId="{09AAE837-D42B-4138-A1CC-E25E5E7D1E1F}" srcOrd="0" destOrd="0" presId="urn:microsoft.com/office/officeart/2005/8/layout/cycle6"/>
    <dgm:cxn modelId="{5069640E-0998-48AE-AC42-CA1C07B1671B}" type="presOf" srcId="{06FE8A96-935C-4E2E-A7F7-B2C2E4902793}" destId="{FE66BF30-0D3F-48B7-8870-38F12CA08652}" srcOrd="0" destOrd="0" presId="urn:microsoft.com/office/officeart/2005/8/layout/cycle6"/>
    <dgm:cxn modelId="{5D9CE4B2-F16B-4FF7-8405-D39413546033}" type="presOf" srcId="{556D0D8E-5A96-4273-8A79-35D69E26BEE3}" destId="{8FFB48BE-8B67-4FB1-A0D9-81479765A6C7}" srcOrd="0" destOrd="0" presId="urn:microsoft.com/office/officeart/2005/8/layout/cycle6"/>
    <dgm:cxn modelId="{EBF9CC2E-1215-4D55-AB17-6CC35BEAF10B}" srcId="{556D0D8E-5A96-4273-8A79-35D69E26BEE3}" destId="{3AF65A65-8FB3-4DA5-9E4D-716C6E0B5A70}" srcOrd="2" destOrd="0" parTransId="{5312E1F5-8B78-47CF-AB63-271BDB07A5CC}" sibTransId="{BAC691C2-0F6D-47AB-9910-DC22FB095B21}"/>
    <dgm:cxn modelId="{0F0CC332-7E20-4537-BB50-059C0B27C588}" type="presOf" srcId="{3AF65A65-8FB3-4DA5-9E4D-716C6E0B5A70}" destId="{58700ECB-A92A-485B-85B2-88A3C2759B56}" srcOrd="0" destOrd="0" presId="urn:microsoft.com/office/officeart/2005/8/layout/cycle6"/>
    <dgm:cxn modelId="{D2682C17-83D8-4CC4-97B9-9FC7C022E27B}" type="presParOf" srcId="{8FFB48BE-8B67-4FB1-A0D9-81479765A6C7}" destId="{0A02759D-0E55-46F6-B8A4-C7E7B226AF1A}" srcOrd="0" destOrd="0" presId="urn:microsoft.com/office/officeart/2005/8/layout/cycle6"/>
    <dgm:cxn modelId="{B707F4BF-4905-4C47-8939-1970E93BB107}" type="presParOf" srcId="{8FFB48BE-8B67-4FB1-A0D9-81479765A6C7}" destId="{BB170BC2-0E7A-428F-9647-6D1D5605D41A}" srcOrd="1" destOrd="0" presId="urn:microsoft.com/office/officeart/2005/8/layout/cycle6"/>
    <dgm:cxn modelId="{86EAAAE8-B19C-450D-870C-57ACFFCC3818}" type="presParOf" srcId="{8FFB48BE-8B67-4FB1-A0D9-81479765A6C7}" destId="{BD615570-44B6-41F2-8809-4B1FD2EFCE8B}" srcOrd="2" destOrd="0" presId="urn:microsoft.com/office/officeart/2005/8/layout/cycle6"/>
    <dgm:cxn modelId="{F5215E2F-3D18-48F4-965E-7D2F6190E6F6}" type="presParOf" srcId="{8FFB48BE-8B67-4FB1-A0D9-81479765A6C7}" destId="{FE66BF30-0D3F-48B7-8870-38F12CA08652}" srcOrd="3" destOrd="0" presId="urn:microsoft.com/office/officeart/2005/8/layout/cycle6"/>
    <dgm:cxn modelId="{10599EF4-A891-4D89-84FE-84F3D28CFEA1}" type="presParOf" srcId="{8FFB48BE-8B67-4FB1-A0D9-81479765A6C7}" destId="{A9BBFB41-75FF-4079-B99E-576EA6D70260}" srcOrd="4" destOrd="0" presId="urn:microsoft.com/office/officeart/2005/8/layout/cycle6"/>
    <dgm:cxn modelId="{AAE4891C-6598-4336-9BB3-97E530B9550D}" type="presParOf" srcId="{8FFB48BE-8B67-4FB1-A0D9-81479765A6C7}" destId="{09AAE837-D42B-4138-A1CC-E25E5E7D1E1F}" srcOrd="5" destOrd="0" presId="urn:microsoft.com/office/officeart/2005/8/layout/cycle6"/>
    <dgm:cxn modelId="{A2A13A59-700F-4B6C-ACB7-D2FFF851FBB4}" type="presParOf" srcId="{8FFB48BE-8B67-4FB1-A0D9-81479765A6C7}" destId="{58700ECB-A92A-485B-85B2-88A3C2759B56}" srcOrd="6" destOrd="0" presId="urn:microsoft.com/office/officeart/2005/8/layout/cycle6"/>
    <dgm:cxn modelId="{9CACCBDA-A069-422E-BEFA-160D0251C108}" type="presParOf" srcId="{8FFB48BE-8B67-4FB1-A0D9-81479765A6C7}" destId="{517615E9-B286-4C90-B58E-95020E315340}" srcOrd="7" destOrd="0" presId="urn:microsoft.com/office/officeart/2005/8/layout/cycle6"/>
    <dgm:cxn modelId="{411CBC04-0FD2-4D47-ABD6-6E8F05F9B1EE}" type="presParOf" srcId="{8FFB48BE-8B67-4FB1-A0D9-81479765A6C7}" destId="{1055980D-35BB-4EB4-A19F-0FD7878C7FF5}" srcOrd="8" destOrd="0" presId="urn:microsoft.com/office/officeart/2005/8/layout/cycle6"/>
    <dgm:cxn modelId="{2FC0353D-E7D8-4199-9A3C-B396F652E652}" type="presParOf" srcId="{8FFB48BE-8B67-4FB1-A0D9-81479765A6C7}" destId="{001AC941-7C74-4144-8BC6-F26D3B131814}" srcOrd="9" destOrd="0" presId="urn:microsoft.com/office/officeart/2005/8/layout/cycle6"/>
    <dgm:cxn modelId="{02C7CBDF-3701-4308-A62E-92C9DAD1B944}" type="presParOf" srcId="{8FFB48BE-8B67-4FB1-A0D9-81479765A6C7}" destId="{D31265E4-2A84-41BF-AB42-5DEEF31F2578}" srcOrd="10" destOrd="0" presId="urn:microsoft.com/office/officeart/2005/8/layout/cycle6"/>
    <dgm:cxn modelId="{77B2A043-803D-4740-B102-65BFAF26C03B}" type="presParOf" srcId="{8FFB48BE-8B67-4FB1-A0D9-81479765A6C7}" destId="{DF6AFC65-7D5C-44D1-B0F4-665378F8517F}" srcOrd="11" destOrd="0" presId="urn:microsoft.com/office/officeart/2005/8/layout/cycle6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803C273-4AA4-4177-924B-F473F74A1F1A}" type="doc">
      <dgm:prSet loTypeId="urn:microsoft.com/office/officeart/2005/8/layout/h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48CBF243-A811-4108-BBE4-53D87BEE86DA}">
      <dgm:prSet phldrT="[Text]" custT="1"/>
      <dgm:spPr>
        <a:solidFill>
          <a:schemeClr val="bg2">
            <a:lumMod val="90000"/>
          </a:schemeClr>
        </a:solidFill>
      </dgm:spPr>
      <dgm:t>
        <a:bodyPr/>
        <a:lstStyle/>
        <a:p>
          <a:pPr rtl="1"/>
          <a:r>
            <a:rPr lang="ar-SA" sz="4400" dirty="0" smtClean="0">
              <a:solidFill>
                <a:schemeClr val="accent2">
                  <a:lumMod val="75000"/>
                </a:schemeClr>
              </a:solidFill>
            </a:rPr>
            <a:t>سوق</a:t>
          </a:r>
          <a:r>
            <a:rPr lang="en-US" sz="4400" dirty="0" smtClean="0">
              <a:solidFill>
                <a:schemeClr val="accent2">
                  <a:lumMod val="75000"/>
                </a:schemeClr>
              </a:solidFill>
            </a:rPr>
            <a:t>.</a:t>
          </a:r>
          <a:r>
            <a:rPr lang="ar-SA" sz="4400" dirty="0" smtClean="0">
              <a:solidFill>
                <a:schemeClr val="accent2">
                  <a:lumMod val="75000"/>
                </a:schemeClr>
              </a:solidFill>
            </a:rPr>
            <a:t>كوم</a:t>
          </a:r>
          <a:endParaRPr lang="ar-SA" sz="4400" dirty="0">
            <a:solidFill>
              <a:schemeClr val="accent2">
                <a:lumMod val="75000"/>
              </a:schemeClr>
            </a:solidFill>
          </a:endParaRPr>
        </a:p>
      </dgm:t>
    </dgm:pt>
    <dgm:pt modelId="{B40C4031-EC5E-415D-BCBD-8722AC6F797F}" type="parTrans" cxnId="{A66B112C-E60E-4B7D-8501-9A1C3BF2E04F}">
      <dgm:prSet/>
      <dgm:spPr/>
      <dgm:t>
        <a:bodyPr/>
        <a:lstStyle/>
        <a:p>
          <a:pPr rtl="1"/>
          <a:endParaRPr lang="ar-SA"/>
        </a:p>
      </dgm:t>
    </dgm:pt>
    <dgm:pt modelId="{25190C14-3565-46A3-A3AC-38CB9E58612B}" type="sibTrans" cxnId="{A66B112C-E60E-4B7D-8501-9A1C3BF2E04F}">
      <dgm:prSet/>
      <dgm:spPr/>
      <dgm:t>
        <a:bodyPr/>
        <a:lstStyle/>
        <a:p>
          <a:pPr rtl="1"/>
          <a:endParaRPr lang="ar-SA"/>
        </a:p>
      </dgm:t>
    </dgm:pt>
    <dgm:pt modelId="{5C34D662-9F53-4B01-8C9D-52B9F07B9EFB}">
      <dgm:prSet phldrT="[Text]" custT="1"/>
      <dgm:spPr>
        <a:solidFill>
          <a:schemeClr val="bg2">
            <a:lumMod val="90000"/>
          </a:schemeClr>
        </a:solidFill>
      </dgm:spPr>
      <dgm:t>
        <a:bodyPr/>
        <a:lstStyle/>
        <a:p>
          <a:pPr rtl="1"/>
          <a:r>
            <a:rPr lang="ar-SA" sz="4400" dirty="0" smtClean="0">
              <a:solidFill>
                <a:schemeClr val="accent2">
                  <a:lumMod val="75000"/>
                </a:schemeClr>
              </a:solidFill>
            </a:rPr>
            <a:t>إي مول</a:t>
          </a:r>
          <a:endParaRPr lang="ar-SA" sz="4400" dirty="0">
            <a:solidFill>
              <a:schemeClr val="accent2">
                <a:lumMod val="75000"/>
              </a:schemeClr>
            </a:solidFill>
          </a:endParaRPr>
        </a:p>
      </dgm:t>
    </dgm:pt>
    <dgm:pt modelId="{917050AE-2C47-43E1-8E42-3CFB97317C94}" type="parTrans" cxnId="{332B136E-4745-44F4-A673-C82FA0DE5025}">
      <dgm:prSet/>
      <dgm:spPr/>
      <dgm:t>
        <a:bodyPr/>
        <a:lstStyle/>
        <a:p>
          <a:pPr rtl="1"/>
          <a:endParaRPr lang="ar-SA"/>
        </a:p>
      </dgm:t>
    </dgm:pt>
    <dgm:pt modelId="{AA331BB6-FD4F-4610-B870-D4460A8ADAA0}" type="sibTrans" cxnId="{332B136E-4745-44F4-A673-C82FA0DE5025}">
      <dgm:prSet/>
      <dgm:spPr/>
      <dgm:t>
        <a:bodyPr/>
        <a:lstStyle/>
        <a:p>
          <a:pPr rtl="1"/>
          <a:endParaRPr lang="ar-SA"/>
        </a:p>
      </dgm:t>
    </dgm:pt>
    <dgm:pt modelId="{E9867C70-9DBF-428E-A5EE-D27B73A6DE4E}" type="pres">
      <dgm:prSet presAssocID="{5803C273-4AA4-4177-924B-F473F74A1F1A}" presName="Name0" presStyleCnt="0">
        <dgm:presLayoutVars>
          <dgm:dir/>
          <dgm:resizeHandles val="exact"/>
        </dgm:presLayoutVars>
      </dgm:prSet>
      <dgm:spPr/>
    </dgm:pt>
    <dgm:pt modelId="{8B3A7CE3-610A-4839-86DB-E4044658F130}" type="pres">
      <dgm:prSet presAssocID="{48CBF243-A811-4108-BBE4-53D87BEE86DA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10ED1F1-D236-459B-AD31-3CC556052917}" type="pres">
      <dgm:prSet presAssocID="{25190C14-3565-46A3-A3AC-38CB9E58612B}" presName="sibTrans" presStyleCnt="0"/>
      <dgm:spPr/>
    </dgm:pt>
    <dgm:pt modelId="{598EE67E-57D7-4032-9463-7BF8049C2040}" type="pres">
      <dgm:prSet presAssocID="{5C34D662-9F53-4B01-8C9D-52B9F07B9EFB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E45CCC70-FC8E-45DF-9FBD-9F183709E4F3}" type="presOf" srcId="{5803C273-4AA4-4177-924B-F473F74A1F1A}" destId="{E9867C70-9DBF-428E-A5EE-D27B73A6DE4E}" srcOrd="0" destOrd="0" presId="urn:microsoft.com/office/officeart/2005/8/layout/hList6"/>
    <dgm:cxn modelId="{4D0C4BD9-50EE-444B-BDE3-8EB8EFCFF1D6}" type="presOf" srcId="{5C34D662-9F53-4B01-8C9D-52B9F07B9EFB}" destId="{598EE67E-57D7-4032-9463-7BF8049C2040}" srcOrd="0" destOrd="0" presId="urn:microsoft.com/office/officeart/2005/8/layout/hList6"/>
    <dgm:cxn modelId="{E798C2DD-8EAE-4C09-A802-4E7E1EC33633}" type="presOf" srcId="{48CBF243-A811-4108-BBE4-53D87BEE86DA}" destId="{8B3A7CE3-610A-4839-86DB-E4044658F130}" srcOrd="0" destOrd="0" presId="urn:microsoft.com/office/officeart/2005/8/layout/hList6"/>
    <dgm:cxn modelId="{A66B112C-E60E-4B7D-8501-9A1C3BF2E04F}" srcId="{5803C273-4AA4-4177-924B-F473F74A1F1A}" destId="{48CBF243-A811-4108-BBE4-53D87BEE86DA}" srcOrd="0" destOrd="0" parTransId="{B40C4031-EC5E-415D-BCBD-8722AC6F797F}" sibTransId="{25190C14-3565-46A3-A3AC-38CB9E58612B}"/>
    <dgm:cxn modelId="{332B136E-4745-44F4-A673-C82FA0DE5025}" srcId="{5803C273-4AA4-4177-924B-F473F74A1F1A}" destId="{5C34D662-9F53-4B01-8C9D-52B9F07B9EFB}" srcOrd="1" destOrd="0" parTransId="{917050AE-2C47-43E1-8E42-3CFB97317C94}" sibTransId="{AA331BB6-FD4F-4610-B870-D4460A8ADAA0}"/>
    <dgm:cxn modelId="{82AF8A77-00D6-432F-AB06-33C0BC8879F8}" type="presParOf" srcId="{E9867C70-9DBF-428E-A5EE-D27B73A6DE4E}" destId="{8B3A7CE3-610A-4839-86DB-E4044658F130}" srcOrd="0" destOrd="0" presId="urn:microsoft.com/office/officeart/2005/8/layout/hList6"/>
    <dgm:cxn modelId="{4EB8176E-7595-4925-A60D-B332380905FB}" type="presParOf" srcId="{E9867C70-9DBF-428E-A5EE-D27B73A6DE4E}" destId="{610ED1F1-D236-459B-AD31-3CC556052917}" srcOrd="1" destOrd="0" presId="urn:microsoft.com/office/officeart/2005/8/layout/hList6"/>
    <dgm:cxn modelId="{B250AC6A-AFDB-4E0E-B27E-8A5D51FB3098}" type="presParOf" srcId="{E9867C70-9DBF-428E-A5EE-D27B73A6DE4E}" destId="{598EE67E-57D7-4032-9463-7BF8049C2040}" srcOrd="2" destOrd="0" presId="urn:microsoft.com/office/officeart/2005/8/layout/hList6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4B410-454F-4166-9CF7-B6CECF4685A7}" type="datetimeFigureOut">
              <a:rPr lang="ar-SA" smtClean="0"/>
              <a:t>21/12/1435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06C72-4CE3-4766-B892-865A20BF57F4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4B410-454F-4166-9CF7-B6CECF4685A7}" type="datetimeFigureOut">
              <a:rPr lang="ar-SA" smtClean="0"/>
              <a:t>21/12/1435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06C72-4CE3-4766-B892-865A20BF57F4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4B410-454F-4166-9CF7-B6CECF4685A7}" type="datetimeFigureOut">
              <a:rPr lang="ar-SA" smtClean="0"/>
              <a:t>21/12/1435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06C72-4CE3-4766-B892-865A20BF57F4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4B410-454F-4166-9CF7-B6CECF4685A7}" type="datetimeFigureOut">
              <a:rPr lang="ar-SA" smtClean="0"/>
              <a:t>21/12/1435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06C72-4CE3-4766-B892-865A20BF57F4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4B410-454F-4166-9CF7-B6CECF4685A7}" type="datetimeFigureOut">
              <a:rPr lang="ar-SA" smtClean="0"/>
              <a:t>21/12/1435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06C72-4CE3-4766-B892-865A20BF57F4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4B410-454F-4166-9CF7-B6CECF4685A7}" type="datetimeFigureOut">
              <a:rPr lang="ar-SA" smtClean="0"/>
              <a:t>21/12/1435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06C72-4CE3-4766-B892-865A20BF57F4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4B410-454F-4166-9CF7-B6CECF4685A7}" type="datetimeFigureOut">
              <a:rPr lang="ar-SA" smtClean="0"/>
              <a:t>21/12/1435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06C72-4CE3-4766-B892-865A20BF57F4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4B410-454F-4166-9CF7-B6CECF4685A7}" type="datetimeFigureOut">
              <a:rPr lang="ar-SA" smtClean="0"/>
              <a:t>21/12/1435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06C72-4CE3-4766-B892-865A20BF57F4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4B410-454F-4166-9CF7-B6CECF4685A7}" type="datetimeFigureOut">
              <a:rPr lang="ar-SA" smtClean="0"/>
              <a:t>21/12/1435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06C72-4CE3-4766-B892-865A20BF57F4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4B410-454F-4166-9CF7-B6CECF4685A7}" type="datetimeFigureOut">
              <a:rPr lang="ar-SA" smtClean="0"/>
              <a:t>21/12/1435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06C72-4CE3-4766-B892-865A20BF57F4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4B410-454F-4166-9CF7-B6CECF4685A7}" type="datetimeFigureOut">
              <a:rPr lang="ar-SA" smtClean="0"/>
              <a:t>21/12/1435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06C72-4CE3-4766-B892-865A20BF57F4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A4B410-454F-4166-9CF7-B6CECF4685A7}" type="datetimeFigureOut">
              <a:rPr lang="ar-SA" smtClean="0"/>
              <a:t>21/12/1435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706C72-4CE3-4766-B892-865A20BF57F4}" type="slidenum">
              <a:rPr lang="ar-SA" smtClean="0"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jpeg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13" Type="http://schemas.openxmlformats.org/officeDocument/2006/relationships/image" Target="../media/image20.jpeg"/><Relationship Id="rId18" Type="http://schemas.openxmlformats.org/officeDocument/2006/relationships/diagramQuickStyle" Target="../diagrams/quickStyle2.xml"/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12" Type="http://schemas.openxmlformats.org/officeDocument/2006/relationships/image" Target="../media/image19.jpeg"/><Relationship Id="rId17" Type="http://schemas.openxmlformats.org/officeDocument/2006/relationships/diagramLayout" Target="../diagrams/layout2.xml"/><Relationship Id="rId2" Type="http://schemas.openxmlformats.org/officeDocument/2006/relationships/image" Target="../media/image3.png"/><Relationship Id="rId16" Type="http://schemas.openxmlformats.org/officeDocument/2006/relationships/diagramData" Target="../diagrams/data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jpeg"/><Relationship Id="rId11" Type="http://schemas.openxmlformats.org/officeDocument/2006/relationships/image" Target="../media/image18.jpeg"/><Relationship Id="rId5" Type="http://schemas.openxmlformats.org/officeDocument/2006/relationships/image" Target="../media/image12.jpeg"/><Relationship Id="rId15" Type="http://schemas.openxmlformats.org/officeDocument/2006/relationships/image" Target="../media/image22.png"/><Relationship Id="rId10" Type="http://schemas.openxmlformats.org/officeDocument/2006/relationships/image" Target="../media/image17.jpeg"/><Relationship Id="rId19" Type="http://schemas.openxmlformats.org/officeDocument/2006/relationships/diagramColors" Target="../diagrams/colors2.xml"/><Relationship Id="rId4" Type="http://schemas.openxmlformats.org/officeDocument/2006/relationships/image" Target="../media/image11.jpeg"/><Relationship Id="rId9" Type="http://schemas.openxmlformats.org/officeDocument/2006/relationships/image" Target="../media/image16.jpeg"/><Relationship Id="rId14" Type="http://schemas.openxmlformats.org/officeDocument/2006/relationships/image" Target="../media/image2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3" Type="http://schemas.openxmlformats.org/officeDocument/2006/relationships/diagramData" Target="../diagrams/data3.xml"/><Relationship Id="rId7" Type="http://schemas.openxmlformats.org/officeDocument/2006/relationships/image" Target="../media/image21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8000" b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5214974" cy="1214446"/>
          </a:xfrm>
        </p:spPr>
        <p:txBody>
          <a:bodyPr>
            <a:normAutofit/>
          </a:bodyPr>
          <a:lstStyle/>
          <a:p>
            <a:r>
              <a:rPr lang="ar-SA" sz="3200" b="1" dirty="0" smtClean="0">
                <a:solidFill>
                  <a:srgbClr val="FF0000"/>
                </a:solidFill>
              </a:rPr>
              <a:t>ثانيا: </a:t>
            </a:r>
            <a:br>
              <a:rPr lang="ar-SA" sz="3200" b="1" dirty="0" smtClean="0">
                <a:solidFill>
                  <a:srgbClr val="FF0000"/>
                </a:solidFill>
              </a:rPr>
            </a:br>
            <a:r>
              <a:rPr lang="ar-SA" sz="3200" b="1" dirty="0" smtClean="0">
                <a:solidFill>
                  <a:srgbClr val="FF0000"/>
                </a:solidFill>
              </a:rPr>
              <a:t>التجارة الإلكترونية </a:t>
            </a:r>
            <a:r>
              <a:rPr lang="ar-SA" sz="3200" dirty="0" smtClean="0">
                <a:solidFill>
                  <a:srgbClr val="FF0000"/>
                </a:solidFill>
              </a:rPr>
              <a:t> </a:t>
            </a:r>
            <a:r>
              <a:rPr lang="en-US" sz="3200" dirty="0" smtClean="0">
                <a:solidFill>
                  <a:srgbClr val="FF0000"/>
                </a:solidFill>
              </a:rPr>
              <a:t>E-Commerce</a:t>
            </a:r>
            <a:endParaRPr lang="ar-SA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00034" y="1857364"/>
            <a:ext cx="4357718" cy="3714776"/>
          </a:xfrm>
        </p:spPr>
        <p:txBody>
          <a:bodyPr>
            <a:noAutofit/>
          </a:bodyPr>
          <a:lstStyle/>
          <a:p>
            <a:r>
              <a:rPr lang="ar-SA" sz="3600" dirty="0" smtClean="0">
                <a:solidFill>
                  <a:schemeClr val="tx2">
                    <a:lumMod val="75000"/>
                  </a:schemeClr>
                </a:solidFill>
              </a:rPr>
              <a:t>أهداف الدرس:</a:t>
            </a:r>
          </a:p>
          <a:p>
            <a:pPr marL="514350" indent="-514350">
              <a:buFont typeface="+mj-lt"/>
              <a:buAutoNum type="arabicPeriod"/>
            </a:pPr>
            <a:r>
              <a:rPr lang="ar-SA" sz="2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مفهوم التجارة الإلكترونية</a:t>
            </a:r>
          </a:p>
          <a:p>
            <a:pPr marL="514350" indent="-514350">
              <a:buFont typeface="+mj-lt"/>
              <a:buAutoNum type="arabicPeriod"/>
            </a:pPr>
            <a:r>
              <a:rPr lang="ar-SA" sz="2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مزايا التجارة الالكترونية</a:t>
            </a:r>
          </a:p>
          <a:p>
            <a:pPr marL="514350" indent="-514350">
              <a:buFont typeface="+mj-lt"/>
              <a:buAutoNum type="arabicPeriod"/>
            </a:pPr>
            <a:r>
              <a:rPr lang="ar-SA" sz="2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أنواع التعاملات التجارية</a:t>
            </a:r>
          </a:p>
          <a:p>
            <a:pPr marL="514350" indent="-514350">
              <a:buFont typeface="+mj-lt"/>
              <a:buAutoNum type="arabicPeriod"/>
            </a:pPr>
            <a:r>
              <a:rPr lang="ar-SA" sz="2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أشهر خدمات التجارة الالكترونية</a:t>
            </a:r>
          </a:p>
          <a:p>
            <a:pPr marL="514350" indent="-514350">
              <a:buFont typeface="+mj-lt"/>
              <a:buAutoNum type="arabicPeriod"/>
            </a:pPr>
            <a:r>
              <a:rPr lang="ar-SA" sz="2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مخاطر التسوق الالكتروني ووسائل الحماية منها</a:t>
            </a:r>
            <a:endParaRPr lang="ar-SA" sz="2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15140" y="1571612"/>
            <a:ext cx="2500330" cy="35719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9000" b="-3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28728" y="571480"/>
            <a:ext cx="5214974" cy="1214446"/>
          </a:xfrm>
        </p:spPr>
        <p:txBody>
          <a:bodyPr>
            <a:normAutofit/>
          </a:bodyPr>
          <a:lstStyle/>
          <a:p>
            <a:r>
              <a:rPr lang="ar-SA" sz="3200" b="1" dirty="0" smtClean="0">
                <a:solidFill>
                  <a:schemeClr val="accent4">
                    <a:lumMod val="75000"/>
                  </a:schemeClr>
                </a:solidFill>
              </a:rPr>
              <a:t>أمثلة على اسواق الكترونية</a:t>
            </a:r>
            <a:endParaRPr lang="ar-SA" sz="3200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8" name="Picture 7" descr="index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2910" y="1785926"/>
            <a:ext cx="7620000" cy="4762500"/>
          </a:xfrm>
          <a:prstGeom prst="rect">
            <a:avLst/>
          </a:prstGeom>
        </p:spPr>
      </p:pic>
      <p:pic>
        <p:nvPicPr>
          <p:cNvPr id="9" name="Picture 8" descr="tinydeal الشراء عبر الانترنت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2910" y="1890488"/>
            <a:ext cx="7562715" cy="4324594"/>
          </a:xfrm>
          <a:prstGeom prst="rect">
            <a:avLst/>
          </a:prstGeom>
        </p:spPr>
      </p:pic>
      <p:pic>
        <p:nvPicPr>
          <p:cNvPr id="10" name="Picture 9" descr="target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7224" y="1857364"/>
            <a:ext cx="7162524" cy="4557970"/>
          </a:xfrm>
          <a:prstGeom prst="rect">
            <a:avLst/>
          </a:prstGeom>
        </p:spPr>
      </p:pic>
      <p:pic>
        <p:nvPicPr>
          <p:cNvPr id="11" name="Picture 10" descr="chinavasion_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97512" y="1852391"/>
            <a:ext cx="7517826" cy="443565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9000" b="-3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71604" y="928670"/>
            <a:ext cx="5214974" cy="1214446"/>
          </a:xfrm>
        </p:spPr>
        <p:txBody>
          <a:bodyPr>
            <a:normAutofit/>
          </a:bodyPr>
          <a:lstStyle/>
          <a:p>
            <a:r>
              <a:rPr lang="ar-SA" sz="3600" b="1" dirty="0" smtClean="0">
                <a:solidFill>
                  <a:schemeClr val="accent1">
                    <a:lumMod val="75000"/>
                  </a:schemeClr>
                </a:solidFill>
              </a:rPr>
              <a:t>ثانياَ: تسيير التعاملات التجارية</a:t>
            </a:r>
            <a:endParaRPr lang="ar-SA" sz="36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857224" y="2000240"/>
            <a:ext cx="6400800" cy="3214710"/>
          </a:xfrm>
        </p:spPr>
        <p:txBody>
          <a:bodyPr>
            <a:noAutofit/>
          </a:bodyPr>
          <a:lstStyle/>
          <a:p>
            <a:r>
              <a:rPr lang="ar-SA" sz="2400" dirty="0" smtClean="0">
                <a:solidFill>
                  <a:schemeClr val="tx2">
                    <a:lumMod val="50000"/>
                  </a:schemeClr>
                </a:solidFill>
              </a:rPr>
              <a:t>مثل: </a:t>
            </a:r>
          </a:p>
          <a:p>
            <a:pPr>
              <a:buFont typeface="Arial" pitchFamily="34" charset="0"/>
              <a:buChar char="•"/>
            </a:pPr>
            <a:r>
              <a:rPr lang="ar-SA" sz="2400" dirty="0" smtClean="0">
                <a:solidFill>
                  <a:schemeClr val="tx2">
                    <a:lumMod val="50000"/>
                  </a:schemeClr>
                </a:solidFill>
              </a:rPr>
              <a:t>ابرام العقود والصفقات</a:t>
            </a:r>
          </a:p>
          <a:p>
            <a:pPr>
              <a:buFont typeface="Arial" pitchFamily="34" charset="0"/>
              <a:buChar char="•"/>
            </a:pPr>
            <a:r>
              <a:rPr lang="ar-SA" sz="2400" dirty="0" smtClean="0">
                <a:solidFill>
                  <a:schemeClr val="tx2">
                    <a:lumMod val="50000"/>
                  </a:schemeClr>
                </a:solidFill>
              </a:rPr>
              <a:t>التعاملات المصرفية</a:t>
            </a:r>
          </a:p>
          <a:p>
            <a:pPr>
              <a:buFont typeface="Arial" pitchFamily="34" charset="0"/>
              <a:buChar char="•"/>
            </a:pPr>
            <a:r>
              <a:rPr lang="ar-SA" sz="2400" dirty="0" smtClean="0">
                <a:solidFill>
                  <a:schemeClr val="tx2">
                    <a:lumMod val="50000"/>
                  </a:schemeClr>
                </a:solidFill>
              </a:rPr>
              <a:t>الفواتير الالكترونية</a:t>
            </a:r>
          </a:p>
          <a:p>
            <a:pPr>
              <a:buFont typeface="Arial" pitchFamily="34" charset="0"/>
              <a:buChar char="•"/>
            </a:pPr>
            <a:r>
              <a:rPr lang="ar-SA" sz="2400" dirty="0" smtClean="0">
                <a:solidFill>
                  <a:schemeClr val="tx2">
                    <a:lumMod val="50000"/>
                  </a:schemeClr>
                </a:solidFill>
              </a:rPr>
              <a:t>كتالوجات الاسعار</a:t>
            </a:r>
          </a:p>
          <a:p>
            <a:pPr>
              <a:buFont typeface="Arial" pitchFamily="34" charset="0"/>
              <a:buChar char="•"/>
            </a:pPr>
            <a:r>
              <a:rPr lang="ar-SA" sz="2400" dirty="0" smtClean="0">
                <a:solidFill>
                  <a:schemeClr val="tx2">
                    <a:lumMod val="50000"/>
                  </a:schemeClr>
                </a:solidFill>
              </a:rPr>
              <a:t>إجراءات الشحن</a:t>
            </a:r>
            <a:endParaRPr lang="ar-SA" sz="2400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5" name="Picture 4" descr="images (2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373" y="2571744"/>
            <a:ext cx="2371602" cy="1776412"/>
          </a:xfrm>
          <a:prstGeom prst="rect">
            <a:avLst/>
          </a:prstGeom>
        </p:spPr>
      </p:pic>
      <p:pic>
        <p:nvPicPr>
          <p:cNvPr id="6" name="Picture 5" descr="news_7B4857F1-63D9-4439-9FF6-7D416E88359B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0100" y="4714884"/>
            <a:ext cx="2143108" cy="1786145"/>
          </a:xfrm>
          <a:prstGeom prst="rect">
            <a:avLst/>
          </a:prstGeom>
        </p:spPr>
      </p:pic>
      <p:pic>
        <p:nvPicPr>
          <p:cNvPr id="8" name="Picture 7" descr="522207_485416161480407_749064966_n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143372" y="4714884"/>
            <a:ext cx="2091357" cy="1666865"/>
          </a:xfrm>
          <a:prstGeom prst="rect">
            <a:avLst/>
          </a:prstGeom>
        </p:spPr>
      </p:pic>
      <p:pic>
        <p:nvPicPr>
          <p:cNvPr id="9" name="Picture 8" descr="images (12)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357818" y="3286124"/>
            <a:ext cx="1785918" cy="126418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6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9000" b="-3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71604" y="928670"/>
            <a:ext cx="5214974" cy="1214446"/>
          </a:xfrm>
        </p:spPr>
        <p:txBody>
          <a:bodyPr>
            <a:normAutofit/>
          </a:bodyPr>
          <a:lstStyle/>
          <a:p>
            <a:r>
              <a:rPr lang="ar-SA" sz="3600" b="1" dirty="0" smtClean="0">
                <a:solidFill>
                  <a:schemeClr val="accent1">
                    <a:lumMod val="75000"/>
                  </a:schemeClr>
                </a:solidFill>
              </a:rPr>
              <a:t>ثالثا: خدمة العملاء</a:t>
            </a:r>
            <a:endParaRPr lang="ar-SA" sz="36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928662" y="2500306"/>
            <a:ext cx="6400800" cy="1752600"/>
          </a:xfrm>
        </p:spPr>
        <p:txBody>
          <a:bodyPr>
            <a:normAutofit fontScale="85000" lnSpcReduction="20000"/>
          </a:bodyPr>
          <a:lstStyle/>
          <a:p>
            <a:r>
              <a:rPr lang="ar-SA" dirty="0" smtClean="0">
                <a:solidFill>
                  <a:schemeClr val="tx2">
                    <a:lumMod val="50000"/>
                  </a:schemeClr>
                </a:solidFill>
              </a:rPr>
              <a:t>مثل : </a:t>
            </a:r>
          </a:p>
          <a:p>
            <a:pPr>
              <a:buFont typeface="Arial" pitchFamily="34" charset="0"/>
              <a:buChar char="•"/>
            </a:pPr>
            <a:r>
              <a:rPr lang="ar-SA" dirty="0" smtClean="0">
                <a:solidFill>
                  <a:schemeClr val="tx2">
                    <a:lumMod val="50000"/>
                  </a:schemeClr>
                </a:solidFill>
              </a:rPr>
              <a:t>التواصل المباشر مع العميل</a:t>
            </a:r>
          </a:p>
          <a:p>
            <a:pPr>
              <a:buFont typeface="Arial" pitchFamily="34" charset="0"/>
              <a:buChar char="•"/>
            </a:pPr>
            <a:r>
              <a:rPr lang="ar-SA" dirty="0" smtClean="0">
                <a:solidFill>
                  <a:schemeClr val="tx2">
                    <a:lumMod val="50000"/>
                  </a:schemeClr>
                </a:solidFill>
              </a:rPr>
              <a:t>حل مشكلات العميل فورا</a:t>
            </a:r>
          </a:p>
          <a:p>
            <a:pPr>
              <a:buFont typeface="Arial" pitchFamily="34" charset="0"/>
              <a:buChar char="•"/>
            </a:pPr>
            <a:r>
              <a:rPr lang="ar-SA" dirty="0" smtClean="0">
                <a:solidFill>
                  <a:schemeClr val="tx2">
                    <a:lumMod val="50000"/>
                  </a:schemeClr>
                </a:solidFill>
              </a:rPr>
              <a:t>متابعة مدى رضا العميل عن المنتجات</a:t>
            </a:r>
            <a:endParaRPr lang="ar-SA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5" name="Picture 4" descr="6eee216a063e9f8cd1cd7744c72a5a0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57686" y="4214818"/>
            <a:ext cx="2095503" cy="2095503"/>
          </a:xfrm>
          <a:prstGeom prst="rect">
            <a:avLst/>
          </a:prstGeom>
        </p:spPr>
      </p:pic>
      <p:pic>
        <p:nvPicPr>
          <p:cNvPr id="6" name="Picture 5" descr="images (13)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14480" y="4357694"/>
            <a:ext cx="2466975" cy="1847850"/>
          </a:xfrm>
          <a:prstGeom prst="rect">
            <a:avLst/>
          </a:prstGeom>
        </p:spPr>
      </p:pic>
      <p:pic>
        <p:nvPicPr>
          <p:cNvPr id="7" name="Picture 6" descr="images (14)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72132" y="500042"/>
            <a:ext cx="1143009" cy="215741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9000" b="-3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14480" y="357166"/>
            <a:ext cx="5214974" cy="1214446"/>
          </a:xfrm>
        </p:spPr>
        <p:txBody>
          <a:bodyPr>
            <a:normAutofit/>
          </a:bodyPr>
          <a:lstStyle/>
          <a:p>
            <a:r>
              <a:rPr lang="ar-SA" sz="2800" b="1" dirty="0" smtClean="0">
                <a:solidFill>
                  <a:srgbClr val="FF0000"/>
                </a:solidFill>
              </a:rPr>
              <a:t>مفهوم التجارة الالكترونية </a:t>
            </a:r>
            <a:r>
              <a:rPr lang="en-US" sz="2800" dirty="0" smtClean="0">
                <a:solidFill>
                  <a:srgbClr val="FF0000"/>
                </a:solidFill>
              </a:rPr>
              <a:t>E-Commerce</a:t>
            </a:r>
            <a:endParaRPr lang="ar-SA" sz="2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14348" y="1857364"/>
            <a:ext cx="6929486" cy="1428760"/>
          </a:xfrm>
        </p:spPr>
        <p:txBody>
          <a:bodyPr>
            <a:noAutofit/>
          </a:bodyPr>
          <a:lstStyle/>
          <a:p>
            <a:r>
              <a:rPr lang="ar-SA" dirty="0" smtClean="0">
                <a:solidFill>
                  <a:schemeClr val="tx2">
                    <a:lumMod val="75000"/>
                  </a:schemeClr>
                </a:solidFill>
              </a:rPr>
              <a:t>مجموعة متكاملة من العمليات التجارية والاقتصادية باستخدام الوسائل التقنية</a:t>
            </a:r>
            <a:endParaRPr lang="ar-SA" sz="2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9" name="Picture 8" descr="images (15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720" y="2714608"/>
            <a:ext cx="1714512" cy="1285884"/>
          </a:xfrm>
          <a:prstGeom prst="rect">
            <a:avLst/>
          </a:prstGeom>
        </p:spPr>
      </p:pic>
      <p:pic>
        <p:nvPicPr>
          <p:cNvPr id="10" name="Picture 9" descr="images (16)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43240" y="4786322"/>
            <a:ext cx="2819400" cy="1619250"/>
          </a:xfrm>
          <a:prstGeom prst="rect">
            <a:avLst/>
          </a:prstGeom>
        </p:spPr>
      </p:pic>
      <p:pic>
        <p:nvPicPr>
          <p:cNvPr id="11" name="Picture 10" descr="10281022063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7224" y="4143380"/>
            <a:ext cx="1900989" cy="2214554"/>
          </a:xfrm>
          <a:prstGeom prst="rect">
            <a:avLst/>
          </a:prstGeom>
        </p:spPr>
      </p:pic>
      <p:pic>
        <p:nvPicPr>
          <p:cNvPr id="12" name="Picture 11" descr="post_Social-Media_598x337.png.jpe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43438" y="3286124"/>
            <a:ext cx="2580975" cy="13811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9000" b="-3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14480" y="357166"/>
            <a:ext cx="5214974" cy="1214446"/>
          </a:xfrm>
        </p:spPr>
        <p:txBody>
          <a:bodyPr>
            <a:normAutofit/>
          </a:bodyPr>
          <a:lstStyle/>
          <a:p>
            <a:r>
              <a:rPr lang="ar-SA" sz="2800" b="1" dirty="0" smtClean="0">
                <a:solidFill>
                  <a:srgbClr val="FF0000"/>
                </a:solidFill>
              </a:rPr>
              <a:t>مميزات التجارة الالكترونية </a:t>
            </a:r>
            <a:r>
              <a:rPr lang="en-US" sz="2800" dirty="0" smtClean="0">
                <a:solidFill>
                  <a:srgbClr val="FF0000"/>
                </a:solidFill>
              </a:rPr>
              <a:t>E-Commerce</a:t>
            </a:r>
            <a:endParaRPr lang="ar-SA" sz="2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14348" y="1857364"/>
            <a:ext cx="6929486" cy="3357586"/>
          </a:xfrm>
        </p:spPr>
        <p:txBody>
          <a:bodyPr>
            <a:noAutofit/>
          </a:bodyPr>
          <a:lstStyle/>
          <a:p>
            <a:pPr marL="514350" indent="-514350">
              <a:buAutoNum type="arabicPeriod"/>
            </a:pPr>
            <a:r>
              <a:rPr lang="ar-SA" sz="2400" dirty="0" smtClean="0">
                <a:solidFill>
                  <a:schemeClr val="tx2">
                    <a:lumMod val="75000"/>
                  </a:schemeClr>
                </a:solidFill>
              </a:rPr>
              <a:t>خفض التكاليف</a:t>
            </a:r>
          </a:p>
          <a:p>
            <a:pPr marL="457200" indent="-457200">
              <a:buAutoNum type="arabicPeriod"/>
            </a:pPr>
            <a:r>
              <a:rPr lang="ar-SA" sz="2400" dirty="0" smtClean="0">
                <a:solidFill>
                  <a:schemeClr val="tx2">
                    <a:lumMod val="75000"/>
                  </a:schemeClr>
                </a:solidFill>
              </a:rPr>
              <a:t>تسهيل الاجرائات</a:t>
            </a:r>
          </a:p>
          <a:p>
            <a:pPr marL="457200" indent="-457200">
              <a:buAutoNum type="arabicPeriod"/>
            </a:pPr>
            <a:r>
              <a:rPr lang="ar-SA" sz="2400" dirty="0" smtClean="0">
                <a:solidFill>
                  <a:schemeClr val="tx2">
                    <a:lumMod val="75000"/>
                  </a:schemeClr>
                </a:solidFill>
              </a:rPr>
              <a:t>النمو السريع</a:t>
            </a:r>
          </a:p>
          <a:p>
            <a:pPr marL="457200" indent="-457200">
              <a:buAutoNum type="arabicPeriod"/>
            </a:pPr>
            <a:r>
              <a:rPr lang="ar-SA" sz="2400" dirty="0" smtClean="0">
                <a:solidFill>
                  <a:schemeClr val="tx2">
                    <a:lumMod val="75000"/>
                  </a:schemeClr>
                </a:solidFill>
              </a:rPr>
              <a:t>تحقيق الشفافية بالتواصل عن بعد بين الطرفين</a:t>
            </a:r>
          </a:p>
          <a:p>
            <a:pPr marL="457200" indent="-457200">
              <a:buAutoNum type="arabicPeriod"/>
            </a:pPr>
            <a:r>
              <a:rPr lang="ar-SA" sz="2400" dirty="0" smtClean="0">
                <a:solidFill>
                  <a:schemeClr val="tx2">
                    <a:lumMod val="75000"/>
                  </a:schemeClr>
                </a:solidFill>
              </a:rPr>
              <a:t>تعدد الفرص الوظيفية محليا </a:t>
            </a:r>
            <a:endParaRPr lang="ar-SA" sz="2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9000" b="-3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14480" y="357166"/>
            <a:ext cx="5214974" cy="1214446"/>
          </a:xfrm>
        </p:spPr>
        <p:txBody>
          <a:bodyPr>
            <a:normAutofit/>
          </a:bodyPr>
          <a:lstStyle/>
          <a:p>
            <a:r>
              <a:rPr lang="ar-SA" sz="2800" b="1" dirty="0" smtClean="0">
                <a:solidFill>
                  <a:srgbClr val="FF0000"/>
                </a:solidFill>
              </a:rPr>
              <a:t>أنواع تعاملات </a:t>
            </a:r>
            <a:br>
              <a:rPr lang="ar-SA" sz="2800" b="1" dirty="0" smtClean="0">
                <a:solidFill>
                  <a:srgbClr val="FF0000"/>
                </a:solidFill>
              </a:rPr>
            </a:br>
            <a:r>
              <a:rPr lang="ar-SA" sz="2800" b="1" dirty="0" smtClean="0">
                <a:solidFill>
                  <a:srgbClr val="FF0000"/>
                </a:solidFill>
              </a:rPr>
              <a:t>التجارة الالكترونية </a:t>
            </a:r>
            <a:r>
              <a:rPr lang="en-US" sz="2800" dirty="0" smtClean="0">
                <a:solidFill>
                  <a:srgbClr val="FF0000"/>
                </a:solidFill>
              </a:rPr>
              <a:t>E-Commerce</a:t>
            </a:r>
            <a:endParaRPr lang="ar-SA" sz="2800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grpSp>
        <p:nvGrpSpPr>
          <p:cNvPr id="19" name="Group 18"/>
          <p:cNvGrpSpPr/>
          <p:nvPr/>
        </p:nvGrpSpPr>
        <p:grpSpPr>
          <a:xfrm>
            <a:off x="4643438" y="1726685"/>
            <a:ext cx="2366026" cy="857919"/>
            <a:chOff x="0" y="1783"/>
            <a:chExt cx="2366026" cy="857919"/>
          </a:xfrm>
        </p:grpSpPr>
        <p:sp>
          <p:nvSpPr>
            <p:cNvPr id="29" name="Rounded Rectangle 28"/>
            <p:cNvSpPr/>
            <p:nvPr/>
          </p:nvSpPr>
          <p:spPr>
            <a:xfrm>
              <a:off x="0" y="1783"/>
              <a:ext cx="2366026" cy="857919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0" name="Rounded Rectangle 4"/>
            <p:cNvSpPr/>
            <p:nvPr/>
          </p:nvSpPr>
          <p:spPr>
            <a:xfrm>
              <a:off x="41880" y="43663"/>
              <a:ext cx="2282266" cy="77415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63830" tIns="81915" rIns="163830" bIns="81915" numCol="1" spcCol="1270" anchor="ctr" anchorCtr="0">
              <a:noAutofit/>
            </a:bodyPr>
            <a:lstStyle/>
            <a:p>
              <a:pPr lvl="0" algn="ctr" defTabSz="19113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4300" kern="1200" dirty="0" smtClean="0"/>
                <a:t>B2B</a:t>
              </a:r>
              <a:r>
                <a:rPr lang="ar-SA" sz="4300" kern="1200" dirty="0" smtClean="0"/>
                <a:t> </a:t>
              </a:r>
              <a:endParaRPr lang="ar-SA" sz="4300" kern="1200" dirty="0"/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4643438" y="2627501"/>
            <a:ext cx="2366026" cy="857919"/>
            <a:chOff x="0" y="902599"/>
            <a:chExt cx="2366026" cy="857919"/>
          </a:xfrm>
        </p:grpSpPr>
        <p:sp>
          <p:nvSpPr>
            <p:cNvPr id="27" name="Rounded Rectangle 26"/>
            <p:cNvSpPr/>
            <p:nvPr/>
          </p:nvSpPr>
          <p:spPr>
            <a:xfrm>
              <a:off x="0" y="902599"/>
              <a:ext cx="2366026" cy="857919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8" name="Rounded Rectangle 6"/>
            <p:cNvSpPr/>
            <p:nvPr/>
          </p:nvSpPr>
          <p:spPr>
            <a:xfrm>
              <a:off x="41880" y="944479"/>
              <a:ext cx="2282266" cy="77415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63830" tIns="81915" rIns="163830" bIns="81915" numCol="1" spcCol="1270" anchor="ctr" anchorCtr="0">
              <a:noAutofit/>
            </a:bodyPr>
            <a:lstStyle/>
            <a:p>
              <a:pPr lvl="0" algn="ctr" defTabSz="19113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4300" kern="1200" dirty="0" smtClean="0"/>
                <a:t>B2C</a:t>
              </a:r>
              <a:endParaRPr lang="ar-SA" sz="4300" kern="1200" dirty="0"/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4643438" y="3528316"/>
            <a:ext cx="2366026" cy="857919"/>
            <a:chOff x="0" y="1803414"/>
            <a:chExt cx="2366026" cy="857919"/>
          </a:xfrm>
        </p:grpSpPr>
        <p:sp>
          <p:nvSpPr>
            <p:cNvPr id="25" name="Rounded Rectangle 24"/>
            <p:cNvSpPr/>
            <p:nvPr/>
          </p:nvSpPr>
          <p:spPr>
            <a:xfrm>
              <a:off x="0" y="1803414"/>
              <a:ext cx="2366026" cy="857919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6" name="Rounded Rectangle 8"/>
            <p:cNvSpPr/>
            <p:nvPr/>
          </p:nvSpPr>
          <p:spPr>
            <a:xfrm>
              <a:off x="41880" y="1845294"/>
              <a:ext cx="2282266" cy="77415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63830" tIns="81915" rIns="163830" bIns="81915" numCol="1" spcCol="1270" anchor="ctr" anchorCtr="0">
              <a:noAutofit/>
            </a:bodyPr>
            <a:lstStyle/>
            <a:p>
              <a:pPr lvl="0" algn="ctr" defTabSz="19113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4300" kern="1200" dirty="0" smtClean="0"/>
                <a:t>C2B</a:t>
              </a:r>
              <a:endParaRPr lang="ar-SA" sz="4300" kern="1200" dirty="0"/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4643438" y="4429132"/>
            <a:ext cx="2366026" cy="857919"/>
            <a:chOff x="0" y="2704230"/>
            <a:chExt cx="2366026" cy="857919"/>
          </a:xfrm>
        </p:grpSpPr>
        <p:sp>
          <p:nvSpPr>
            <p:cNvPr id="23" name="Rounded Rectangle 22"/>
            <p:cNvSpPr/>
            <p:nvPr/>
          </p:nvSpPr>
          <p:spPr>
            <a:xfrm>
              <a:off x="0" y="2704230"/>
              <a:ext cx="2366026" cy="857919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4" name="Rounded Rectangle 10"/>
            <p:cNvSpPr/>
            <p:nvPr/>
          </p:nvSpPr>
          <p:spPr>
            <a:xfrm>
              <a:off x="41880" y="2746110"/>
              <a:ext cx="2282266" cy="77415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63830" tIns="81915" rIns="163830" bIns="81915" numCol="1" spcCol="1270" anchor="ctr" anchorCtr="0">
              <a:noAutofit/>
            </a:bodyPr>
            <a:lstStyle/>
            <a:p>
              <a:pPr lvl="0" algn="ctr" defTabSz="19113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4300" kern="1200" dirty="0" smtClean="0"/>
                <a:t>C2C</a:t>
              </a:r>
              <a:endParaRPr lang="ar-SA" sz="4300" kern="1200" dirty="0"/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428596" y="1785926"/>
            <a:ext cx="4206269" cy="686335"/>
            <a:chOff x="2366026" y="87576"/>
            <a:chExt cx="4206269" cy="686335"/>
          </a:xfrm>
        </p:grpSpPr>
        <p:sp>
          <p:nvSpPr>
            <p:cNvPr id="41" name="Round Same Side Corner Rectangle 40"/>
            <p:cNvSpPr/>
            <p:nvPr/>
          </p:nvSpPr>
          <p:spPr>
            <a:xfrm rot="5400000">
              <a:off x="4125993" y="-1672391"/>
              <a:ext cx="686335" cy="4206269"/>
            </a:xfrm>
            <a:prstGeom prst="round2SameRect">
              <a:avLst/>
            </a:prstGeom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42" name="Round Same Side Corner Rectangle 4"/>
            <p:cNvSpPr/>
            <p:nvPr/>
          </p:nvSpPr>
          <p:spPr>
            <a:xfrm>
              <a:off x="2366026" y="121080"/>
              <a:ext cx="4172765" cy="61932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2390" tIns="36195" rIns="72390" bIns="36195" numCol="1" spcCol="1270" anchor="ctr" anchorCtr="0">
              <a:noAutofit/>
            </a:bodyPr>
            <a:lstStyle/>
            <a:p>
              <a:pPr marL="171450" lvl="1" indent="-171450" algn="r" defTabSz="844550" rtl="1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ar-SA" sz="1900" kern="1200" dirty="0" smtClean="0"/>
                <a:t>تعاملات تكون من شركة لشركة اخرى</a:t>
              </a:r>
              <a:endParaRPr lang="ar-SA" sz="1900" kern="1200" dirty="0"/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428596" y="2686742"/>
            <a:ext cx="4206269" cy="686335"/>
            <a:chOff x="2366026" y="988392"/>
            <a:chExt cx="4206269" cy="686335"/>
          </a:xfrm>
        </p:grpSpPr>
        <p:sp>
          <p:nvSpPr>
            <p:cNvPr id="39" name="Round Same Side Corner Rectangle 38"/>
            <p:cNvSpPr/>
            <p:nvPr/>
          </p:nvSpPr>
          <p:spPr>
            <a:xfrm rot="5400000">
              <a:off x="4125993" y="-771575"/>
              <a:ext cx="686335" cy="4206269"/>
            </a:xfrm>
            <a:prstGeom prst="round2SameRect">
              <a:avLst/>
            </a:prstGeom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40" name="Round Same Side Corner Rectangle 6"/>
            <p:cNvSpPr/>
            <p:nvPr/>
          </p:nvSpPr>
          <p:spPr>
            <a:xfrm>
              <a:off x="2366026" y="1021896"/>
              <a:ext cx="4172765" cy="61932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2390" tIns="36195" rIns="72390" bIns="36195" numCol="1" spcCol="1270" anchor="ctr" anchorCtr="0">
              <a:noAutofit/>
            </a:bodyPr>
            <a:lstStyle/>
            <a:p>
              <a:pPr marL="171450" lvl="1" indent="-171450" algn="r" defTabSz="844550" rtl="1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ar-SA" sz="1900" kern="1200" dirty="0" smtClean="0"/>
                <a:t>تعاملات تكون من الشركات الى عملاء</a:t>
              </a:r>
              <a:endParaRPr lang="ar-SA" sz="1900" kern="1200" dirty="0"/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428596" y="3587557"/>
            <a:ext cx="4206269" cy="686335"/>
            <a:chOff x="2366026" y="1889207"/>
            <a:chExt cx="4206269" cy="686335"/>
          </a:xfrm>
        </p:grpSpPr>
        <p:sp>
          <p:nvSpPr>
            <p:cNvPr id="37" name="Round Same Side Corner Rectangle 36"/>
            <p:cNvSpPr/>
            <p:nvPr/>
          </p:nvSpPr>
          <p:spPr>
            <a:xfrm rot="5400000">
              <a:off x="4125993" y="129240"/>
              <a:ext cx="686335" cy="4206269"/>
            </a:xfrm>
            <a:prstGeom prst="round2SameRect">
              <a:avLst/>
            </a:prstGeom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8" name="Round Same Side Corner Rectangle 8"/>
            <p:cNvSpPr/>
            <p:nvPr/>
          </p:nvSpPr>
          <p:spPr>
            <a:xfrm>
              <a:off x="2366026" y="1922711"/>
              <a:ext cx="4172765" cy="61932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2390" tIns="36195" rIns="72390" bIns="36195" numCol="1" spcCol="1270" anchor="ctr" anchorCtr="0">
              <a:noAutofit/>
            </a:bodyPr>
            <a:lstStyle/>
            <a:p>
              <a:pPr marL="171450" lvl="1" indent="-171450" algn="r" defTabSz="844550" rtl="1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ar-SA" sz="1900" kern="1200" dirty="0" smtClean="0"/>
                <a:t>تعاملات تكون من عملاء الى شركات</a:t>
              </a:r>
              <a:endParaRPr lang="ar-SA" sz="1900" kern="1200" dirty="0"/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428596" y="4488372"/>
            <a:ext cx="4206269" cy="686335"/>
            <a:chOff x="2366026" y="2790022"/>
            <a:chExt cx="4206269" cy="686335"/>
          </a:xfrm>
        </p:grpSpPr>
        <p:sp>
          <p:nvSpPr>
            <p:cNvPr id="35" name="Round Same Side Corner Rectangle 34"/>
            <p:cNvSpPr/>
            <p:nvPr/>
          </p:nvSpPr>
          <p:spPr>
            <a:xfrm rot="5400000">
              <a:off x="4125993" y="1030055"/>
              <a:ext cx="686335" cy="4206269"/>
            </a:xfrm>
            <a:prstGeom prst="round2SameRect">
              <a:avLst/>
            </a:prstGeom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6" name="Round Same Side Corner Rectangle 10"/>
            <p:cNvSpPr/>
            <p:nvPr/>
          </p:nvSpPr>
          <p:spPr>
            <a:xfrm>
              <a:off x="2366026" y="2823526"/>
              <a:ext cx="4172765" cy="61932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2390" tIns="36195" rIns="72390" bIns="36195" numCol="1" spcCol="1270" anchor="ctr" anchorCtr="0">
              <a:noAutofit/>
            </a:bodyPr>
            <a:lstStyle/>
            <a:p>
              <a:pPr marL="171450" lvl="1" indent="-171450" algn="r" defTabSz="844550" rtl="1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endParaRPr lang="ar-SA" sz="1900" kern="1200"/>
            </a:p>
            <a:p>
              <a:pPr marL="171450" lvl="1" indent="-171450" algn="r" defTabSz="844550" rtl="1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ar-SA" sz="1900" kern="1200" dirty="0" smtClean="0"/>
                <a:t>تعاملات تكون من مستهلك الى مستهلك اخر</a:t>
              </a:r>
              <a:endParaRPr lang="ar-SA" sz="1900" kern="12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2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5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8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1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9000" b="-3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14480" y="357166"/>
            <a:ext cx="5214974" cy="1214446"/>
          </a:xfrm>
        </p:spPr>
        <p:txBody>
          <a:bodyPr>
            <a:normAutofit/>
          </a:bodyPr>
          <a:lstStyle/>
          <a:p>
            <a:r>
              <a:rPr lang="ar-SA" sz="2800" b="1" dirty="0" smtClean="0">
                <a:solidFill>
                  <a:srgbClr val="FF0000"/>
                </a:solidFill>
              </a:rPr>
              <a:t>أشهر خدمات</a:t>
            </a:r>
            <a:br>
              <a:rPr lang="ar-SA" sz="2800" b="1" dirty="0" smtClean="0">
                <a:solidFill>
                  <a:srgbClr val="FF0000"/>
                </a:solidFill>
              </a:rPr>
            </a:br>
            <a:r>
              <a:rPr lang="ar-SA" sz="2800" b="1" dirty="0" smtClean="0">
                <a:solidFill>
                  <a:srgbClr val="FF0000"/>
                </a:solidFill>
              </a:rPr>
              <a:t>التجارة الالكترونية </a:t>
            </a:r>
            <a:r>
              <a:rPr lang="en-US" sz="2800" dirty="0" smtClean="0">
                <a:solidFill>
                  <a:srgbClr val="FF0000"/>
                </a:solidFill>
              </a:rPr>
              <a:t>E-Commerce</a:t>
            </a:r>
            <a:endParaRPr lang="ar-SA" sz="2800" dirty="0"/>
          </a:p>
        </p:txBody>
      </p:sp>
      <p:graphicFrame>
        <p:nvGraphicFramePr>
          <p:cNvPr id="6" name="Diagram 5"/>
          <p:cNvGraphicFramePr/>
          <p:nvPr/>
        </p:nvGraphicFramePr>
        <p:xfrm>
          <a:off x="857224" y="1857364"/>
          <a:ext cx="6572296" cy="29209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6" grpId="0">
        <p:bldAsOne/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9000" b="-3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71604" y="1500174"/>
            <a:ext cx="5214974" cy="1214446"/>
          </a:xfrm>
        </p:spPr>
        <p:txBody>
          <a:bodyPr>
            <a:normAutofit/>
          </a:bodyPr>
          <a:lstStyle/>
          <a:p>
            <a:r>
              <a:rPr lang="ar-SA" sz="3600" b="1" dirty="0" smtClean="0">
                <a:solidFill>
                  <a:schemeClr val="accent1">
                    <a:lumMod val="75000"/>
                  </a:schemeClr>
                </a:solidFill>
              </a:rPr>
              <a:t>أولا: التسوق الالكتروني </a:t>
            </a:r>
            <a:endParaRPr lang="ar-SA" sz="36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928662" y="2928934"/>
            <a:ext cx="6400800" cy="1752600"/>
          </a:xfrm>
        </p:spPr>
        <p:txBody>
          <a:bodyPr/>
          <a:lstStyle/>
          <a:p>
            <a:r>
              <a:rPr lang="ar-SA" dirty="0" smtClean="0">
                <a:solidFill>
                  <a:schemeClr val="tx2">
                    <a:lumMod val="50000"/>
                  </a:schemeClr>
                </a:solidFill>
              </a:rPr>
              <a:t>يعرف بانه: عمليات البيع والشراء باستخدام تقنية الاتصال والمعلومات</a:t>
            </a:r>
            <a:endParaRPr lang="ar-SA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5" name="Picture 4" descr="أفضل المواقع للشراء أو التسوق عبر الأنترنت Shopping maroc shoping shop ups web design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57620" y="4214818"/>
            <a:ext cx="1928826" cy="1357298"/>
          </a:xfrm>
          <a:prstGeom prst="rect">
            <a:avLst/>
          </a:prstGeom>
        </p:spPr>
      </p:pic>
      <p:pic>
        <p:nvPicPr>
          <p:cNvPr id="7" name="Picture 6" descr="10281022063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14546" y="4143380"/>
            <a:ext cx="1643074" cy="1357322"/>
          </a:xfrm>
          <a:prstGeom prst="rect">
            <a:avLst/>
          </a:prstGeom>
        </p:spPr>
      </p:pic>
      <p:pic>
        <p:nvPicPr>
          <p:cNvPr id="8" name="Picture 7" descr="images (1)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00364" y="0"/>
            <a:ext cx="2752725" cy="18573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9000" b="-3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 descr="1531590_809388452411481_1051254381_n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00298" y="1142984"/>
            <a:ext cx="2500298" cy="1775223"/>
          </a:xfrm>
          <a:prstGeom prst="rect">
            <a:avLst/>
          </a:prstGeom>
        </p:spPr>
      </p:pic>
      <p:pic>
        <p:nvPicPr>
          <p:cNvPr id="18" name="Picture 17" descr="شرح-email-marketing-500x330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29190" y="2857496"/>
            <a:ext cx="1595432" cy="1285884"/>
          </a:xfrm>
          <a:prstGeom prst="rect">
            <a:avLst/>
          </a:prstGeom>
        </p:spPr>
      </p:pic>
      <p:pic>
        <p:nvPicPr>
          <p:cNvPr id="17" name="Picture 16" descr="القوائم-البريدية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214810" y="2928934"/>
            <a:ext cx="1029897" cy="1070445"/>
          </a:xfrm>
          <a:prstGeom prst="rect">
            <a:avLst/>
          </a:prstGeom>
        </p:spPr>
      </p:pic>
      <p:pic>
        <p:nvPicPr>
          <p:cNvPr id="16" name="Picture 15" descr="d20ed02920ada1a44d7b0aae2fe0a556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5075142"/>
            <a:ext cx="2643206" cy="1782858"/>
          </a:xfrm>
          <a:prstGeom prst="rect">
            <a:avLst/>
          </a:prstGeom>
        </p:spPr>
      </p:pic>
      <p:pic>
        <p:nvPicPr>
          <p:cNvPr id="15" name="Picture 14" descr="images (7)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643570" y="4357694"/>
            <a:ext cx="1637643" cy="1000132"/>
          </a:xfrm>
          <a:prstGeom prst="rect">
            <a:avLst/>
          </a:prstGeom>
        </p:spPr>
      </p:pic>
      <p:pic>
        <p:nvPicPr>
          <p:cNvPr id="14" name="Picture 13" descr="images (8)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143372" y="4143380"/>
            <a:ext cx="1785950" cy="1283576"/>
          </a:xfrm>
          <a:prstGeom prst="rect">
            <a:avLst/>
          </a:prstGeom>
        </p:spPr>
      </p:pic>
      <p:pic>
        <p:nvPicPr>
          <p:cNvPr id="10" name="Picture 9" descr="الشبكات-الأجتماعيه-و-التسويق-الألكترونى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0" y="1285860"/>
            <a:ext cx="2571736" cy="1571636"/>
          </a:xfrm>
          <a:prstGeom prst="rect">
            <a:avLst/>
          </a:prstGeom>
        </p:spPr>
      </p:pic>
      <p:pic>
        <p:nvPicPr>
          <p:cNvPr id="8" name="Picture 7" descr="image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5000628" y="1285860"/>
            <a:ext cx="1895927" cy="1616200"/>
          </a:xfrm>
          <a:prstGeom prst="rect">
            <a:avLst/>
          </a:prstGeom>
        </p:spPr>
      </p:pic>
      <p:grpSp>
        <p:nvGrpSpPr>
          <p:cNvPr id="11" name="Group 10"/>
          <p:cNvGrpSpPr/>
          <p:nvPr/>
        </p:nvGrpSpPr>
        <p:grpSpPr>
          <a:xfrm>
            <a:off x="1643042" y="0"/>
            <a:ext cx="4861574" cy="1143432"/>
            <a:chOff x="974402" y="3640"/>
            <a:chExt cx="4861574" cy="1143432"/>
          </a:xfrm>
        </p:grpSpPr>
        <p:sp>
          <p:nvSpPr>
            <p:cNvPr id="12" name="Rounded Rectangle 11"/>
            <p:cNvSpPr/>
            <p:nvPr/>
          </p:nvSpPr>
          <p:spPr>
            <a:xfrm>
              <a:off x="974402" y="3640"/>
              <a:ext cx="4861574" cy="1143432"/>
            </a:xfrm>
            <a:prstGeom prst="roundRect">
              <a:avLst/>
            </a:prstGeom>
            <a:blipFill rotWithShape="0">
              <a:blip r:embed="rId11"/>
              <a:tile tx="0" ty="0" sx="100000" sy="100000" flip="none" algn="tl"/>
            </a:blip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3" name="Rounded Rectangle 4"/>
            <p:cNvSpPr/>
            <p:nvPr/>
          </p:nvSpPr>
          <p:spPr>
            <a:xfrm>
              <a:off x="1030220" y="59458"/>
              <a:ext cx="4749938" cy="103179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21920" tIns="121920" rIns="121920" bIns="121920" numCol="1" spcCol="1270" anchor="ctr" anchorCtr="0">
              <a:noAutofit/>
            </a:bodyPr>
            <a:lstStyle/>
            <a:p>
              <a:pPr lvl="0" algn="ctr" defTabSz="14224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sz="3200" b="0" kern="1200" dirty="0" smtClean="0">
                  <a:solidFill>
                    <a:srgbClr val="7030A0"/>
                  </a:solidFill>
                </a:rPr>
                <a:t>أشهر وسائل التسوق الالكتروني </a:t>
              </a:r>
              <a:endParaRPr lang="ar-SA" sz="3200" b="0" kern="1200" dirty="0">
                <a:solidFill>
                  <a:srgbClr val="7030A0"/>
                </a:solidFill>
              </a:endParaRPr>
            </a:p>
          </p:txBody>
        </p:sp>
      </p:grpSp>
      <p:pic>
        <p:nvPicPr>
          <p:cNvPr id="20" name="Picture 19" descr="images.jpg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929058" y="5634016"/>
            <a:ext cx="2895600" cy="1223984"/>
          </a:xfrm>
          <a:prstGeom prst="rect">
            <a:avLst/>
          </a:prstGeom>
        </p:spPr>
      </p:pic>
      <p:pic>
        <p:nvPicPr>
          <p:cNvPr id="21" name="Picture 20" descr="internet_marketing.jp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" y="2857496"/>
            <a:ext cx="2143108" cy="2286016"/>
          </a:xfrm>
          <a:prstGeom prst="rect">
            <a:avLst/>
          </a:prstGeom>
        </p:spPr>
      </p:pic>
      <p:pic>
        <p:nvPicPr>
          <p:cNvPr id="22" name="Picture 21" descr="تنزيل (1).jpg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2571736" y="4786298"/>
            <a:ext cx="1214446" cy="2071702"/>
          </a:xfrm>
          <a:prstGeom prst="rect">
            <a:avLst/>
          </a:prstGeom>
        </p:spPr>
      </p:pic>
      <p:pic>
        <p:nvPicPr>
          <p:cNvPr id="23" name="Picture 22" descr="solutions_socialmedia.png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1857356" y="3071810"/>
            <a:ext cx="2211159" cy="1718949"/>
          </a:xfrm>
          <a:prstGeom prst="rect">
            <a:avLst/>
          </a:prstGeom>
        </p:spPr>
      </p:pic>
      <p:graphicFrame>
        <p:nvGraphicFramePr>
          <p:cNvPr id="25" name="Diagram 24"/>
          <p:cNvGraphicFramePr/>
          <p:nvPr/>
        </p:nvGraphicFramePr>
        <p:xfrm>
          <a:off x="642910" y="1428736"/>
          <a:ext cx="6572296" cy="49292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6" r:lo="rId17" r:qs="rId18" r:cs="rId19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5" grpId="0">
        <p:bldAsOne/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9000" b="-3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16045-cybercri_articl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00232" y="3929066"/>
            <a:ext cx="2686069" cy="1785950"/>
          </a:xfrm>
          <a:prstGeom prst="rect">
            <a:avLst/>
          </a:prstGeom>
        </p:spPr>
      </p:pic>
      <p:pic>
        <p:nvPicPr>
          <p:cNvPr id="8" name="Picture 7" descr="images (6)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4282" y="4357694"/>
            <a:ext cx="2286000" cy="1962159"/>
          </a:xfrm>
          <a:prstGeom prst="rect">
            <a:avLst/>
          </a:prstGeom>
        </p:spPr>
      </p:pic>
      <p:pic>
        <p:nvPicPr>
          <p:cNvPr id="9" name="Picture 8" descr="images (5)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71736" y="5500702"/>
            <a:ext cx="2905125" cy="135729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00034" y="428604"/>
            <a:ext cx="6143668" cy="1214446"/>
          </a:xfrm>
        </p:spPr>
        <p:txBody>
          <a:bodyPr>
            <a:normAutofit/>
          </a:bodyPr>
          <a:lstStyle/>
          <a:p>
            <a:r>
              <a:rPr lang="ar-SA" sz="3200" b="1" dirty="0" smtClean="0">
                <a:solidFill>
                  <a:schemeClr val="accent4">
                    <a:lumMod val="75000"/>
                  </a:schemeClr>
                </a:solidFill>
              </a:rPr>
              <a:t>وسائل الحماية مخاطر التسوق الالكتروني</a:t>
            </a:r>
            <a:endParaRPr lang="ar-SA" sz="3200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28596" y="1643050"/>
            <a:ext cx="5572164" cy="304698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342900" lvl="0" indent="-342900">
              <a:buFont typeface="+mj-lt"/>
              <a:buAutoNum type="arabicPeriod"/>
              <a:defRPr/>
            </a:pPr>
            <a:r>
              <a:rPr lang="ar-SA" sz="2400" dirty="0" smtClean="0"/>
              <a:t>استخدام عمليات الدفع الآمنة</a:t>
            </a:r>
          </a:p>
          <a:p>
            <a:pPr marL="342900" lvl="0" indent="-342900">
              <a:buFont typeface="+mj-lt"/>
              <a:buAutoNum type="arabicPeriod"/>
              <a:defRPr/>
            </a:pPr>
            <a:r>
              <a:rPr lang="ar-SA" sz="2400" dirty="0" smtClean="0"/>
              <a:t>التجربة بشراء سلعة تجريبية وغير مرتفعة السعر</a:t>
            </a:r>
          </a:p>
          <a:p>
            <a:pPr marL="342900" lvl="0" indent="-342900">
              <a:buFont typeface="+mj-lt"/>
              <a:buAutoNum type="arabicPeriod"/>
              <a:defRPr/>
            </a:pPr>
            <a:r>
              <a:rPr lang="ar-SA" sz="2400" dirty="0" smtClean="0"/>
              <a:t>البحث </a:t>
            </a:r>
            <a:r>
              <a:rPr lang="ar-SA" sz="2400" dirty="0"/>
              <a:t>في تعليقات الاعضاء وزوار الموقع</a:t>
            </a:r>
          </a:p>
          <a:p>
            <a:pPr marL="342900" lvl="0" indent="-342900">
              <a:buFont typeface="+mj-lt"/>
              <a:buAutoNum type="arabicPeriod"/>
              <a:defRPr/>
            </a:pPr>
            <a:r>
              <a:rPr lang="ar-SA" sz="2400" dirty="0" smtClean="0"/>
              <a:t>قراءة </a:t>
            </a:r>
            <a:r>
              <a:rPr lang="ar-SA" sz="2400" dirty="0"/>
              <a:t>نهج الخصوصية والامان للموقع</a:t>
            </a:r>
          </a:p>
          <a:p>
            <a:pPr marL="342900" lvl="0" indent="-342900">
              <a:buFont typeface="+mj-lt"/>
              <a:buAutoNum type="arabicPeriod"/>
            </a:pPr>
            <a:r>
              <a:rPr lang="ar-SA" sz="2400" dirty="0" smtClean="0"/>
              <a:t>عدم </a:t>
            </a:r>
            <a:r>
              <a:rPr lang="ar-SA" sz="2400" dirty="0"/>
              <a:t>اعطاء المعلومات الخاصة لجهات غير معروفة</a:t>
            </a:r>
          </a:p>
          <a:p>
            <a:pPr marL="342900" lvl="0" indent="-342900">
              <a:buFont typeface="+mj-lt"/>
              <a:buAutoNum type="arabicPeriod"/>
            </a:pPr>
            <a:r>
              <a:rPr lang="ar-SA" sz="2400" dirty="0" smtClean="0"/>
              <a:t>التأكد </a:t>
            </a:r>
            <a:r>
              <a:rPr lang="ar-SA" sz="2400" dirty="0"/>
              <a:t>من وجود علامة الامان الأساسية لمداولة التعاملات التجارية </a:t>
            </a:r>
            <a:r>
              <a:rPr lang="ar-SA" sz="2400" dirty="0" smtClean="0"/>
              <a:t>والمالية   </a:t>
            </a:r>
            <a:r>
              <a:rPr lang="en-GB" sz="2400" u="sng" dirty="0" smtClean="0"/>
              <a:t>https</a:t>
            </a:r>
            <a:endParaRPr lang="ar-SA" sz="2400" u="sng" dirty="0"/>
          </a:p>
          <a:p>
            <a:pPr marL="342900" indent="-342900">
              <a:buFont typeface="+mj-lt"/>
              <a:buAutoNum type="arabicPeriod"/>
            </a:pPr>
            <a:endParaRPr lang="ar-SA" sz="2400" dirty="0"/>
          </a:p>
        </p:txBody>
      </p:sp>
      <p:pic>
        <p:nvPicPr>
          <p:cNvPr id="10" name="Picture 9" descr="visa_master_card_logo_fd9r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357818" y="4111420"/>
            <a:ext cx="1444173" cy="18178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9000" b="-3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28728" y="571480"/>
            <a:ext cx="5214974" cy="1214446"/>
          </a:xfrm>
        </p:spPr>
        <p:txBody>
          <a:bodyPr>
            <a:normAutofit/>
          </a:bodyPr>
          <a:lstStyle/>
          <a:p>
            <a:r>
              <a:rPr lang="ar-SA" sz="3200" b="1" dirty="0" smtClean="0">
                <a:solidFill>
                  <a:schemeClr val="accent4">
                    <a:lumMod val="75000"/>
                  </a:schemeClr>
                </a:solidFill>
              </a:rPr>
              <a:t>أمثلة على اسواق الكترونية</a:t>
            </a:r>
            <a:endParaRPr lang="ar-SA" sz="3200" dirty="0">
              <a:solidFill>
                <a:schemeClr val="accent4">
                  <a:lumMod val="75000"/>
                </a:schemeClr>
              </a:solidFill>
            </a:endParaRPr>
          </a:p>
        </p:txBody>
      </p:sp>
      <p:graphicFrame>
        <p:nvGraphicFramePr>
          <p:cNvPr id="4" name="Diagram 3"/>
          <p:cNvGraphicFramePr/>
          <p:nvPr/>
        </p:nvGraphicFramePr>
        <p:xfrm>
          <a:off x="1571604" y="2428868"/>
          <a:ext cx="5119702" cy="24606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6" name="Picture 5" descr="تنزيل (1)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214414" y="4572008"/>
            <a:ext cx="2590800" cy="1762125"/>
          </a:xfrm>
          <a:prstGeom prst="rect">
            <a:avLst/>
          </a:prstGeom>
        </p:spPr>
      </p:pic>
      <p:pic>
        <p:nvPicPr>
          <p:cNvPr id="7" name="Picture 6" descr="images (9)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000496" y="4572008"/>
            <a:ext cx="2781300" cy="17859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0">
        <p:bldAsOne/>
      </p:bldGraphic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138</TotalTime>
  <Words>228</Words>
  <Application>Microsoft Office PowerPoint</Application>
  <PresentationFormat>On-screen Show (4:3)</PresentationFormat>
  <Paragraphs>62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ثانيا:  التجارة الإلكترونية  E-Commerce</vt:lpstr>
      <vt:lpstr>مفهوم التجارة الالكترونية E-Commerce</vt:lpstr>
      <vt:lpstr>مميزات التجارة الالكترونية E-Commerce</vt:lpstr>
      <vt:lpstr>أنواع تعاملات  التجارة الالكترونية E-Commerce</vt:lpstr>
      <vt:lpstr>أشهر خدمات التجارة الالكترونية E-Commerce</vt:lpstr>
      <vt:lpstr>أولا: التسوق الالكتروني </vt:lpstr>
      <vt:lpstr>Slide 7</vt:lpstr>
      <vt:lpstr>وسائل الحماية مخاطر التسوق الالكتروني</vt:lpstr>
      <vt:lpstr>أمثلة على اسواق الكترونية</vt:lpstr>
      <vt:lpstr>أمثلة على اسواق الكترونية</vt:lpstr>
      <vt:lpstr>ثانياَ: تسيير التعاملات التجارية</vt:lpstr>
      <vt:lpstr>ثالثا: خدمة العملاء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التجارة الإلكترونية  e-commerce</dc:title>
  <dc:creator>JAWAHER</dc:creator>
  <cp:lastModifiedBy> </cp:lastModifiedBy>
  <cp:revision>43</cp:revision>
  <dcterms:created xsi:type="dcterms:W3CDTF">2014-10-15T17:20:15Z</dcterms:created>
  <dcterms:modified xsi:type="dcterms:W3CDTF">2014-10-15T19:39:11Z</dcterms:modified>
</cp:coreProperties>
</file>