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2" d="100"/>
          <a:sy n="62" d="100"/>
        </p:scale>
        <p:origin x="-60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A39B1-AC67-4533-820B-6E8640DAE67E}" type="datetimeFigureOut">
              <a:rPr lang="ar-SA" smtClean="0"/>
              <a:pPr/>
              <a:t>17/12/35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33E6E-C5B9-42C8-9D21-1B9D7B38A4A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A39B1-AC67-4533-820B-6E8640DAE67E}" type="datetimeFigureOut">
              <a:rPr lang="ar-SA" smtClean="0"/>
              <a:pPr/>
              <a:t>17/12/35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33E6E-C5B9-42C8-9D21-1B9D7B38A4A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A39B1-AC67-4533-820B-6E8640DAE67E}" type="datetimeFigureOut">
              <a:rPr lang="ar-SA" smtClean="0"/>
              <a:pPr/>
              <a:t>17/12/35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33E6E-C5B9-42C8-9D21-1B9D7B38A4A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A39B1-AC67-4533-820B-6E8640DAE67E}" type="datetimeFigureOut">
              <a:rPr lang="ar-SA" smtClean="0"/>
              <a:pPr/>
              <a:t>17/12/35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33E6E-C5B9-42C8-9D21-1B9D7B38A4A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A39B1-AC67-4533-820B-6E8640DAE67E}" type="datetimeFigureOut">
              <a:rPr lang="ar-SA" smtClean="0"/>
              <a:pPr/>
              <a:t>17/12/35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33E6E-C5B9-42C8-9D21-1B9D7B38A4A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A39B1-AC67-4533-820B-6E8640DAE67E}" type="datetimeFigureOut">
              <a:rPr lang="ar-SA" smtClean="0"/>
              <a:pPr/>
              <a:t>17/12/35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33E6E-C5B9-42C8-9D21-1B9D7B38A4A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A39B1-AC67-4533-820B-6E8640DAE67E}" type="datetimeFigureOut">
              <a:rPr lang="ar-SA" smtClean="0"/>
              <a:pPr/>
              <a:t>17/12/35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33E6E-C5B9-42C8-9D21-1B9D7B38A4A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A39B1-AC67-4533-820B-6E8640DAE67E}" type="datetimeFigureOut">
              <a:rPr lang="ar-SA" smtClean="0"/>
              <a:pPr/>
              <a:t>17/12/35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33E6E-C5B9-42C8-9D21-1B9D7B38A4A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A39B1-AC67-4533-820B-6E8640DAE67E}" type="datetimeFigureOut">
              <a:rPr lang="ar-SA" smtClean="0"/>
              <a:pPr/>
              <a:t>17/12/35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33E6E-C5B9-42C8-9D21-1B9D7B38A4A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A39B1-AC67-4533-820B-6E8640DAE67E}" type="datetimeFigureOut">
              <a:rPr lang="ar-SA" smtClean="0"/>
              <a:pPr/>
              <a:t>17/12/35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33E6E-C5B9-42C8-9D21-1B9D7B38A4A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A39B1-AC67-4533-820B-6E8640DAE67E}" type="datetimeFigureOut">
              <a:rPr lang="ar-SA" smtClean="0"/>
              <a:pPr/>
              <a:t>17/12/35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33E6E-C5B9-42C8-9D21-1B9D7B38A4A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3A39B1-AC67-4533-820B-6E8640DAE67E}" type="datetimeFigureOut">
              <a:rPr lang="ar-SA" smtClean="0"/>
              <a:pPr/>
              <a:t>17/12/35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133E6E-C5B9-42C8-9D21-1B9D7B38A4A3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9413" t="6824" r="15598" b="20390"/>
          <a:stretch>
            <a:fillRect/>
          </a:stretch>
        </p:blipFill>
        <p:spPr bwMode="auto">
          <a:xfrm>
            <a:off x="539552" y="468299"/>
            <a:ext cx="7945633" cy="591302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22530" name="AutoShape 2" descr="http://dynamic4it.net/include/style/data/works/rental/%D8%AA%D9%82%D8%B1%D9%8A%D8%B1%20%D8%A7%D9%84%D9%8A%D9%88%D9%85%D9%8A%D8%A9.jpg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pic>
        <p:nvPicPr>
          <p:cNvPr id="22532" name="Picture 4" descr="http://dynamic4it.net/include/style/data/works/rental/%D8%AA%D9%82%D8%B1%D9%8A%D8%B1%20%D8%A7%D9%84%D9%8A%D9%88%D9%85%D9%8A%D8%A9.jpg"/>
          <p:cNvPicPr>
            <a:picLocks noChangeAspect="1" noChangeArrowheads="1"/>
          </p:cNvPicPr>
          <p:nvPr/>
        </p:nvPicPr>
        <p:blipFill>
          <a:blip r:embed="rId2" cstate="print"/>
          <a:srcRect l="19651" t="11534" r="2596"/>
          <a:stretch>
            <a:fillRect/>
          </a:stretch>
        </p:blipFill>
        <p:spPr bwMode="auto">
          <a:xfrm>
            <a:off x="144016" y="449906"/>
            <a:ext cx="8820472" cy="600343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11341" t="7875" r="1216" b="30485"/>
          <a:stretch>
            <a:fillRect/>
          </a:stretch>
        </p:blipFill>
        <p:spPr bwMode="auto">
          <a:xfrm>
            <a:off x="107504" y="980728"/>
            <a:ext cx="8892480" cy="50131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3074" name="Picture 2" descr="http://n4hr.org/up/uploads/n4hr_13895424581.jpg"/>
          <p:cNvPicPr>
            <a:picLocks noChangeAspect="1" noChangeArrowheads="1"/>
          </p:cNvPicPr>
          <p:nvPr/>
        </p:nvPicPr>
        <p:blipFill>
          <a:blip r:embed="rId2" cstate="print"/>
          <a:srcRect t="5128"/>
          <a:stretch>
            <a:fillRect/>
          </a:stretch>
        </p:blipFill>
        <p:spPr bwMode="auto">
          <a:xfrm>
            <a:off x="107504" y="764704"/>
            <a:ext cx="8853074" cy="53285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l="12448" t="8485" r="61541" b="27532"/>
          <a:stretch>
            <a:fillRect/>
          </a:stretch>
        </p:blipFill>
        <p:spPr bwMode="auto">
          <a:xfrm>
            <a:off x="2411760" y="980728"/>
            <a:ext cx="3384376" cy="46805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19275" t="8067" r="20633" b="5217"/>
          <a:stretch>
            <a:fillRect/>
          </a:stretch>
        </p:blipFill>
        <p:spPr bwMode="auto">
          <a:xfrm>
            <a:off x="971600" y="332656"/>
            <a:ext cx="7100324" cy="57606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 l="12448" t="17344" r="58773" b="30485"/>
          <a:stretch>
            <a:fillRect/>
          </a:stretch>
        </p:blipFill>
        <p:spPr bwMode="auto">
          <a:xfrm>
            <a:off x="2411760" y="1268760"/>
            <a:ext cx="3744416" cy="38164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مجموعة 5"/>
          <p:cNvGrpSpPr/>
          <p:nvPr/>
        </p:nvGrpSpPr>
        <p:grpSpPr>
          <a:xfrm>
            <a:off x="179512" y="188640"/>
            <a:ext cx="8640960" cy="6408712"/>
            <a:chOff x="683568" y="764704"/>
            <a:chExt cx="7651668" cy="5688632"/>
          </a:xfrm>
        </p:grpSpPr>
        <p:pic>
          <p:nvPicPr>
            <p:cNvPr id="10242" name="Picture 2" descr="http://i87.servimg.com/u/f87/13/67/24/24/1010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83568" y="1124744"/>
              <a:ext cx="7651668" cy="5328592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5" name="مستطيل 4"/>
            <p:cNvSpPr/>
            <p:nvPr/>
          </p:nvSpPr>
          <p:spPr>
            <a:xfrm>
              <a:off x="4716016" y="764704"/>
              <a:ext cx="3096344" cy="531440"/>
            </a:xfrm>
            <a:prstGeom prst="rect">
              <a:avLst/>
            </a:prstGeom>
            <a:solidFill>
              <a:srgbClr val="6699FF"/>
            </a:solidFill>
            <a:ln>
              <a:solidFill>
                <a:schemeClr val="tx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ar-SA" dirty="0" smtClean="0">
                  <a:solidFill>
                    <a:sysClr val="windowText" lastClr="000000"/>
                  </a:solidFill>
                </a:rPr>
                <a:t>إدخال بيانات موظف</a:t>
              </a:r>
              <a:endParaRPr lang="ar-SA" dirty="0">
                <a:solidFill>
                  <a:sysClr val="windowText" lastClr="00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i87.servimg.com/u/f87/13/67/24/24/t110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219" y="548680"/>
            <a:ext cx="8568253" cy="520521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encrypted-tbn0.gstatic.com/images?q=tbn:ANd9GcQVy3oHwCFbkxh9zgizowgROPA0J55RSyF79dVX4ohk2deQH3q0w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1902" y="908720"/>
            <a:ext cx="7778530" cy="46085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3</Words>
  <Application>Microsoft Office PowerPoint</Application>
  <PresentationFormat>عرض على الشاشة (3:4)‏</PresentationFormat>
  <Paragraphs>1</Paragraphs>
  <Slides>10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10</vt:i4>
      </vt:variant>
    </vt:vector>
  </HeadingPairs>
  <TitlesOfParts>
    <vt:vector size="11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eXpErT</dc:creator>
  <cp:lastModifiedBy>eXpErT</cp:lastModifiedBy>
  <cp:revision>4</cp:revision>
  <dcterms:created xsi:type="dcterms:W3CDTF">2014-10-11T13:03:56Z</dcterms:created>
  <dcterms:modified xsi:type="dcterms:W3CDTF">2014-10-11T17:26:47Z</dcterms:modified>
</cp:coreProperties>
</file>