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4"/>
  </p:notesMasterIdLst>
  <p:sldIdLst>
    <p:sldId id="277" r:id="rId2"/>
    <p:sldId id="296" r:id="rId3"/>
    <p:sldId id="280" r:id="rId4"/>
    <p:sldId id="273" r:id="rId5"/>
    <p:sldId id="274" r:id="rId6"/>
    <p:sldId id="282" r:id="rId7"/>
    <p:sldId id="284" r:id="rId8"/>
    <p:sldId id="292" r:id="rId9"/>
    <p:sldId id="286" r:id="rId10"/>
    <p:sldId id="287" r:id="rId11"/>
    <p:sldId id="298" r:id="rId12"/>
    <p:sldId id="299" r:id="rId13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9E00"/>
    <a:srgbClr val="99CC00"/>
    <a:srgbClr val="F51766"/>
    <a:srgbClr val="FF6600"/>
    <a:srgbClr val="05852D"/>
    <a:srgbClr val="E2DD1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5000" autoAdjust="0"/>
  </p:normalViewPr>
  <p:slideViewPr>
    <p:cSldViewPr>
      <p:cViewPr varScale="1">
        <p:scale>
          <a:sx n="58" d="100"/>
          <a:sy n="58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2E386FF-D6C3-4B13-8885-74509008EDFD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D60FEF-9227-4D78-8C27-D13184EA982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A4C24F-76A6-4764-AF7D-CA7877BD519D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ar-S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5B7F82-F3F4-4850-B2B8-B32289B9AB6C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ar-S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5B7F82-F3F4-4850-B2B8-B32289B9AB6C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ar-S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6F4A60-4018-4C1A-BB61-828DD09FC698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ar-S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E8774F-A8F2-49E7-9BBD-058C7BA30C19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ar-S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B07EBE-BDF9-4969-BD6C-0681DDA6B34D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ar-S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552A90-63F1-469E-AB86-52725E304AFA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ar-S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4B511F-37C5-4A75-A5B1-77599FE3F6B3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ar-S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5B7F82-F3F4-4850-B2B8-B32289B9AB6C}" type="slidenum">
              <a:rPr lang="ar-S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ar-S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BB00E-7F4A-41F2-913D-10EB5A1A8828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97E38-38F5-455C-8605-C3487D3D155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2267C-97E5-483C-93E1-EE24AA482ECE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AF9C1-F5FB-400C-AA0C-6CB1F0CBA167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8086-156F-43A6-BB6B-03F44FE97CC0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C3C22-8113-4DE0-8D05-6E3C41A4DB01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E7C2-29A1-47F4-845B-873DE5BBF27F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1E62C-6962-4CC5-A418-25944C9A1BFB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D4649-B263-4755-B1AB-5D6049E7BFB0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BE662-0CAC-486E-9EAA-461058D92C3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76115-F633-40D8-9B68-F90917974B12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0B4E2-81FB-49FF-9C08-84E637F2523A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A5508-CB05-4F1D-A2AE-3A55704B8DEC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2FCC9-60D7-4E02-8CD2-495A752C7C2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17F8D-27A3-40BF-B50A-6C5F081D7BC1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7CFE-AB63-4A22-843B-AF853515F1A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7F083-247D-4BC5-BE52-C6A0F870DBB8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B7C40-9107-4AD9-9AAC-A9CD8F9F0A16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8461A-757C-49D7-9C11-8242F08FA2EA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CC884-21C9-41FB-B30B-65D8BB2FF902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CD920-F22E-4A5F-850C-8D97E797430A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3A63C-16AC-40C6-9F3A-273A7420921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194B0A-5F1B-4158-8ABE-2199C513B533}" type="datetimeFigureOut">
              <a:rPr lang="ar-SA"/>
              <a:pPr>
                <a:defRPr/>
              </a:pPr>
              <a:t>10/06/35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8CDCC61-09AA-4516-B280-4AFF1BAFDB2D}" type="slidenum">
              <a:rPr lang="ar-SA"/>
              <a:pPr>
                <a:defRPr/>
              </a:pPr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2pPr>
      <a:lvl3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3pPr>
      <a:lvl4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4pPr>
      <a:lvl5pPr algn="ctr" rtl="1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Times New Roman" pitchFamily="18" charset="0"/>
        </a:defRPr>
      </a:lvl9pPr>
    </p:titleStyle>
    <p:bodyStyle>
      <a:lvl1pPr marL="342900" indent="-3429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857232"/>
            <a:ext cx="3951288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7072330" y="214290"/>
            <a:ext cx="1828800" cy="170020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الفيروسات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" name="Picture 2" descr="Royalty-Free (RF) Clipart Illustration of a 3d Rodney Germ Character Chasing A Computer - Pos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348880"/>
            <a:ext cx="2786082" cy="2571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WordArt 10"/>
          <p:cNvSpPr>
            <a:spLocks noChangeArrowheads="1" noChangeShapeType="1" noTextEdit="1"/>
          </p:cNvSpPr>
          <p:nvPr/>
        </p:nvSpPr>
        <p:spPr bwMode="auto">
          <a:xfrm>
            <a:off x="1571604" y="6072206"/>
            <a:ext cx="5291144" cy="7857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80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لذة الحرام بعدها ندم </a:t>
            </a:r>
            <a:r>
              <a:rPr lang="ar-SA" sz="8000" b="1" kern="1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و</a:t>
            </a:r>
            <a:r>
              <a:rPr lang="ar-SA" sz="80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حسرة </a:t>
            </a:r>
            <a:r>
              <a:rPr lang="ar-SA" sz="8000" b="1" kern="10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و</a:t>
            </a:r>
            <a:r>
              <a:rPr lang="ar-SA" sz="8000" b="1" kern="1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 عقاب</a:t>
            </a:r>
          </a:p>
        </p:txBody>
      </p:sp>
      <p:pic>
        <p:nvPicPr>
          <p:cNvPr id="16" name="صورة 15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3933056"/>
            <a:ext cx="23526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21514" name="Picture 16" descr="سسسس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2065412" cy="20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عنوان 1"/>
          <p:cNvSpPr txBox="1">
            <a:spLocks/>
          </p:cNvSpPr>
          <p:nvPr/>
        </p:nvSpPr>
        <p:spPr>
          <a:xfrm>
            <a:off x="395536" y="1484784"/>
            <a:ext cx="8424936" cy="990601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القواعد </a:t>
            </a:r>
            <a:r>
              <a:rPr lang="ar-SA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التي يجب عليك مراعاتها عند دخولك </a:t>
            </a:r>
            <a:r>
              <a:rPr lang="ar-S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للانترنت:</a:t>
            </a:r>
            <a:endParaRPr lang="en-US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85786" y="6000768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( </a:t>
            </a:r>
            <a:r>
              <a:rPr lang="ar-SA" sz="3200" b="1" dirty="0" err="1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احفظ</a:t>
            </a: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الله يحفظك ، </a:t>
            </a:r>
            <a:r>
              <a:rPr lang="ar-SA" sz="3200" b="1" dirty="0" err="1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احفظ</a:t>
            </a: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الله تجده تجاهك ) </a:t>
            </a:r>
            <a:endParaRPr lang="en-US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7" name="عنوان 1"/>
          <p:cNvSpPr txBox="1">
            <a:spLocks/>
          </p:cNvSpPr>
          <p:nvPr/>
        </p:nvSpPr>
        <p:spPr>
          <a:xfrm>
            <a:off x="467544" y="2996952"/>
            <a:ext cx="7960968" cy="990601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ما النصائح التي تقدمينها لمستخدمي شبكة </a:t>
            </a:r>
            <a:r>
              <a:rPr lang="ar-SA" sz="4800" b="1" cap="all" dirty="0" err="1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الانترنت ؟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12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12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1" name="عنوان 1"/>
          <p:cNvSpPr txBox="1">
            <a:spLocks/>
          </p:cNvSpPr>
          <p:nvPr/>
        </p:nvSpPr>
        <p:spPr>
          <a:xfrm>
            <a:off x="539552" y="404664"/>
            <a:ext cx="7960968" cy="990601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استراتجية </a:t>
            </a:r>
            <a:r>
              <a:rPr lang="ar-SA" sz="4800" b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فكر  </a:t>
            </a:r>
            <a:r>
              <a:rPr lang="ar-SA" sz="48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,  </a:t>
            </a:r>
            <a:r>
              <a:rPr lang="ar-SA" sz="4800" b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زاوج  </a:t>
            </a:r>
            <a:r>
              <a:rPr lang="ar-SA" sz="48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, شارك</a:t>
            </a:r>
            <a:endParaRPr lang="en-US" sz="48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12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21514" name="Picture 16" descr="سسسس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1714500"/>
            <a:ext cx="45005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عنوان 1"/>
          <p:cNvSpPr txBox="1">
            <a:spLocks/>
          </p:cNvSpPr>
          <p:nvPr/>
        </p:nvSpPr>
        <p:spPr>
          <a:xfrm>
            <a:off x="971600" y="260648"/>
            <a:ext cx="7960968" cy="990601"/>
          </a:xfrm>
          <a:prstGeom prst="rect">
            <a:avLst/>
          </a:prstGeom>
        </p:spPr>
        <p:txBody>
          <a:bodyPr anchor="ctr"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نصائح لمن </a:t>
            </a:r>
            <a:r>
              <a:rPr lang="ar-SA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أراد التعامل مع </a:t>
            </a:r>
            <a:r>
              <a:rPr lang="ar-SA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الانترنت</a:t>
            </a:r>
            <a:endParaRPr lang="en-US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1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785786" y="6000768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( </a:t>
            </a:r>
            <a:r>
              <a:rPr lang="ar-SA" sz="3200" b="1" dirty="0" err="1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احفظ</a:t>
            </a: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الله يحفظك ، </a:t>
            </a:r>
            <a:r>
              <a:rPr lang="ar-SA" sz="3200" b="1" dirty="0" err="1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احفظ</a:t>
            </a:r>
            <a:r>
              <a:rPr lang="ar-SA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الله تجده تجاهك ) </a:t>
            </a:r>
            <a:endParaRPr lang="en-US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5" y="928689"/>
            <a:ext cx="7488832" cy="445044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marL="609600" indent="-60960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ar-SA" sz="2400" b="1" dirty="0"/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تنمية المراقبة الذاتية القائمة على مخافة الله عز وجل.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تحديد الهدف من دخولك للإنترنت 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عدم وضع الملفات الشخصية الهامة كالتي تحوي أرقام حساباتك أو صوراً لعائلتك على جهاز متصل بالإنترنت ، لأنها عرضة للسرقة 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عدم إعطاء معلومات شخصية عنك إلا لجهة </a:t>
            </a:r>
            <a:r>
              <a:rPr lang="ar-SA" sz="2000" b="1" dirty="0" err="1">
                <a:cs typeface="+mj-cs"/>
              </a:rPr>
              <a:t>موثوقة</a:t>
            </a:r>
            <a:r>
              <a:rPr lang="ar-SA" sz="2000" b="1" dirty="0">
                <a:cs typeface="+mj-cs"/>
              </a:rPr>
              <a:t>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تأكد من مصدر المعلومات التي تقرؤها ، </a:t>
            </a:r>
            <a:r>
              <a:rPr lang="ar-SA" sz="2000" b="1" dirty="0" err="1">
                <a:cs typeface="+mj-cs"/>
              </a:rPr>
              <a:t>و</a:t>
            </a:r>
            <a:r>
              <a:rPr lang="ar-SA" sz="2000" b="1" dirty="0">
                <a:cs typeface="+mj-cs"/>
              </a:rPr>
              <a:t> مدى مصداقيتها 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استخدم برامج الكشف عن الفيروسات ، واحرص على تحديثها باستمرار 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>
                <a:cs typeface="+mj-cs"/>
              </a:rPr>
              <a:t>احرص على عدم فتح الرسائل المجهولة المصدر التي تصلك عن طريق البريد الإلكتروني .</a:t>
            </a:r>
          </a:p>
          <a:p>
            <a:pPr marL="261938" indent="-26193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ar-SA" sz="2000" b="1" dirty="0" smtClean="0">
                <a:cs typeface="+mj-cs"/>
              </a:rPr>
              <a:t>فحص الملفات </a:t>
            </a:r>
            <a:r>
              <a:rPr lang="ar-SA" sz="2000" b="1" dirty="0">
                <a:cs typeface="+mj-cs"/>
              </a:rPr>
              <a:t>قبل تثبيتها من الإنترنت على جهازك ، للتأكد من سلامتها من الفيروسات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8" name="عنوان 1"/>
          <p:cNvSpPr txBox="1">
            <a:spLocks/>
          </p:cNvSpPr>
          <p:nvPr/>
        </p:nvSpPr>
        <p:spPr>
          <a:xfrm>
            <a:off x="539552" y="1412776"/>
            <a:ext cx="7960968" cy="990601"/>
          </a:xfrm>
          <a:prstGeom prst="rect">
            <a:avLst/>
          </a:prstGeom>
        </p:spPr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نشاط ختامي المجموعة الفائزة تحصل على </a:t>
            </a:r>
            <a:r>
              <a:rPr lang="ar-SA" sz="4800" b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مافي</a:t>
            </a:r>
            <a:r>
              <a:rPr lang="ar-SA" sz="4800" b="1" cap="all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 </a:t>
            </a:r>
            <a:r>
              <a:rPr lang="ar-SA" sz="4800" b="1" cap="all" dirty="0" err="1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الصندوق ..</a:t>
            </a:r>
            <a:endParaRPr lang="en-US" sz="48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1200" b="1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1200" b="1" cap="all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7668344" y="1484784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6" name="عنوان 1"/>
          <p:cNvSpPr txBox="1">
            <a:spLocks/>
          </p:cNvSpPr>
          <p:nvPr/>
        </p:nvSpPr>
        <p:spPr>
          <a:xfrm>
            <a:off x="539552" y="3717032"/>
            <a:ext cx="7960968" cy="1584176"/>
          </a:xfrm>
          <a:prstGeom prst="rect">
            <a:avLst/>
          </a:prstGeom>
        </p:spPr>
        <p:txBody>
          <a:bodyPr anchor="ctr"/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 smtClean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U Snail 2000" pitchFamily="2" charset="-78"/>
              </a:rPr>
              <a:t>اربطي مكونات الجدول في الصفحة بالقصاصات المناسبة لها</a:t>
            </a:r>
            <a:endParaRPr lang="en-US" sz="48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n-lt"/>
              <a:cs typeface="MCS Hor 1 S_U Snail 2000" pitchFamily="2" charset="-7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1200" b="1" cap="all" dirty="0">
                <a:ln w="9000" cmpd="sng">
                  <a:solidFill>
                    <a:schemeClr val="tx1"/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</a:br>
            <a:endParaRPr lang="ar-SA" sz="1200" b="1" cap="all" dirty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Misc_WaIIpapers_4.0 (908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 l="38460" t="25219" r="37743" b="27532"/>
          <a:stretch>
            <a:fillRect/>
          </a:stretch>
        </p:blipFill>
        <p:spPr bwMode="auto">
          <a:xfrm>
            <a:off x="1259632" y="0"/>
            <a:ext cx="6143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مستطيل 33"/>
          <p:cNvSpPr/>
          <p:nvPr/>
        </p:nvSpPr>
        <p:spPr>
          <a:xfrm>
            <a:off x="991109" y="214290"/>
            <a:ext cx="59105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MCS Hor 1 S_I Snail 2000" pitchFamily="2" charset="-78"/>
              </a:rPr>
              <a:t>س: كيف تنتقل الفيروسات من الشبكة؟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571750" y="1285875"/>
            <a:ext cx="3214688" cy="1600200"/>
            <a:chOff x="2976" y="816"/>
            <a:chExt cx="2025" cy="1008"/>
          </a:xfrm>
        </p:grpSpPr>
        <p:pic>
          <p:nvPicPr>
            <p:cNvPr id="1332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72" y="816"/>
              <a:ext cx="1929" cy="1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5" name="Text Box 16"/>
            <p:cNvSpPr txBox="1">
              <a:spLocks noChangeArrowheads="1"/>
            </p:cNvSpPr>
            <p:nvPr/>
          </p:nvSpPr>
          <p:spPr bwMode="auto">
            <a:xfrm>
              <a:off x="2976" y="1104"/>
              <a:ext cx="576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ar-SA" sz="6000">
                  <a:solidFill>
                    <a:srgbClr val="800000"/>
                  </a:solidFill>
                  <a:latin typeface="Calibri" pitchFamily="34" charset="0"/>
                </a:rPr>
                <a:t>؟</a:t>
              </a:r>
              <a:endParaRPr lang="en-US" sz="6000">
                <a:solidFill>
                  <a:srgbClr val="800000"/>
                </a:solidFill>
                <a:latin typeface="Calibri" pitchFamily="34" charset="0"/>
              </a:endParaRPr>
            </a:p>
          </p:txBody>
        </p:sp>
      </p:grpSp>
      <p:pic>
        <p:nvPicPr>
          <p:cNvPr id="153618" name="Picture 18"/>
          <p:cNvPicPr>
            <a:picLocks noChangeAspect="1" noChangeArrowheads="1"/>
          </p:cNvPicPr>
          <p:nvPr/>
        </p:nvPicPr>
        <p:blipFill>
          <a:blip r:embed="rId5" cstate="print"/>
          <a:srcRect l="10625" t="33000" r="56876" b="58000"/>
          <a:stretch>
            <a:fillRect/>
          </a:stretch>
        </p:blipFill>
        <p:spPr bwMode="auto">
          <a:xfrm>
            <a:off x="2000250" y="3143250"/>
            <a:ext cx="4267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8388424" y="-171451"/>
            <a:ext cx="214312" cy="7029451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7596336" y="-487363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22" name="Oval 10"/>
          <p:cNvSpPr>
            <a:spLocks noChangeArrowheads="1"/>
          </p:cNvSpPr>
          <p:nvPr/>
        </p:nvSpPr>
        <p:spPr bwMode="auto">
          <a:xfrm>
            <a:off x="7143768" y="85724"/>
            <a:ext cx="1828800" cy="170020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الفيروسات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143768" y="85724"/>
            <a:ext cx="1828800" cy="170020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الفيروسات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مستطيل 33"/>
          <p:cNvSpPr/>
          <p:nvPr/>
        </p:nvSpPr>
        <p:spPr>
          <a:xfrm>
            <a:off x="1259632" y="332656"/>
            <a:ext cx="5981125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MCS Hor 1 S_I Snail 2000" pitchFamily="2" charset="-78"/>
              </a:rPr>
              <a:t>س: ما هي وسيلة الوقاية من الفيروسات؟</a:t>
            </a:r>
          </a:p>
        </p:txBody>
      </p:sp>
      <p:grpSp>
        <p:nvGrpSpPr>
          <p:cNvPr id="14348" name="Group 18"/>
          <p:cNvGrpSpPr>
            <a:grpSpLocks/>
          </p:cNvGrpSpPr>
          <p:nvPr/>
        </p:nvGrpSpPr>
        <p:grpSpPr bwMode="auto">
          <a:xfrm>
            <a:off x="0" y="1700808"/>
            <a:ext cx="6702425" cy="4281487"/>
            <a:chOff x="513243" y="1214422"/>
            <a:chExt cx="6702425" cy="4281247"/>
          </a:xfrm>
        </p:grpSpPr>
        <p:pic>
          <p:nvPicPr>
            <p:cNvPr id="11" name="صورة 27" descr="AXE1NOXCA9UDM4CCA03EZJFCAKQ1RKNCADT05CSCAQYIM26CACZPPVPCA70L4Q2CAHJTY8LCAGSMLELCA8FUZFUCAN65S7ICA3G2Y0BCAC0N3WECANDK311CAE7NCSKCANKP38DCAKP0VDXCA33TWQVCAE8I3TU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37443" y="3895469"/>
              <a:ext cx="2495550" cy="1600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7" name="Picture 5" descr="بدون cccعنوان-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3243" y="1228469"/>
              <a:ext cx="3886200" cy="38862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8" name="Picture 6" descr="0511-0901-0617-5938_Computer_Killing_a_Virus_clipart_imag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66243" y="2600069"/>
              <a:ext cx="1749425" cy="17494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4352" name="Picture 2" descr="Royalty-free Clip Art: Backup Floppy Disk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857620" y="1214422"/>
              <a:ext cx="1409700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143768" y="85724"/>
            <a:ext cx="1828800" cy="1700202"/>
          </a:xfrm>
          <a:prstGeom prst="ellipse">
            <a:avLst/>
          </a:prstGeom>
          <a:solidFill>
            <a:srgbClr val="F51766">
              <a:alpha val="67000"/>
            </a:srgb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الادمان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" name="صورة 30" descr="fc2c7b5ebb73461a71856c7da9d7ab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196752"/>
            <a:ext cx="3168352" cy="3132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12"/>
          <p:cNvSpPr/>
          <p:nvPr/>
        </p:nvSpPr>
        <p:spPr>
          <a:xfrm>
            <a:off x="539552" y="5085184"/>
            <a:ext cx="680713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ماذا نقصد </a:t>
            </a:r>
            <a:r>
              <a:rPr lang="ar-SA" sz="4800" b="1" dirty="0" err="1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بالادمان</a:t>
            </a:r>
            <a:r>
              <a:rPr lang="ar-SA" sz="4800" b="1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على الانترنت؟</a:t>
            </a:r>
            <a:endParaRPr lang="en-US" sz="4800" b="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11560" y="0"/>
            <a:ext cx="656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استراتجية</a:t>
            </a:r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قراءة الصور</a:t>
            </a:r>
            <a:endParaRPr lang="ar-SA" sz="5400" b="1" cap="none" spc="0" dirty="0">
              <a:ln w="17780" cmpd="sng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صورة 17" descr="176671.imgcach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1196752"/>
            <a:ext cx="3025859" cy="3150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143768" y="85724"/>
            <a:ext cx="1828800" cy="1700202"/>
          </a:xfrm>
          <a:prstGeom prst="ellipse">
            <a:avLst/>
          </a:prstGeom>
          <a:solidFill>
            <a:srgbClr val="F51766">
              <a:alpha val="67000"/>
            </a:srgb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مظاهر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الادمان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27323" y="1071546"/>
            <a:ext cx="701987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كيف </a:t>
            </a: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تعرفين </a:t>
            </a:r>
            <a:r>
              <a:rPr lang="ar-SA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الشخص </a:t>
            </a: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المدمن على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شبكة الانترنت؟</a:t>
            </a:r>
            <a:endParaRPr 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20" name="Picture 16" descr="سسسس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252536" y="476672"/>
            <a:ext cx="146754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مستطيل 16"/>
          <p:cNvSpPr/>
          <p:nvPr/>
        </p:nvSpPr>
        <p:spPr>
          <a:xfrm>
            <a:off x="1691680" y="0"/>
            <a:ext cx="5487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استراتجية</a:t>
            </a:r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قراءة الصور</a:t>
            </a:r>
            <a:endParaRPr lang="ar-SA" sz="5400" b="1" cap="none" spc="0" dirty="0">
              <a:ln w="17780" cmpd="sng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" name="Picture 17" descr="بدون عنوان-1"/>
          <p:cNvPicPr>
            <a:picLocks noChangeAspect="1" noChangeArrowheads="1"/>
          </p:cNvPicPr>
          <p:nvPr/>
        </p:nvPicPr>
        <p:blipFill>
          <a:blip r:embed="rId5" cstate="print"/>
          <a:srcRect t="5354" r="5511" b="6302"/>
          <a:stretch>
            <a:fillRect/>
          </a:stretch>
        </p:blipFill>
        <p:spPr bwMode="auto">
          <a:xfrm>
            <a:off x="1835696" y="2420888"/>
            <a:ext cx="2894728" cy="272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 descr="5765-Woman-Screaming-And-Crying-In-Frustration-While-Getting-Computer-Errors-Clipart-Illustration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4581128"/>
            <a:ext cx="226635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وجه ضاحك 21"/>
          <p:cNvSpPr/>
          <p:nvPr/>
        </p:nvSpPr>
        <p:spPr>
          <a:xfrm>
            <a:off x="107504" y="5085184"/>
            <a:ext cx="648072" cy="720080"/>
          </a:xfrm>
          <a:prstGeom prst="smileyFace">
            <a:avLst>
              <a:gd name="adj" fmla="val -4653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5" name="وجه ضاحك 24"/>
          <p:cNvSpPr/>
          <p:nvPr/>
        </p:nvSpPr>
        <p:spPr>
          <a:xfrm>
            <a:off x="179512" y="4221088"/>
            <a:ext cx="648072" cy="720080"/>
          </a:xfrm>
          <a:prstGeom prst="smileyFace">
            <a:avLst>
              <a:gd name="adj" fmla="val -4653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وجه ضاحك 25"/>
          <p:cNvSpPr/>
          <p:nvPr/>
        </p:nvSpPr>
        <p:spPr>
          <a:xfrm>
            <a:off x="899592" y="3789040"/>
            <a:ext cx="648072" cy="720080"/>
          </a:xfrm>
          <a:prstGeom prst="smileyFace">
            <a:avLst>
              <a:gd name="adj" fmla="val -4653"/>
            </a:avLst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7" name="صورة 26" descr="A-MUL0oCEAAzgy_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24128" y="2348880"/>
            <a:ext cx="2127379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صورة 27" descr="صورة1.jp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788024" y="4869160"/>
            <a:ext cx="1296144" cy="12197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143768" y="85724"/>
            <a:ext cx="1828800" cy="1700202"/>
          </a:xfrm>
          <a:prstGeom prst="ellipse">
            <a:avLst/>
          </a:prstGeom>
          <a:solidFill>
            <a:srgbClr val="F51766">
              <a:alpha val="67000"/>
            </a:srgb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اضرار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الادمان</a:t>
            </a:r>
            <a:endParaRPr 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7" name="Picture 15" descr="بدونff عنوان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573016"/>
            <a:ext cx="3352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بدون عنوان-1"/>
          <p:cNvPicPr>
            <a:picLocks noChangeAspect="1" noChangeArrowheads="1"/>
          </p:cNvPicPr>
          <p:nvPr/>
        </p:nvPicPr>
        <p:blipFill>
          <a:blip r:embed="rId5" cstate="print"/>
          <a:srcRect t="5354" r="5511" b="6302"/>
          <a:stretch>
            <a:fillRect/>
          </a:stretch>
        </p:blipFill>
        <p:spPr bwMode="auto">
          <a:xfrm>
            <a:off x="251520" y="692696"/>
            <a:ext cx="327660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9" descr="4473-Male-Computer-Programmer-Working-In-Typing-On-Computer-Keyboard-In-His-Cubicle-Clipar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836712"/>
            <a:ext cx="27432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-1071602" y="6000768"/>
            <a:ext cx="82153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ar-SA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اذا</a:t>
            </a:r>
            <a:r>
              <a:rPr lang="ar-SA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كان الله معك فمن تخافين ?و </a:t>
            </a:r>
            <a:r>
              <a:rPr lang="ar-SA" sz="2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اذا</a:t>
            </a:r>
            <a:r>
              <a:rPr lang="ar-SA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 كان الله ضدك فمن ترجين?!</a:t>
            </a:r>
            <a:br>
              <a:rPr lang="ar-SA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</a:br>
            <a:endParaRPr lang="en-US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691680" y="0"/>
            <a:ext cx="54874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استراتجية</a:t>
            </a:r>
            <a:r>
              <a:rPr lang="ar-SA" sz="5400" b="1" cap="none" spc="0" dirty="0" smtClean="0">
                <a:ln w="17780" cmpd="sng">
                  <a:solidFill>
                    <a:schemeClr val="accent2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قراءة الصور</a:t>
            </a:r>
            <a:endParaRPr lang="ar-SA" sz="5400" b="1" cap="none" spc="0" dirty="0">
              <a:ln w="17780" cmpd="sng">
                <a:solidFill>
                  <a:schemeClr val="accent2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3" name="صورة 22" descr="طالبه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3861048"/>
            <a:ext cx="2896072" cy="1944216"/>
          </a:xfrm>
          <a:prstGeom prst="rect">
            <a:avLst/>
          </a:prstGeom>
        </p:spPr>
      </p:pic>
      <p:pic>
        <p:nvPicPr>
          <p:cNvPr id="16" name="صورة 15" descr="images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20272" y="2492896"/>
            <a:ext cx="1944216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Misc_WaIIpapers_4.0 (908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2428875"/>
            <a:ext cx="9144000" cy="1357313"/>
          </a:xfrm>
          <a:prstGeom prst="rect">
            <a:avLst/>
          </a:prstGeom>
          <a:solidFill>
            <a:srgbClr val="05852D">
              <a:alpha val="36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7" name="Rectangle 6"/>
          <p:cNvSpPr/>
          <p:nvPr/>
        </p:nvSpPr>
        <p:spPr>
          <a:xfrm>
            <a:off x="0" y="6000750"/>
            <a:ext cx="9144000" cy="857250"/>
          </a:xfrm>
          <a:prstGeom prst="rect">
            <a:avLst/>
          </a:prstGeom>
          <a:solidFill>
            <a:schemeClr val="accent3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pic>
        <p:nvPicPr>
          <p:cNvPr id="18443" name="Picture 2" descr="http://www.alriyadh.com/2008/11/23/img/023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3" y="0"/>
            <a:ext cx="4644008" cy="3485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2" descr="http://www.sabahelkheir.com/IMG/bmp/Sans_titre-4-2.bm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1008"/>
            <a:ext cx="4572000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4" descr="http://www.sabahelkheir.com/IMG/jpg/29208_1228866085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صورة 19" descr="image00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36512" y="-1"/>
            <a:ext cx="4536504" cy="3469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7" descr="get-7-2009-7ammil_mexar9k861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704138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1500166" y="1928802"/>
            <a:ext cx="35719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قال رسول الله صلى الله عليه وسلم : ( لن تزول قدما عبد يوم القيامة حتى يسأل عن أربع عن عمره فيما أفناه ، </a:t>
            </a:r>
            <a:b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</a:br>
            <a:r>
              <a:rPr lang="ar-SA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وعن شبابه فيما أبلاه ، وعن ماله من أين اكتسبه وفيما أنفقه) </a:t>
            </a:r>
            <a:endParaRPr lang="en-US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429625" y="0"/>
            <a:ext cx="214313" cy="7029450"/>
          </a:xfrm>
          <a:prstGeom prst="rect">
            <a:avLst/>
          </a:prstGeom>
          <a:solidFill>
            <a:srgbClr val="92D050">
              <a:alpha val="83920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572375" y="-142875"/>
            <a:ext cx="214313" cy="7345363"/>
          </a:xfrm>
          <a:prstGeom prst="rect">
            <a:avLst/>
          </a:prstGeom>
          <a:solidFill>
            <a:srgbClr val="33CC33">
              <a:alpha val="4509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ar-SA" sz="6600">
              <a:solidFill>
                <a:srgbClr val="00CCFF"/>
              </a:solidFill>
              <a:latin typeface="Calibri" pitchFamily="34" charset="0"/>
              <a:cs typeface="Miriam Fixed" pitchFamily="49" charset="-79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928</TotalTime>
  <Words>269</Words>
  <Application>Microsoft Office PowerPoint</Application>
  <PresentationFormat>عرض على الشاشة (3:4)‏</PresentationFormat>
  <Paragraphs>52</Paragraphs>
  <Slides>12</Slides>
  <Notes>11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3" baseType="lpstr">
      <vt:lpstr>Office Theme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amora</dc:creator>
  <cp:lastModifiedBy>nany</cp:lastModifiedBy>
  <cp:revision>66</cp:revision>
  <dcterms:created xsi:type="dcterms:W3CDTF">2010-03-24T04:42:38Z</dcterms:created>
  <dcterms:modified xsi:type="dcterms:W3CDTF">2014-04-10T15:26:07Z</dcterms:modified>
</cp:coreProperties>
</file>