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1"/>
  </p:notesMasterIdLst>
  <p:sldIdLst>
    <p:sldId id="259" r:id="rId2"/>
    <p:sldId id="269" r:id="rId3"/>
    <p:sldId id="295" r:id="rId4"/>
    <p:sldId id="268" r:id="rId5"/>
    <p:sldId id="270" r:id="rId6"/>
    <p:sldId id="300" r:id="rId7"/>
    <p:sldId id="272" r:id="rId8"/>
    <p:sldId id="276" r:id="rId9"/>
    <p:sldId id="278" r:id="rId10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9E00"/>
    <a:srgbClr val="99CC00"/>
    <a:srgbClr val="F51766"/>
    <a:srgbClr val="FF6600"/>
    <a:srgbClr val="05852D"/>
    <a:srgbClr val="E2DD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85000" autoAdjust="0"/>
  </p:normalViewPr>
  <p:slideViewPr>
    <p:cSldViewPr>
      <p:cViewPr varScale="1">
        <p:scale>
          <a:sx n="58" d="100"/>
          <a:sy n="58" d="100"/>
        </p:scale>
        <p:origin x="-163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2E386FF-D6C3-4B13-8885-74509008EDFD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ar-S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8D60FEF-9227-4D78-8C27-D13184EA9827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569724-D707-4254-8CD2-493C287C9076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ar-S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BB96F8-814E-476F-89AF-048DD5555225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ar-S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2375A8-B696-4451-89A1-04CD6E01788B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ar-SA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2375A8-B696-4451-89A1-04CD6E01788B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ar-SA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561533-E9F3-411B-B2F2-C25FFF8745F5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ar-SA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BB00E-7F4A-41F2-913D-10EB5A1A8828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97E38-38F5-455C-8605-C3487D3D1551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2267C-97E5-483C-93E1-EE24AA482ECE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AF9C1-F5FB-400C-AA0C-6CB1F0CBA167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48086-156F-43A6-BB6B-03F44FE97CC0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C3C22-8113-4DE0-8D05-6E3C41A4DB01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0E7C2-29A1-47F4-845B-873DE5BBF27F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1E62C-6962-4CC5-A418-25944C9A1BFB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D4649-B263-4755-B1AB-5D6049E7BFB0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BE662-0CAC-486E-9EAA-461058D92C3A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76115-F633-40D8-9B68-F90917974B12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0B4E2-81FB-49FF-9C08-84E637F2523A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A5508-CB05-4F1D-A2AE-3A55704B8DEC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2FCC9-60D7-4E02-8CD2-495A752C7C26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17F8D-27A3-40BF-B50A-6C5F081D7BC1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77CFE-AB63-4A22-843B-AF853515F1A2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7F083-247D-4BC5-BE52-C6A0F870DBB8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B7C40-9107-4AD9-9AAC-A9CD8F9F0A16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8461A-757C-49D7-9C11-8242F08FA2EA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CC884-21C9-41FB-B30B-65D8BB2FF902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CD920-F22E-4A5F-850C-8D97E797430A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3A63C-16AC-40C6-9F3A-273A7420921D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194B0A-5F1B-4158-8ABE-2199C513B533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CDCC61-09AA-4516-B280-4AFF1BAFDB2D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gi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428875"/>
            <a:ext cx="9144000" cy="1357313"/>
          </a:xfrm>
          <a:prstGeom prst="rect">
            <a:avLst/>
          </a:prstGeom>
          <a:solidFill>
            <a:srgbClr val="05852D">
              <a:alpha val="36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0" y="600075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403648" y="620688"/>
            <a:ext cx="5745484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 قال تعالى :(</a:t>
            </a:r>
            <a:r>
              <a:rPr lang="ar-SA" sz="3200" b="1" spc="50" dirty="0" err="1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الا</a:t>
            </a:r>
            <a:r>
              <a:rPr lang="ar-SA" sz="32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بذكر الله تطمئن القلوب )</a:t>
            </a:r>
          </a:p>
        </p:txBody>
      </p:sp>
      <p:sp>
        <p:nvSpPr>
          <p:cNvPr id="3083" name="TextBox 18"/>
          <p:cNvSpPr txBox="1">
            <a:spLocks noChangeArrowheads="1"/>
          </p:cNvSpPr>
          <p:nvPr/>
        </p:nvSpPr>
        <p:spPr bwMode="auto">
          <a:xfrm>
            <a:off x="323528" y="1484784"/>
            <a:ext cx="714375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ar-SA" sz="2400" b="1" dirty="0">
                <a:latin typeface="Calibri" pitchFamily="34" charset="0"/>
              </a:rPr>
              <a:t>حتى تكوني اسعد الناس</a:t>
            </a:r>
          </a:p>
          <a:p>
            <a:pPr>
              <a:lnSpc>
                <a:spcPct val="150000"/>
              </a:lnSpc>
            </a:pPr>
            <a:r>
              <a:rPr lang="ar-SA" sz="2400" b="1" dirty="0">
                <a:latin typeface="Calibri" pitchFamily="34" charset="0"/>
              </a:rPr>
              <a:t>إياك </a:t>
            </a:r>
            <a:r>
              <a:rPr lang="ar-SA" sz="2400" b="1" dirty="0" err="1">
                <a:latin typeface="Calibri" pitchFamily="34" charset="0"/>
              </a:rPr>
              <a:t>والذنوب...</a:t>
            </a:r>
            <a:endParaRPr lang="ar-SA" sz="2400" b="1" dirty="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ar-SA" sz="2400" b="1" dirty="0">
                <a:latin typeface="Calibri" pitchFamily="34" charset="0"/>
              </a:rPr>
              <a:t>فإنها مصدر </a:t>
            </a:r>
            <a:r>
              <a:rPr lang="ar-SA" sz="2400" b="1" dirty="0" err="1">
                <a:latin typeface="Calibri" pitchFamily="34" charset="0"/>
              </a:rPr>
              <a:t>الهموم ...والأحزان </a:t>
            </a:r>
            <a:r>
              <a:rPr lang="ar-SA" sz="2400" b="1" dirty="0">
                <a:latin typeface="Calibri" pitchFamily="34" charset="0"/>
              </a:rPr>
              <a:t>..وهي سبب النكبات وباب </a:t>
            </a:r>
            <a:r>
              <a:rPr lang="ar-SA" sz="2400" b="1" dirty="0" err="1">
                <a:latin typeface="Calibri" pitchFamily="34" charset="0"/>
              </a:rPr>
              <a:t>المصائب...</a:t>
            </a:r>
            <a:endParaRPr lang="ar-SA" sz="2400" b="1" dirty="0">
              <a:latin typeface="Calibri" pitchFamily="34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59632" y="3861048"/>
            <a:ext cx="614302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من خلال مشاهدتك للفيديو</a:t>
            </a:r>
          </a:p>
          <a:p>
            <a:pPr algn="ctr"/>
            <a:r>
              <a:rPr lang="ar-SA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تنبئي بموضوع درس اليوم</a:t>
            </a:r>
            <a:endParaRPr lang="ar-SA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>
              <a:latin typeface="Calibri" pitchFamily="34" charset="0"/>
            </a:endParaRPr>
          </a:p>
        </p:txBody>
      </p:sp>
      <p:pic>
        <p:nvPicPr>
          <p:cNvPr id="4099" name="Picture 3" descr="storm_14811541651201617606_55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1600200"/>
            <a:ext cx="14478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user128_pic59_1224072870_thum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user128_pic59_1224072870_thum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29600" y="0"/>
            <a:ext cx="914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computer-world_~k03098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1828800"/>
            <a:ext cx="39338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computer-world_~k03098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438400"/>
            <a:ext cx="3017838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computer-world_~k0;30983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0" y="3200400"/>
            <a:ext cx="3017838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مستطيل 12"/>
          <p:cNvSpPr/>
          <p:nvPr/>
        </p:nvSpPr>
        <p:spPr>
          <a:xfrm>
            <a:off x="536575" y="603250"/>
            <a:ext cx="8001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I Snail 2000" pitchFamily="2" charset="-78"/>
              </a:rPr>
              <a:t>مساوي شبكة الانترنت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Misc_WaIIpapers_4.0 (908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 cstate="print"/>
          <a:srcRect l="37353" t="24235" r="36636" b="10797"/>
          <a:stretch>
            <a:fillRect/>
          </a:stretch>
        </p:blipFill>
        <p:spPr bwMode="auto">
          <a:xfrm>
            <a:off x="1835696" y="0"/>
            <a:ext cx="54726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428875"/>
            <a:ext cx="9144000" cy="1357313"/>
          </a:xfrm>
          <a:prstGeom prst="rect">
            <a:avLst/>
          </a:prstGeom>
          <a:solidFill>
            <a:srgbClr val="05852D">
              <a:alpha val="36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0" y="600075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428604"/>
            <a:ext cx="3107493" cy="240431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صورة 31" descr="3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8196" y="432834"/>
            <a:ext cx="3039557" cy="2424378"/>
          </a:xfrm>
          <a:prstGeom prst="roundRect">
            <a:avLst/>
          </a:prstGeom>
        </p:spPr>
      </p:pic>
      <p:pic>
        <p:nvPicPr>
          <p:cNvPr id="23" name="صورة 30" descr="fc2c7b5ebb73461a71856c7da9d7ab8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6934" y="3104038"/>
            <a:ext cx="2732848" cy="2702342"/>
          </a:xfrm>
          <a:prstGeom prst="roundRect">
            <a:avLst/>
          </a:prstGeom>
        </p:spPr>
      </p:pic>
      <p:sp>
        <p:nvSpPr>
          <p:cNvPr id="24" name="WordArt 12"/>
          <p:cNvSpPr>
            <a:spLocks noChangeArrowheads="1" noChangeShapeType="1" noTextEdit="1"/>
          </p:cNvSpPr>
          <p:nvPr/>
        </p:nvSpPr>
        <p:spPr bwMode="auto">
          <a:xfrm>
            <a:off x="1714480" y="5929330"/>
            <a:ext cx="5181600" cy="7429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 ابذلي المعروف فانك اسعد الناس </a:t>
            </a:r>
            <a:r>
              <a:rPr lang="ar-SA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به</a:t>
            </a:r>
            <a:endParaRPr lang="ar-SA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7890" name="Picture 2" descr="Royalty-Free (RF) Clipart Illustration of a 3d Rodney Germ Character Chasing A Computer - Pos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58" y="3143248"/>
            <a:ext cx="2786082" cy="25717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6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11"/>
          <p:cNvSpPr>
            <a:spLocks noChangeArrowheads="1"/>
          </p:cNvSpPr>
          <p:nvPr/>
        </p:nvSpPr>
        <p:spPr bwMode="auto">
          <a:xfrm>
            <a:off x="500034" y="928670"/>
            <a:ext cx="7315200" cy="1447800"/>
          </a:xfrm>
          <a:prstGeom prst="rect">
            <a:avLst/>
          </a:prstGeom>
          <a:solidFill>
            <a:schemeClr val="bg1">
              <a:alpha val="38039"/>
            </a:scheme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لماذا نحكم على موقع معين </a:t>
            </a:r>
            <a:r>
              <a:rPr lang="ar-SA" sz="3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بانه</a:t>
            </a:r>
            <a:r>
              <a:rPr lang="ar-SA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موقع سيء؟</a:t>
            </a:r>
            <a:endParaRPr 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6148" name="Picture 6" descr="computer-world_~k03098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2362200"/>
            <a:ext cx="280193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0" name="WordArt 16"/>
          <p:cNvSpPr>
            <a:spLocks noChangeArrowheads="1" noChangeShapeType="1" noTextEdit="1"/>
          </p:cNvSpPr>
          <p:nvPr/>
        </p:nvSpPr>
        <p:spPr bwMode="auto">
          <a:xfrm>
            <a:off x="1643042" y="6000768"/>
            <a:ext cx="527685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ar-SA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اذا</a:t>
            </a:r>
            <a:r>
              <a:rPr lang="ar-SA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 لم تستعدي اليوم ,فليس الغد ملكا </a:t>
            </a:r>
            <a:r>
              <a:rPr lang="ar-SA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لك</a:t>
            </a:r>
            <a:r>
              <a:rPr lang="ar-SA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6150" name="Picture 4" descr="847171997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1285875" y="1571625"/>
            <a:ext cx="35718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5" descr="847171997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1285875" y="4857750"/>
            <a:ext cx="35718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7172" name="Oval 10"/>
          <p:cNvSpPr>
            <a:spLocks noChangeArrowheads="1"/>
          </p:cNvSpPr>
          <p:nvPr/>
        </p:nvSpPr>
        <p:spPr bwMode="auto">
          <a:xfrm>
            <a:off x="7315200" y="0"/>
            <a:ext cx="1828800" cy="1700202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المواقع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السيئة</a:t>
            </a:r>
            <a:endParaRPr 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85786" y="2857496"/>
            <a:ext cx="6572296" cy="20867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609600" indent="-6096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ar-S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مواقع تخالف عقيدة المسلم .</a:t>
            </a:r>
          </a:p>
          <a:p>
            <a:pPr marL="609600" indent="-6096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ar-S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مواقع مخلة بالآداب والأخلاق الفاضلة .</a:t>
            </a:r>
          </a:p>
          <a:p>
            <a:pPr marL="609600" indent="-6096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ar-S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مواقع تسيء للإسلام وأهله .</a:t>
            </a:r>
          </a:p>
          <a:p>
            <a:pPr marL="609600" indent="-6096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ar-S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مواقع تثير الفتن </a:t>
            </a:r>
            <a:r>
              <a:rPr lang="ar-SA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و</a:t>
            </a:r>
            <a:r>
              <a:rPr lang="ar-S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الأفكار الفاسدة 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  <p:bldP spid="7172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428875"/>
            <a:ext cx="9144000" cy="1357313"/>
          </a:xfrm>
          <a:prstGeom prst="rect">
            <a:avLst/>
          </a:prstGeom>
          <a:solidFill>
            <a:srgbClr val="05852D">
              <a:alpha val="36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0" y="600075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pic>
        <p:nvPicPr>
          <p:cNvPr id="7179" name="Picture 18" descr="سسسس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38" y="2357438"/>
            <a:ext cx="4500562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548680"/>
            <a:ext cx="7414499" cy="57367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428875"/>
            <a:ext cx="9144000" cy="1357313"/>
          </a:xfrm>
          <a:prstGeom prst="rect">
            <a:avLst/>
          </a:prstGeom>
          <a:solidFill>
            <a:srgbClr val="05852D">
              <a:alpha val="36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0" y="600075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7143768" y="214290"/>
            <a:ext cx="1785950" cy="1785950"/>
          </a:xfrm>
          <a:prstGeom prst="ellipse">
            <a:avLst/>
          </a:prstGeom>
          <a:solidFill>
            <a:srgbClr val="FF0000">
              <a:alpha val="66000"/>
            </a:srgbClr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اسعد بنوته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28662" y="785794"/>
            <a:ext cx="6215106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ما موقفك </a:t>
            </a:r>
            <a:r>
              <a:rPr lang="ar-SA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اذا</a:t>
            </a:r>
            <a:r>
              <a:rPr lang="ar-S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مررت بموقع سيء؟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7179" name="Picture 18" descr="سسسس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38" y="2357438"/>
            <a:ext cx="4500562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print"/>
          <a:srcRect l="4688" r="11523"/>
          <a:stretch>
            <a:fillRect/>
          </a:stretch>
        </p:blipFill>
        <p:spPr bwMode="auto">
          <a:xfrm>
            <a:off x="357188" y="285750"/>
            <a:ext cx="8491537" cy="633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428875"/>
            <a:ext cx="9144000" cy="1357313"/>
          </a:xfrm>
          <a:prstGeom prst="rect">
            <a:avLst/>
          </a:prstGeom>
          <a:solidFill>
            <a:srgbClr val="05852D">
              <a:alpha val="36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0" y="600075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7315200" y="0"/>
            <a:ext cx="1828800" cy="1700202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انعدام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امن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المعلومات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1" name="Picture 7" descr="26156-Clipart-Illustration-Of-A-Gray-Laptop-Computer-Locked-In-Chains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l="8654" t="7334" r="10576"/>
          <a:stretch>
            <a:fillRect/>
          </a:stretch>
        </p:blipFill>
        <p:spPr bwMode="auto">
          <a:xfrm>
            <a:off x="3635896" y="620689"/>
            <a:ext cx="4000528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467544" y="6334780"/>
            <a:ext cx="6718506" cy="523220"/>
          </a:xfrm>
          <a:prstGeom prst="rect">
            <a:avLst/>
          </a:prstGeom>
          <a:solidFill>
            <a:srgbClr val="FFFF99">
              <a:alpha val="56862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دعي الخلق </a:t>
            </a:r>
            <a:r>
              <a:rPr lang="ar-SA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للخالق </a:t>
            </a: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,و الحسد </a:t>
            </a:r>
            <a:r>
              <a:rPr lang="ar-SA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للموت </a:t>
            </a: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,و العدو للنسيان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39552" y="5157192"/>
            <a:ext cx="6526146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ماذا يعني انعدام امن المعلومات؟</a:t>
            </a:r>
            <a:endParaRPr lang="en-US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0" y="0"/>
            <a:ext cx="75963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SA" sz="4000" b="1" cap="none" spc="0" dirty="0" smtClean="0">
                <a:ln/>
                <a:effectLst/>
              </a:rPr>
              <a:t>استراتجية الرؤوس المرقمة والعصف الذهني</a:t>
            </a:r>
            <a:endParaRPr lang="ar-SA" sz="4000" b="1" cap="none" spc="0" dirty="0">
              <a:ln/>
              <a:effectLst/>
            </a:endParaRPr>
          </a:p>
        </p:txBody>
      </p:sp>
      <p:pic>
        <p:nvPicPr>
          <p:cNvPr id="16" name="صورة 15" descr="images (2)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1A1C1B"/>
              </a:clrFrom>
              <a:clrTo>
                <a:srgbClr val="1A1C1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568" y="692696"/>
            <a:ext cx="2866256" cy="23461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صورة 19" descr="ar24-260909-02_small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3140968"/>
            <a:ext cx="2880320" cy="16884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Picture 10" descr="26168-Clipart-Illustration-Of-A-Laptop-Computer-Behind-A-Crumbling-Brick-Wall-Symbolizing-Failing-Security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4737"/>
          <a:stretch>
            <a:fillRect/>
          </a:stretch>
        </p:blipFill>
        <p:spPr bwMode="auto">
          <a:xfrm>
            <a:off x="3707904" y="3284984"/>
            <a:ext cx="1865132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Picture 6" descr="http://img80.imageshack.us/img80/8789/ist21273063pcsecurityaz7.gif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76" t="8523" r="21164" b="17613"/>
          <a:stretch>
            <a:fillRect/>
          </a:stretch>
        </p:blipFill>
        <p:spPr bwMode="auto">
          <a:xfrm>
            <a:off x="5796136" y="3284984"/>
            <a:ext cx="1656184" cy="15378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مستطيل 33"/>
          <p:cNvSpPr/>
          <p:nvPr/>
        </p:nvSpPr>
        <p:spPr>
          <a:xfrm>
            <a:off x="251520" y="332656"/>
            <a:ext cx="6480720" cy="70788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cs typeface="MCS Hor 1 S_I Snail 2000" pitchFamily="2" charset="-78"/>
              </a:rPr>
              <a:t>ما هي  وسائل المحافظة على أمن المعلومات؟</a:t>
            </a: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838200" y="2362200"/>
            <a:ext cx="7391400" cy="2590800"/>
          </a:xfrm>
          <a:prstGeom prst="rect">
            <a:avLst/>
          </a:prstGeom>
          <a:solidFill>
            <a:srgbClr val="FFCC99">
              <a:alpha val="61176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ar-SA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0245" name="Oval 6"/>
          <p:cNvSpPr>
            <a:spLocks noChangeArrowheads="1"/>
          </p:cNvSpPr>
          <p:nvPr/>
        </p:nvSpPr>
        <p:spPr bwMode="auto">
          <a:xfrm>
            <a:off x="1981200" y="4114800"/>
            <a:ext cx="2438400" cy="1981200"/>
          </a:xfrm>
          <a:prstGeom prst="ellipse">
            <a:avLst/>
          </a:prstGeom>
          <a:solidFill>
            <a:srgbClr val="FFFF99">
              <a:alpha val="59999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ar-SA">
              <a:latin typeface="Calibri" pitchFamily="34" charset="0"/>
            </a:endParaRPr>
          </a:p>
        </p:txBody>
      </p:sp>
      <p:sp>
        <p:nvSpPr>
          <p:cNvPr id="10246" name="Oval 7"/>
          <p:cNvSpPr>
            <a:spLocks noChangeArrowheads="1"/>
          </p:cNvSpPr>
          <p:nvPr/>
        </p:nvSpPr>
        <p:spPr bwMode="auto">
          <a:xfrm>
            <a:off x="381000" y="685800"/>
            <a:ext cx="2438400" cy="1981200"/>
          </a:xfrm>
          <a:prstGeom prst="ellipse">
            <a:avLst/>
          </a:prstGeom>
          <a:solidFill>
            <a:schemeClr val="accent1">
              <a:alpha val="32941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ar-SA">
              <a:latin typeface="Calibri" pitchFamily="34" charset="0"/>
            </a:endParaRPr>
          </a:p>
        </p:txBody>
      </p:sp>
      <p:sp>
        <p:nvSpPr>
          <p:cNvPr id="10247" name="Oval 8"/>
          <p:cNvSpPr>
            <a:spLocks noChangeArrowheads="1"/>
          </p:cNvSpPr>
          <p:nvPr/>
        </p:nvSpPr>
        <p:spPr bwMode="auto">
          <a:xfrm>
            <a:off x="5364088" y="476672"/>
            <a:ext cx="2438400" cy="1981200"/>
          </a:xfrm>
          <a:prstGeom prst="ellipse">
            <a:avLst/>
          </a:prstGeom>
          <a:solidFill>
            <a:srgbClr val="FF0000">
              <a:alpha val="32941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ar-SA">
              <a:latin typeface="Calibri" pitchFamily="34" charset="0"/>
            </a:endParaRPr>
          </a:p>
        </p:txBody>
      </p:sp>
      <p:pic>
        <p:nvPicPr>
          <p:cNvPr id="13321" name="Picture 10" descr="26168-Clipart-Illustration-Of-A-Laptop-Computer-Behind-A-Crumbling-Brick-Wall-Symbolizing-Failing-Security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4737"/>
          <a:stretch>
            <a:fillRect/>
          </a:stretch>
        </p:blipFill>
        <p:spPr bwMode="auto">
          <a:xfrm>
            <a:off x="2411760" y="1700808"/>
            <a:ext cx="4500594" cy="3117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322" name="Picture 6" descr="http://img80.imageshack.us/img80/8789/ist21273063pcsecurityaz7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76" t="8523" r="21164" b="17613"/>
          <a:stretch>
            <a:fillRect/>
          </a:stretch>
        </p:blipFill>
        <p:spPr bwMode="auto">
          <a:xfrm>
            <a:off x="683568" y="4293096"/>
            <a:ext cx="2000264" cy="185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auto">
          <a:xfrm>
            <a:off x="7315200" y="0"/>
            <a:ext cx="1828800" cy="1700202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انعدام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امن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المعلومات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115616" y="6021288"/>
            <a:ext cx="609974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0" dirty="0" smtClean="0">
                <a:ln w="17780" cmpd="sng">
                  <a:solidFill>
                    <a:schemeClr val="accent2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عرض مقطع فيديو لكيفية تشفير ملفات تهمك</a:t>
            </a:r>
            <a:endParaRPr lang="ar-SA" sz="3200" b="1" cap="none" spc="0" dirty="0">
              <a:ln w="17780" cmpd="sng">
                <a:solidFill>
                  <a:schemeClr val="accent2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928</TotalTime>
  <Words>139</Words>
  <Application>Microsoft Office PowerPoint</Application>
  <PresentationFormat>عرض على الشاشة (3:4)‏</PresentationFormat>
  <Paragraphs>34</Paragraphs>
  <Slides>9</Slides>
  <Notes>8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Office Theme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amora</dc:creator>
  <cp:lastModifiedBy>nany</cp:lastModifiedBy>
  <cp:revision>66</cp:revision>
  <dcterms:created xsi:type="dcterms:W3CDTF">2010-03-24T04:42:38Z</dcterms:created>
  <dcterms:modified xsi:type="dcterms:W3CDTF">2014-04-10T15:26:39Z</dcterms:modified>
</cp:coreProperties>
</file>