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73" r:id="rId10"/>
    <p:sldId id="274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66" autoAdjust="0"/>
    <p:restoredTop sz="94624" autoAdjust="0"/>
  </p:normalViewPr>
  <p:slideViewPr>
    <p:cSldViewPr>
      <p:cViewPr varScale="1">
        <p:scale>
          <a:sx n="51" d="100"/>
          <a:sy n="51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q=%D8%A7%D9%84%D9%84%D9%87&amp;um=1&amp;hl=ar&amp;safe=active&amp;biw=1366&amp;bih=494&amp;tbm=isch&amp;tbnid=mfeAjqun9AdH2M:&amp;imgrefurl=http://cultural-cafe.blogspot.com/p/blog-page_01.html&amp;docid=UW5u7dj6wMsmsM&amp;imgurl=http://1.bp.blogspot.com/_h3miDp783eA/S8TYKhEY0DI/AAAAAAAAAMk/On4kpslDCK4/s1600/AlFlo2.gif&amp;w=465&amp;h=434&amp;ei=bxW-T4GeH8_S4QSgqNgj&amp;zoom=1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://www.google.com.sa/imgres?q=%D8%A7%D9%84%D8%B3%D9%86%D8%A9+%D8%A7%D9%84%D9%86%D8%A8%D9%88%D9%8A%D8%A9&amp;um=1&amp;hl=ar&amp;safe=active&amp;biw=1366&amp;bih=494&amp;tbm=isch&amp;tbnid=YvD-VUQdgd9YZM:&amp;imgrefurl=http://www.alsadiqa.com/topic-details.php?id=50&amp;docid=cHArZt8nkIwVvM&amp;imgurl=http://www.alsadiqa.com/uploads/images/news/805mohamed1_1314024277.jpg&amp;w=250&amp;h=227&amp;ei=GxO-T9CIB6ng4QScvvAY&amp;zoom=1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q=%D8%A7%D9%84%D9%82%D8%B1%D8%A2%D9%86&amp;um=1&amp;hl=ar&amp;safe=active&amp;biw=1366&amp;bih=494&amp;tbm=isch&amp;tbnid=VeQZ9dvHnqgIfM:&amp;imgrefurl=http://jqrs.qurancomplex.gov.sa/?p=64&amp;docid=KbijxpKhWn9DoM&amp;imgurl=http://jqrs.qurancomplex.gov.sa/wp-content/uploads/2009/07/Quran1.jpg&amp;w=585&amp;h=432&amp;ei=IxK-T4iONobS4QSxp_AV&amp;zoom=1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3000364" y="214290"/>
            <a:ext cx="415281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أركان الإسلام </a:t>
            </a:r>
          </a:p>
          <a:p>
            <a:pPr algn="ctr"/>
            <a:endParaRPr lang="ar-S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http://kids.islamweb.net/subjects/Images/AlSalah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5429264"/>
            <a:ext cx="3207177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2" descr="http://www.mayyar.com/album/data/media/57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771527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86116" y="188640"/>
            <a:ext cx="525374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والركن الخامس :</a:t>
            </a:r>
            <a:endParaRPr lang="ar-SA" sz="6000" b="1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0" y="1071546"/>
            <a:ext cx="8786842" cy="5429288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endParaRPr lang="ar-SA" sz="3600" b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ctr"/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حج بيت الله الحرام لمن استطاع إليه سبيلا :</a:t>
            </a:r>
            <a:r>
              <a:rPr lang="ar-SA" sz="3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ويجب في العمر مرة واحدة :فيلتقي المسلمون من كل أنحاء العالم في مكة ويقومون بعبادات متنوعة كالإحرام والطواف حول الكعبة  والوقوف بعرفة ورمي الجمرات في مكان واحد وزمان واحد .... </a:t>
            </a:r>
            <a:endParaRPr lang="ar-EG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ar-SA" sz="4800" b="1" dirty="0"/>
          </a:p>
        </p:txBody>
      </p:sp>
      <p:pic>
        <p:nvPicPr>
          <p:cNvPr id="5" name="bigImage" descr="http://ts4.mm.bing.net/images/thumbnail.aspx?q=4717502503846931&amp;id=7021ecb8bc152266f7430253ee4cefc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5" y="5500703"/>
            <a:ext cx="185735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على شكل سحابة 1"/>
          <p:cNvSpPr/>
          <p:nvPr/>
        </p:nvSpPr>
        <p:spPr>
          <a:xfrm>
            <a:off x="0" y="285728"/>
            <a:ext cx="2664296" cy="1357322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5400" b="1" dirty="0" smtClean="0">
              <a:solidFill>
                <a:srgbClr val="FFFF00"/>
              </a:solidFill>
            </a:endParaRPr>
          </a:p>
          <a:p>
            <a:pPr algn="ctr"/>
            <a:r>
              <a:rPr lang="ar-EG" sz="5400" b="1" dirty="0" smtClean="0">
                <a:solidFill>
                  <a:srgbClr val="FFFF00"/>
                </a:solidFill>
              </a:rPr>
              <a:t>نشاط</a:t>
            </a:r>
            <a:endParaRPr lang="en-US" sz="5400" b="1" dirty="0" smtClean="0">
              <a:solidFill>
                <a:srgbClr val="FFFF00"/>
              </a:solidFill>
            </a:endParaRPr>
          </a:p>
          <a:p>
            <a:pPr algn="ctr"/>
            <a:endParaRPr lang="ar-SA" sz="5400" b="1" dirty="0"/>
          </a:p>
        </p:txBody>
      </p:sp>
      <p:sp>
        <p:nvSpPr>
          <p:cNvPr id="8" name="مستطيل 7"/>
          <p:cNvSpPr/>
          <p:nvPr/>
        </p:nvSpPr>
        <p:spPr>
          <a:xfrm>
            <a:off x="3143240" y="248173"/>
            <a:ext cx="564360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أكتب في الحقول الفارغة ما يتناسب مع الحقول التي فوقها </a:t>
            </a:r>
            <a:r>
              <a:rPr kumimoji="0" lang="ar-EG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  <a:endParaRPr lang="ar-SA" sz="32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071538" y="1428736"/>
          <a:ext cx="7072362" cy="3016572"/>
        </p:xfrm>
        <a:graphic>
          <a:graphicData uri="http://schemas.openxmlformats.org/drawingml/2006/table">
            <a:tbl>
              <a:tblPr rtl="1"/>
              <a:tblGrid>
                <a:gridCol w="3536181"/>
                <a:gridCol w="3536181"/>
              </a:tblGrid>
              <a:tr h="33290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EG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أركان تتجلى فيها الرحمة بين المسلمين 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EG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أركان فيها التعارف والتآلف بين المسلمين  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38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38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90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EG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أركان فيها البذل والعطاء </a:t>
                      </a:r>
                      <a:endParaRPr lang="en-US" sz="24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EG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أركان تزيد من معنى الإخلاص لله عز وجل  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38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38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24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2714612" y="4572008"/>
          <a:ext cx="2844172" cy="2410533"/>
        </p:xfrm>
        <a:graphic>
          <a:graphicData uri="http://schemas.openxmlformats.org/drawingml/2006/table">
            <a:tbl>
              <a:tblPr rtl="1"/>
              <a:tblGrid>
                <a:gridCol w="2844172"/>
              </a:tblGrid>
              <a:tr h="94749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EG" sz="2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أركان تحتاج إلى الصبر  والمجاهدة في أدائها</a:t>
                      </a:r>
                      <a:endParaRPr lang="en-US" sz="2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ar-SA" sz="20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35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ar-SA" sz="20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endParaRPr kumimoji="0" lang="en-US" sz="3600" b="1" i="0" u="none" strike="noStrike" kern="1200" normalizeH="0" baseline="0" dirty="0">
                        <a:ln w="18000">
                          <a:solidFill>
                            <a:srgbClr val="FF0000"/>
                          </a:solidFill>
                          <a:prstDash val="solid"/>
                          <a:miter lim="800000"/>
                        </a:ln>
                        <a:solidFill>
                          <a:srgbClr val="00B050"/>
                        </a:solidFill>
                        <a:effectLst>
                          <a:outerShdw blurRad="25500" dist="23000" dir="702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Calibri" pitchFamily="34" charset="0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43437" y="2071678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الصلاة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643438" y="2500306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الزكاة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14414" y="2071678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الصلاة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14414" y="2428868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الحج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43438" y="3500438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الزكاة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572000" y="4000504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الحج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357290" y="3500438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الشهادتين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85852" y="4000504"/>
            <a:ext cx="32861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2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الصوم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357422" y="5500702"/>
            <a:ext cx="328614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6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الحج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428860" y="6211669"/>
            <a:ext cx="328614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ar-SA" sz="3600" b="1" i="0" u="none" strike="noStrike" normalizeH="0" baseline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الصوم </a:t>
            </a:r>
            <a:endParaRPr lang="ar-SA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" name="bigImage" descr="http://ts1.mm.bing.net/images/thumbnail.aspx?q=4887458650653272&amp;id=9083e98e47e8699a0e6c77420668c7e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357826"/>
            <a:ext cx="2357422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انفجار 2 2"/>
          <p:cNvSpPr/>
          <p:nvPr/>
        </p:nvSpPr>
        <p:spPr>
          <a:xfrm>
            <a:off x="2195736" y="692696"/>
            <a:ext cx="5688632" cy="547260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000" dirty="0" smtClean="0"/>
          </a:p>
          <a:p>
            <a:pPr algn="ctr"/>
            <a:r>
              <a:rPr lang="ar-EG" sz="6000" b="1" dirty="0" smtClean="0">
                <a:solidFill>
                  <a:srgbClr val="FF0000"/>
                </a:solidFill>
              </a:rPr>
              <a:t>الأسئلة ؟</a:t>
            </a:r>
            <a:endParaRPr lang="en-US" sz="6000" b="1" dirty="0" smtClean="0">
              <a:solidFill>
                <a:srgbClr val="FF0000"/>
              </a:solidFill>
            </a:endParaRPr>
          </a:p>
          <a:p>
            <a:pPr algn="ctr"/>
            <a:endParaRPr lang="ar-SA" sz="6000" dirty="0"/>
          </a:p>
        </p:txBody>
      </p:sp>
      <p:pic>
        <p:nvPicPr>
          <p:cNvPr id="4" name="il_fi" descr="z3942d7tmv008vcw8ifev68zvoeolhgq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0"/>
            <a:ext cx="2143108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8598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03648" y="646529"/>
            <a:ext cx="6696744" cy="10156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6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 أكمل الفراغات الآتية :</a:t>
            </a:r>
            <a:endParaRPr kumimoji="0" lang="ar-EG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صورة 2" descr="8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773403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928662" y="2357430"/>
            <a:ext cx="5832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أركان الإسلام هي </a:t>
            </a:r>
            <a:endParaRPr kumimoji="0" lang="ar-EG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85720" y="3286124"/>
            <a:ext cx="633271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</a:t>
            </a: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شهادة أن لا إله إلا</a:t>
            </a:r>
            <a:r>
              <a:rPr lang="ar-SA" sz="4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.........وشهادة أن محمدا .....................</a:t>
            </a:r>
            <a:endParaRPr kumimoji="0" lang="ar-EG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80331" y="3214686"/>
            <a:ext cx="9669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الله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571604" y="3786190"/>
            <a:ext cx="3181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رسول الله 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9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0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bouquet-of-hibiscus-and-rectangular-labe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21470"/>
            <a:ext cx="6336704" cy="6615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71800" y="692696"/>
            <a:ext cx="367240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4400" b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2- إقام </a:t>
            </a:r>
            <a:r>
              <a:rPr kumimoji="0" lang="ar-EG" sz="4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</a:t>
            </a:r>
            <a:endParaRPr kumimoji="0" lang="ar-EG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 flipH="1">
            <a:off x="3357554" y="1285860"/>
            <a:ext cx="2207413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6600" b="1" dirty="0" smtClean="0">
                <a:solidFill>
                  <a:schemeClr val="tx2"/>
                </a:solidFill>
              </a:rPr>
              <a:t>الصلاة </a:t>
            </a:r>
            <a:endParaRPr lang="ar-EG" sz="4800" b="1" dirty="0">
              <a:solidFill>
                <a:schemeClr val="tx2"/>
              </a:solidFill>
            </a:endParaRPr>
          </a:p>
        </p:txBody>
      </p:sp>
      <p:pic>
        <p:nvPicPr>
          <p:cNvPr id="5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8598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wales.com/ex/data/thumbnails/15/notice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4534" y="260648"/>
            <a:ext cx="6529834" cy="6310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483768" y="1628800"/>
            <a:ext cx="431796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..............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الزكاة </a:t>
            </a:r>
            <a:endParaRPr kumimoji="0" lang="ar-EG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 flipH="1">
            <a:off x="1643042" y="1571612"/>
            <a:ext cx="528641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5400" b="1" dirty="0" smtClean="0">
                <a:solidFill>
                  <a:schemeClr val="tx2"/>
                </a:solidFill>
              </a:rPr>
              <a:t>إيتاء </a:t>
            </a:r>
            <a:endParaRPr lang="ar-EG" sz="3600" b="1" dirty="0">
              <a:solidFill>
                <a:schemeClr val="tx2"/>
              </a:solidFill>
            </a:endParaRPr>
          </a:p>
        </p:txBody>
      </p:sp>
      <p:pic>
        <p:nvPicPr>
          <p:cNvPr id="5" name="il_fi" descr="e4beb245682ab8027574a0acf9cec49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8598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tf18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052736"/>
            <a:ext cx="5001344" cy="4001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مستطيل 2"/>
          <p:cNvSpPr/>
          <p:nvPr/>
        </p:nvSpPr>
        <p:spPr>
          <a:xfrm>
            <a:off x="4067944" y="2564904"/>
            <a:ext cx="317907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تمهيد </a:t>
            </a:r>
            <a:endParaRPr lang="ar-SA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صورة 3" descr="http://t0.gstatic.com/images?q=tbn:ANd9GcT-68Pxn4gYLoFBDe22qCRWthtESakv5xQV81GWFtbCtBj5GiVVtMP6sSae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00023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 descr="http://t2.gstatic.com/images?q=tbn:ANd9GcS9yOFxUFOXPClF3P4nttv5jDjdtey4lgtcvtLwfGCsX1NqNCB8oPwdPOFl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857760"/>
            <a:ext cx="235742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http://www.aljawariss.com/up/uploads/images/aljawariss-e03e06386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57232"/>
            <a:ext cx="8108260" cy="5092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15616" y="1285860"/>
            <a:ext cx="581383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4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كل بناء لا بد له من أركان وأسس يقوم عليها ودين الإسلام له أركان خمسة وعليها يقوم هذا الدين العظيم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4" name="il_fi" descr="www-St-Takla-org___Allah-wor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14480" cy="121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_1_~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980728"/>
            <a:ext cx="7248804" cy="54366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مستطيل 4"/>
          <p:cNvSpPr/>
          <p:nvPr/>
        </p:nvSpPr>
        <p:spPr>
          <a:xfrm>
            <a:off x="4929189" y="188640"/>
            <a:ext cx="3610675" cy="11079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قال النبي </a:t>
            </a:r>
            <a:r>
              <a:rPr lang="ar-SA" sz="6600" b="1" dirty="0" smtClean="0"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</a:t>
            </a:r>
            <a:endParaRPr lang="ar-SA" sz="6000" b="1" dirty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123728" y="1643050"/>
            <a:ext cx="547260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solidFill>
                  <a:srgbClr val="FF0000"/>
                </a:solidFill>
              </a:rPr>
              <a:t>( بني الإسلام على خمس : شهادة أن لا إله إلا الله  وأن محمدا رسول الله </a:t>
            </a:r>
            <a:r>
              <a:rPr lang="ar-EG" sz="4400" b="1" dirty="0" err="1" smtClean="0">
                <a:solidFill>
                  <a:srgbClr val="FF0000"/>
                </a:solidFill>
              </a:rPr>
              <a:t>وإقام</a:t>
            </a:r>
            <a:r>
              <a:rPr lang="ar-EG" sz="4400" b="1" dirty="0" smtClean="0">
                <a:solidFill>
                  <a:srgbClr val="FF0000"/>
                </a:solidFill>
              </a:rPr>
              <a:t> الصلاة وإيتاء الزكاة وصوم رمضان وحج البيت ) </a:t>
            </a:r>
            <a:endParaRPr kumimoji="0" lang="ar-EG" sz="3600" b="1" i="0" u="none" strike="noStrike" spc="50" normalizeH="0" baseline="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 descr="http://t1.gstatic.com/images?q=tbn:ANd9GcS3NBrU6u4CdlsA3VX0jRGJNk7rZPAgGVy7QY1Jx2_YwoSf9nlBrQ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9198"/>
            <a:ext cx="157160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571736" y="285728"/>
            <a:ext cx="3193503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48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أركان الإسلام </a:t>
            </a:r>
            <a:r>
              <a:rPr lang="ar-EG" sz="48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  <a:endParaRPr lang="ar-SA" sz="4800" b="1" dirty="0"/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357158" y="1357298"/>
            <a:ext cx="8572528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سهم للأسفل 6"/>
          <p:cNvSpPr/>
          <p:nvPr/>
        </p:nvSpPr>
        <p:spPr>
          <a:xfrm>
            <a:off x="8429652" y="1357298"/>
            <a:ext cx="428628" cy="14287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سهم للأسفل 7"/>
          <p:cNvSpPr/>
          <p:nvPr/>
        </p:nvSpPr>
        <p:spPr>
          <a:xfrm>
            <a:off x="6858016" y="1357298"/>
            <a:ext cx="428628" cy="14287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سهم للأسفل 8"/>
          <p:cNvSpPr/>
          <p:nvPr/>
        </p:nvSpPr>
        <p:spPr>
          <a:xfrm>
            <a:off x="4786314" y="1357298"/>
            <a:ext cx="428628" cy="14287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سهم للأسفل 9"/>
          <p:cNvSpPr/>
          <p:nvPr/>
        </p:nvSpPr>
        <p:spPr>
          <a:xfrm>
            <a:off x="2500298" y="1357298"/>
            <a:ext cx="428628" cy="14287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سهم للأسفل 10"/>
          <p:cNvSpPr/>
          <p:nvPr/>
        </p:nvSpPr>
        <p:spPr>
          <a:xfrm>
            <a:off x="428596" y="1357298"/>
            <a:ext cx="428628" cy="14287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8001024" y="1571612"/>
            <a:ext cx="1071538" cy="4286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1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4" name="شكل بيضاوي 13"/>
          <p:cNvSpPr/>
          <p:nvPr/>
        </p:nvSpPr>
        <p:spPr>
          <a:xfrm>
            <a:off x="4429124" y="1571612"/>
            <a:ext cx="1071538" cy="4286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 smtClean="0">
              <a:solidFill>
                <a:srgbClr val="FF0000"/>
              </a:solidFill>
            </a:endParaRPr>
          </a:p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3</a:t>
            </a:r>
          </a:p>
          <a:p>
            <a:pPr algn="ctr"/>
            <a:endParaRPr lang="ar-SA" dirty="0"/>
          </a:p>
        </p:txBody>
      </p:sp>
      <p:sp>
        <p:nvSpPr>
          <p:cNvPr id="15" name="شكل بيضاوي 14"/>
          <p:cNvSpPr/>
          <p:nvPr/>
        </p:nvSpPr>
        <p:spPr>
          <a:xfrm>
            <a:off x="2143108" y="1571612"/>
            <a:ext cx="1071538" cy="4286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4</a:t>
            </a:r>
          </a:p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71438" y="1571612"/>
            <a:ext cx="1071538" cy="4286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5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6572264" y="1571612"/>
            <a:ext cx="1071538" cy="42862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2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7572396" y="2857496"/>
            <a:ext cx="150016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شهادة أن لا إله إلا الله وأن محمدا رسول الله </a:t>
            </a:r>
            <a:endParaRPr lang="ar-SA" sz="2400" b="1" dirty="0"/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5929322" y="2857496"/>
            <a:ext cx="150016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إقامة الصلاة </a:t>
            </a:r>
          </a:p>
          <a:p>
            <a:pPr algn="ctr"/>
            <a:endParaRPr lang="ar-SA" dirty="0"/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4143372" y="2857496"/>
            <a:ext cx="150016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إيتاء الزكاة</a:t>
            </a:r>
          </a:p>
          <a:p>
            <a:pPr algn="ctr"/>
            <a:endParaRPr lang="ar-SA" dirty="0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000232" y="2928934"/>
            <a:ext cx="150016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/>
              <a:t>صوم رمضان</a:t>
            </a:r>
          </a:p>
          <a:p>
            <a:pPr algn="ctr"/>
            <a:endParaRPr lang="ar-SA" dirty="0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71438" y="2857496"/>
            <a:ext cx="150016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حج بيت الله الحرام</a:t>
            </a:r>
          </a:p>
          <a:p>
            <a:pPr algn="ctr"/>
            <a:endParaRPr lang="ar-SA" dirty="0"/>
          </a:p>
        </p:txBody>
      </p:sp>
      <p:pic>
        <p:nvPicPr>
          <p:cNvPr id="23" name="il_fi" descr="48823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356950"/>
            <a:ext cx="4500594" cy="150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86116" y="188640"/>
            <a:ext cx="525374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فالركن الأول :</a:t>
            </a:r>
            <a:endParaRPr lang="ar-SA" sz="6000" b="1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785786" y="1340768"/>
            <a:ext cx="8001056" cy="466000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endParaRPr lang="ar-SA" sz="48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ctr"/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شهادة أن لا إله إلا الله وأن محمدا رسول الله: </a:t>
            </a:r>
            <a:r>
              <a:rPr lang="ar-SA" sz="40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وهو أعظم الأركان ولا يدخل الإنسان في دين الإسلام إلا إذا نطق بالشهادتين </a:t>
            </a:r>
            <a:endParaRPr lang="ar-EG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ar-SA" sz="4800" b="1" dirty="0"/>
          </a:p>
        </p:txBody>
      </p:sp>
      <p:pic>
        <p:nvPicPr>
          <p:cNvPr id="5" name="bigImage" descr="http://ts3.mm.bing.net/images/thumbnail.aspx?q=4792350891704582&amp;id=358aff74cd8ae524b54467ef6dddee4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4310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86116" y="188640"/>
            <a:ext cx="525374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والركن الثاني:</a:t>
            </a:r>
            <a:endParaRPr lang="ar-SA" sz="6000" b="1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785786" y="1142984"/>
            <a:ext cx="8001056" cy="535785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endParaRPr lang="ar-SA" sz="48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ctr"/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إقامة الصلاة :</a:t>
            </a:r>
            <a:r>
              <a:rPr lang="ar-SA" sz="40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الصلاة واجبة في حال الصحة والمرض وحال الإقامة والسفر وحال الأمن والخوف ويؤمر </a:t>
            </a:r>
            <a:r>
              <a:rPr lang="ar-SA" sz="40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بها</a:t>
            </a:r>
            <a:r>
              <a:rPr lang="ar-SA" sz="40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الصغير إذا كان عمره سبع سنوات حتى يبلغ العاشرة وبعد ذلك إن لم يصل أدبه وليه حتى يؤديها</a:t>
            </a:r>
            <a:endParaRPr lang="ar-EG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ar-SA" sz="4800" b="1" dirty="0"/>
          </a:p>
        </p:txBody>
      </p:sp>
      <p:pic>
        <p:nvPicPr>
          <p:cNvPr id="6" name="il_fi" descr="812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016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86116" y="188640"/>
            <a:ext cx="525374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والركن الثالث :</a:t>
            </a:r>
            <a:endParaRPr lang="ar-SA" sz="6000" b="1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785786" y="1340768"/>
            <a:ext cx="8001056" cy="466000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endParaRPr lang="ar-SA" sz="48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ctr"/>
            <a:r>
              <a:rPr lang="ar-SA" sz="5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إيتاء الزكاة : </a:t>
            </a:r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فمن كان عنده مال تجب فيه الزكاة فعليه أن يخرج زكاة هذا المال ويدفعها لمستحقيها من الفقراء والمساكين ونحوهم </a:t>
            </a:r>
            <a:endParaRPr lang="ar-EG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ar-SA" sz="4800" b="1" dirty="0"/>
          </a:p>
        </p:txBody>
      </p:sp>
      <p:pic>
        <p:nvPicPr>
          <p:cNvPr id="5" name="صورة 4" descr="ANd9GcRudgptzjteFP-Q32XoI7dA6gk7tJZxex0o4FS6uPgCgQNEDo26g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86116" y="188640"/>
            <a:ext cx="525374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6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والركن الرابع :</a:t>
            </a:r>
            <a:endParaRPr lang="ar-SA" sz="6000" b="1" dirty="0"/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785786" y="1340768"/>
            <a:ext cx="8001056" cy="466000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endParaRPr lang="ar-SA" sz="48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ctr"/>
            <a:r>
              <a:rPr lang="ar-SA" sz="40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صوم رمضان : </a:t>
            </a:r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وهو واجب على المكلفين وكان الصحابة رضي الله عنهم يعودون أطفالهم عليه حتى لا يستثقلوه وبالصوم يعرف الغني حاجة الفقير للطعام والشراب </a:t>
            </a:r>
            <a:endParaRPr lang="ar-EG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ar-SA" sz="4800" b="1" dirty="0"/>
          </a:p>
        </p:txBody>
      </p:sp>
      <p:pic>
        <p:nvPicPr>
          <p:cNvPr id="5" name="rg_hi" descr="ANd9GcRYZCKVN2ErK4hw8kE9MztoRMWWMFj_TwyUK-JFxtGTfZJsdoj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18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326</Words>
  <Application>Microsoft Office PowerPoint</Application>
  <PresentationFormat>عرض على الشاشة (3:4)‏</PresentationFormat>
  <Paragraphs>63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Admin</cp:lastModifiedBy>
  <cp:revision>39</cp:revision>
  <dcterms:modified xsi:type="dcterms:W3CDTF">2012-07-14T00:06:27Z</dcterms:modified>
</cp:coreProperties>
</file>