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5"/>
  </p:notesMasterIdLst>
  <p:sldIdLst>
    <p:sldId id="261" r:id="rId2"/>
    <p:sldId id="270" r:id="rId3"/>
    <p:sldId id="262" r:id="rId4"/>
    <p:sldId id="263" r:id="rId5"/>
    <p:sldId id="271" r:id="rId6"/>
    <p:sldId id="272" r:id="rId7"/>
    <p:sldId id="273" r:id="rId8"/>
    <p:sldId id="274" r:id="rId9"/>
    <p:sldId id="267" r:id="rId10"/>
    <p:sldId id="268" r:id="rId11"/>
    <p:sldId id="269" r:id="rId12"/>
    <p:sldId id="275" r:id="rId13"/>
    <p:sldId id="276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66" autoAdjust="0"/>
    <p:restoredTop sz="94624" autoAdjust="0"/>
  </p:normalViewPr>
  <p:slideViewPr>
    <p:cSldViewPr>
      <p:cViewPr varScale="1">
        <p:scale>
          <a:sx n="51" d="100"/>
          <a:sy n="51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E0652D5-D5D0-4FDA-8562-8D5391D6E4D6}" type="datetimeFigureOut">
              <a:rPr lang="ar-EG" smtClean="0"/>
              <a:pPr/>
              <a:t>25/08/1433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BFECAEC-8DEE-4D5F-9CE6-0C8ABC98DC22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257F-1C5E-4373-A3B0-C10542FAB67C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q=%D8%A7%D9%84%D9%82%D8%B1%D8%A2%D9%86&amp;um=1&amp;hl=ar&amp;safe=active&amp;biw=1366&amp;bih=494&amp;tbm=isch&amp;tbnid=VeQZ9dvHnqgIfM:&amp;imgrefurl=http://jqrs.qurancomplex.gov.sa/?p=64&amp;docid=KbijxpKhWn9DoM&amp;imgurl=http://jqrs.qurancomplex.gov.sa/wp-content/uploads/2009/07/Quran1.jpg&amp;w=585&amp;h=432&amp;ei=IxK-T4iONobS4QSxp_AV&amp;zoom=1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q=%D8%A7%D9%84%D9%84%D9%87&amp;um=1&amp;hl=ar&amp;safe=active&amp;biw=1366&amp;bih=494&amp;tbm=isch&amp;tbnid=mfeAjqun9AdH2M:&amp;imgrefurl=http://cultural-cafe.blogspot.com/p/blog-page_01.html&amp;docid=UW5u7dj6wMsmsM&amp;imgurl=http://1.bp.blogspot.com/_h3miDp783eA/S8TYKhEY0DI/AAAAAAAAAMk/On4kpslDCK4/s1600/AlFlo2.gif&amp;w=465&amp;h=434&amp;ei=bxW-T4GeH8_S4QSgqNgj&amp;zoom=1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photos.xx.fbcdn.net/hphotos-ash3/c20.0.403.403/p403x403/580024_375717535810136_349188741796349_949627_159173929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7448630" cy="3500462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10454" y="-71462"/>
            <a:ext cx="68762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8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إقام</a:t>
            </a:r>
            <a:r>
              <a:rPr kumimoji="0" lang="ar-EG" sz="88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الصلاة</a:t>
            </a:r>
            <a:endParaRPr kumimoji="0" lang="ar-EG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Picture 4" descr="http://www.amal-movement.com/kids/salat_files/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46" y="4857760"/>
            <a:ext cx="4057694" cy="1928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ntitled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548680"/>
            <a:ext cx="8748464" cy="5710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4974978" y="2335122"/>
            <a:ext cx="324036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 ما الركن الثاني من أركان الإسلام ؟</a:t>
            </a:r>
            <a:endParaRPr lang="ar-S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27584" y="2821070"/>
            <a:ext cx="324036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6600" b="1" dirty="0" smtClean="0">
                <a:solidFill>
                  <a:schemeClr val="tx2">
                    <a:lumMod val="75000"/>
                  </a:schemeClr>
                </a:solidFill>
              </a:rPr>
              <a:t>إقام الصلاة</a:t>
            </a:r>
            <a:endParaRPr lang="ar-SA" sz="6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79512" y="1302237"/>
            <a:ext cx="62498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 كم عدد الصلوات المفروضة ؟</a:t>
            </a:r>
            <a:endParaRPr lang="ar-SA" sz="4400" b="1" dirty="0" smtClean="0"/>
          </a:p>
        </p:txBody>
      </p:sp>
      <p:sp>
        <p:nvSpPr>
          <p:cNvPr id="5" name="تمرير أفقي 4"/>
          <p:cNvSpPr/>
          <p:nvPr/>
        </p:nvSpPr>
        <p:spPr>
          <a:xfrm>
            <a:off x="357158" y="2857496"/>
            <a:ext cx="5357850" cy="1758613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EG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خمس صلوات </a:t>
            </a:r>
            <a:endParaRPr lang="ar-SA" sz="8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il_fi" descr="z3942d7tmv008vcw8ifev68zvoeolhgq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429133"/>
            <a:ext cx="300036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2388" y="1285860"/>
            <a:ext cx="496399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3- ما معنى إقام الصلاة ؟</a:t>
            </a:r>
            <a:endParaRPr lang="ar-SA" sz="4400" b="1" dirty="0" smtClean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85752" y="3071810"/>
            <a:ext cx="7358082" cy="2349579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التعبد لله تعالى بأداء الصلوات الخمس المفروضة في الأوقات المحددة بالصفة التي بنها النبي محمد .</a:t>
            </a:r>
            <a:endParaRPr lang="ar-EG" sz="3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rg_hi" descr="ANd9GcSAvEW-dCyU4eEclcqpV5lp3du_0X2uQNoWJJ5RyIdh5gDYFC2h7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20" y="857232"/>
            <a:ext cx="6249876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4- ما الدليل على الركن الثاني من أركان الإسلام ؟</a:t>
            </a:r>
            <a:endParaRPr lang="ar-SA" sz="4400" b="1" dirty="0" smtClean="0"/>
          </a:p>
        </p:txBody>
      </p:sp>
      <p:sp>
        <p:nvSpPr>
          <p:cNvPr id="5" name="تمرير أفقي 4"/>
          <p:cNvSpPr/>
          <p:nvPr/>
        </p:nvSpPr>
        <p:spPr>
          <a:xfrm>
            <a:off x="357158" y="2857496"/>
            <a:ext cx="5357850" cy="3067348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قوله تعالى : ( وأقيموا الصلاة </a:t>
            </a:r>
            <a:r>
              <a:rPr lang="ar-EG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وءاتوا</a:t>
            </a:r>
            <a:r>
              <a:rPr lang="ar-EG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الزكاة واركعوا مع الراكعين )</a:t>
            </a:r>
            <a:endParaRPr lang="ar-EG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rg_hi" descr="ANd9GcT1NEU3EecgJyYRqyZu6zY_8xyj7_XqqK_m07mxH91iXROsEfH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786322"/>
            <a:ext cx="285748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://store3.up-00.com/Dec10/orA921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340768"/>
            <a:ext cx="597666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611560" y="332656"/>
            <a:ext cx="525658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</a:br>
            <a: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تمهيد</a:t>
            </a:r>
            <a:endParaRPr kumimoji="0" lang="ar-EG" sz="96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bigImage" descr="http://ts2.mm.bing.net/images/thumbnail.aspx?q=4517941158347069&amp;id=f9c7cd571aed78b98d47d18d95fa7c72"/>
          <p:cNvPicPr/>
          <p:nvPr/>
        </p:nvPicPr>
        <p:blipFill>
          <a:blip r:embed="rId4">
            <a:lum bright="9000"/>
          </a:blip>
          <a:srcRect/>
          <a:stretch>
            <a:fillRect/>
          </a:stretch>
        </p:blipFill>
        <p:spPr bwMode="auto">
          <a:xfrm>
            <a:off x="2786050" y="0"/>
            <a:ext cx="3643338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476321"/>
            <a:ext cx="5643602" cy="452431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كلنا نحرص على أداء الصلوات الخمس المفروضة</a:t>
            </a:r>
            <a:r>
              <a:rPr kumimoji="0" lang="ar-EG" sz="48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.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EG" sz="4800" b="1" spc="5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ولكن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كيف نؤدي الصلاة صحيحة كما أمرنا ربنا لنفوز بالجنة ؟</a:t>
            </a:r>
            <a:endParaRPr kumimoji="0" lang="ar-EG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l_fi" descr="812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428736"/>
            <a:ext cx="285748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14348" y="357166"/>
            <a:ext cx="4572032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معنى إقام الصلاة :</a:t>
            </a:r>
            <a:endParaRPr kumimoji="0" lang="ar-EG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57158" y="1785926"/>
            <a:ext cx="5072098" cy="418838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التعبد لله تعالى بأداء الصلوات الخمس المفروضة في الأوقات المحددة بالصفة التي بنها النبي محمد .</a:t>
            </a:r>
            <a:endParaRPr kumimoji="0" lang="ar-EG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l_fi" descr="www-St-Takla-org___Allah-wor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357298"/>
            <a:ext cx="27146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1438" y="339376"/>
            <a:ext cx="5357818" cy="1628418"/>
          </a:xfrm>
          <a:prstGeom prst="bevel">
            <a:avLst>
              <a:gd name="adj" fmla="val 5704"/>
            </a:avLst>
          </a:prstGeom>
          <a:solidFill>
            <a:srgbClr val="FFFF00"/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الصلوات المفروضة خمس </a:t>
            </a:r>
            <a:r>
              <a:rPr lang="ar-EG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وهي :</a:t>
            </a:r>
            <a:endParaRPr kumimoji="0" lang="ar-EG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57158" y="2343880"/>
            <a:ext cx="5072098" cy="337113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الفجر والظهر والعصر 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والمغرب والعشاء ، ولكل صلاة وقت يجب أن تؤدى فيه .</a:t>
            </a:r>
            <a:endParaRPr kumimoji="0" lang="ar-EG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صورة 3" descr="http://t1.gstatic.com/images?q=tbn:ANd9GcS3NBrU6u4CdlsA3VX0jRGJNk7rZPAgGVy7QY1Jx2_YwoSf9nlBrQ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5" y="1285860"/>
            <a:ext cx="257173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28596" y="719720"/>
            <a:ext cx="4857784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دليل وجوب الصلاة :</a:t>
            </a:r>
            <a:endParaRPr kumimoji="0" lang="ar-EG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57158" y="2143116"/>
            <a:ext cx="5072098" cy="2866430"/>
          </a:xfrm>
          <a:prstGeom prst="flowChartDocumen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قوله تعالى</a:t>
            </a:r>
            <a:r>
              <a:rPr kumimoji="0" lang="ar-EG" sz="48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: ( وأقيموا الصلاة </a:t>
            </a:r>
            <a:r>
              <a:rPr kumimoji="0" lang="ar-EG" sz="4800" b="1" i="0" u="none" strike="noStrike" normalizeH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وءاتوا</a:t>
            </a:r>
            <a:r>
              <a:rPr kumimoji="0" lang="ar-EG" sz="48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الزكاة واركعوا مع الراكعين )</a:t>
            </a:r>
            <a:endParaRPr kumimoji="0" lang="ar-EG" sz="40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736"/>
            <a:ext cx="271461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85786" y="1142984"/>
            <a:ext cx="4572032" cy="3373279"/>
          </a:xfrm>
          <a:prstGeom prst="cloud">
            <a:avLst/>
          </a:prstGeom>
          <a:solidFill>
            <a:srgbClr val="FFFF00"/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3800" b="1" i="0" u="none" strike="noStrike" normalizeH="0" baseline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أفكر </a:t>
            </a:r>
            <a:endParaRPr kumimoji="0" lang="ar-EG" sz="9600" b="1" i="0" u="none" strike="noStrike" normalizeH="0" baseline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bigImage" descr="http://ts2.mm.bing.net/images/thumbnail.aspx?q=5050190648837605&amp;id=8f311627f1b0d9cc9297faca4dcf0aa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071546"/>
            <a:ext cx="314324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57158" y="357166"/>
            <a:ext cx="4929222" cy="2123658"/>
          </a:xfrm>
          <a:prstGeom prst="round1Rect">
            <a:avLst/>
          </a:prstGeom>
          <a:solidFill>
            <a:srgbClr val="92D050"/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الجمل التالية هي مما يقال أثناء الصلاة أتأملها ، ثم أبين ما تدل عليه :</a:t>
            </a:r>
            <a:endParaRPr kumimoji="0" lang="ar-EG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214282" y="2922053"/>
            <a:ext cx="7572428" cy="350734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( الله أكبر ، سبحانك اللهم ربنا وبحمدك ، أعوذ بالله ، باسم الله ، الحمد لله ، سبحان ربى العظيم ، سمع الله لمن حمده ، ربنا </a:t>
            </a:r>
            <a:r>
              <a:rPr kumimoji="0" lang="ar-EG" sz="4000" b="1" i="0" u="none" strike="noStrike" normalizeH="0" baseline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لك</a:t>
            </a: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الحمد</a:t>
            </a:r>
            <a:r>
              <a:rPr kumimoji="0" lang="ar-EG" sz="40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، سبحان ربي الأعلى ، رب اغفر لي ، التحيات لله .</a:t>
            </a: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ar-EG" sz="32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l_fi" descr="48823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0"/>
            <a:ext cx="257173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HAPE15B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908720"/>
            <a:ext cx="495105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مستطيل 2"/>
          <p:cNvSpPr/>
          <p:nvPr/>
        </p:nvSpPr>
        <p:spPr>
          <a:xfrm>
            <a:off x="1634520" y="2492896"/>
            <a:ext cx="34195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الأسئلة؟ </a:t>
            </a:r>
            <a:endParaRPr lang="ar-SA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صورة 4" descr="http://t0.gstatic.com/images?q=tbn:ANd9GcT-68Pxn4gYLoFBDe22qCRWthtESakv5xQV81GWFtbCtBj5GiVVtMP6sSae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0"/>
            <a:ext cx="278605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199</Words>
  <Application>Microsoft Office PowerPoint</Application>
  <PresentationFormat>عرض على الشاشة (3:4)‏</PresentationFormat>
  <Paragraphs>23</Paragraphs>
  <Slides>13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Admin</cp:lastModifiedBy>
  <cp:revision>24</cp:revision>
  <dcterms:modified xsi:type="dcterms:W3CDTF">2012-07-14T00:12:20Z</dcterms:modified>
</cp:coreProperties>
</file>