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8" r:id="rId2"/>
    <p:sldId id="256" r:id="rId3"/>
    <p:sldId id="257" r:id="rId4"/>
    <p:sldId id="259" r:id="rId5"/>
    <p:sldId id="260" r:id="rId6"/>
    <p:sldId id="270" r:id="rId7"/>
    <p:sldId id="269" r:id="rId8"/>
    <p:sldId id="271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6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16/08/33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00034" y="1214422"/>
            <a:ext cx="7691529" cy="156966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حج بيت الله الحرام</a:t>
            </a:r>
            <a:endParaRPr lang="ar-SA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http://kids.islamweb.net/subjects/images/7ag/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867045"/>
            <a:ext cx="4791092" cy="3562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_1_~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980728"/>
            <a:ext cx="6816758" cy="51125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مستطيل 6"/>
          <p:cNvSpPr/>
          <p:nvPr/>
        </p:nvSpPr>
        <p:spPr>
          <a:xfrm>
            <a:off x="2195736" y="1412776"/>
            <a:ext cx="394691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1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تمهيد</a:t>
            </a:r>
            <a:endParaRPr lang="ar-SA" sz="1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620688"/>
            <a:ext cx="835292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EG" sz="3600" b="1" dirty="0" smtClean="0"/>
              <a:t>ما الشهر الذي يحج فيه المسلمون إلى بيت الله الحرام ؟</a:t>
            </a:r>
            <a:endParaRPr lang="ar-SA" sz="3600" dirty="0"/>
          </a:p>
        </p:txBody>
      </p:sp>
      <p:sp>
        <p:nvSpPr>
          <p:cNvPr id="3" name="مستطيل 2"/>
          <p:cNvSpPr/>
          <p:nvPr/>
        </p:nvSpPr>
        <p:spPr>
          <a:xfrm>
            <a:off x="4572000" y="1643050"/>
            <a:ext cx="4280962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EG" sz="5400" b="1" dirty="0" smtClean="0"/>
              <a:t>شهر ذو الحجة .</a:t>
            </a:r>
            <a:endParaRPr lang="ar-SA" sz="5400" dirty="0"/>
          </a:p>
        </p:txBody>
      </p:sp>
      <p:sp>
        <p:nvSpPr>
          <p:cNvPr id="4" name="مستطيل 3"/>
          <p:cNvSpPr/>
          <p:nvPr/>
        </p:nvSpPr>
        <p:spPr>
          <a:xfrm>
            <a:off x="357158" y="3435494"/>
            <a:ext cx="8535322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EG" sz="4000" b="1" dirty="0" smtClean="0"/>
              <a:t>أين يقع بيت الله الحرام الذي يحج إليه المسلمون ؟</a:t>
            </a:r>
            <a:endParaRPr lang="ar-SA" sz="4000" dirty="0"/>
          </a:p>
        </p:txBody>
      </p:sp>
      <p:sp>
        <p:nvSpPr>
          <p:cNvPr id="5" name="مستطيل 4"/>
          <p:cNvSpPr/>
          <p:nvPr/>
        </p:nvSpPr>
        <p:spPr>
          <a:xfrm>
            <a:off x="5072066" y="4572008"/>
            <a:ext cx="3820414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EG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في مكة المكرمة .</a:t>
            </a:r>
            <a:endParaRPr lang="ar-SA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764704"/>
            <a:ext cx="5904656" cy="44284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صورة 2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512676"/>
            <a:ext cx="6912768" cy="4932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285984" y="1230799"/>
            <a:ext cx="492922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معنى حج بيت الله الحرام :</a:t>
            </a:r>
            <a:endParaRPr kumimoji="0" lang="ar-EG" sz="36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85984" y="2214554"/>
            <a:ext cx="48577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التعبد لله تعالى بالتوجه إلى مكة المكرمة في أشهر الحج لأداء المناسك .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وجة 2"/>
          <p:cNvSpPr/>
          <p:nvPr/>
        </p:nvSpPr>
        <p:spPr>
          <a:xfrm>
            <a:off x="971600" y="1556792"/>
            <a:ext cx="7776864" cy="3672408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قال تعالى : ( ولله على الناس حج البيت من استطاع إليه سبيلا )</a:t>
            </a:r>
            <a:endParaRPr lang="ar-S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357686" y="785794"/>
            <a:ext cx="449353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دليل وجوب الحج :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borde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692696"/>
            <a:ext cx="6577150" cy="4491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مستطيل 2"/>
          <p:cNvSpPr/>
          <p:nvPr/>
        </p:nvSpPr>
        <p:spPr>
          <a:xfrm>
            <a:off x="2609798" y="2204864"/>
            <a:ext cx="476765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13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الأسئلة؟</a:t>
            </a:r>
            <a:endParaRPr lang="ar-SA" sz="1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وجة 2"/>
          <p:cNvSpPr/>
          <p:nvPr/>
        </p:nvSpPr>
        <p:spPr>
          <a:xfrm>
            <a:off x="971600" y="1685418"/>
            <a:ext cx="7776864" cy="3672408"/>
          </a:xfrm>
          <a:prstGeom prst="wav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قال تعالى : ( ولله على الناس حج البيت من استطاع إليه سبيلا )</a:t>
            </a:r>
            <a:endParaRPr lang="ar-S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928662" y="428604"/>
            <a:ext cx="79127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 أذكر الدليل على وجوب الحج .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71472" y="428604"/>
            <a:ext cx="825871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2- أصل كل فقرة في العمود (أ) بما يناسبها في العمود (ب) :</a:t>
            </a:r>
            <a:endParaRPr lang="ar-SA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293414" y="2005604"/>
            <a:ext cx="1181734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lIns="91440" tIns="45720" rIns="91440" bIns="45720">
            <a:spAutoFit/>
          </a:bodyPr>
          <a:lstStyle/>
          <a:p>
            <a:r>
              <a:rPr lang="ar-EG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 </a:t>
            </a:r>
            <a:r>
              <a:rPr lang="ar-EG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أ</a:t>
            </a:r>
            <a:r>
              <a:rPr lang="ar-EG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)</a:t>
            </a:r>
            <a:endParaRPr lang="ar-S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71538" y="2005604"/>
            <a:ext cx="1481495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lIns="91440" tIns="45720" rIns="91440" bIns="45720">
            <a:spAutoFit/>
          </a:bodyPr>
          <a:lstStyle/>
          <a:p>
            <a:r>
              <a:rPr lang="ar-EG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 </a:t>
            </a:r>
            <a:r>
              <a:rPr lang="ar-EG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ب</a:t>
            </a:r>
            <a:r>
              <a:rPr lang="ar-EG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)</a:t>
            </a:r>
            <a:endParaRPr lang="ar-SA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857752" y="3078303"/>
            <a:ext cx="4000528" cy="64633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يصوم المسلمون في شهر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357686" y="4289361"/>
            <a:ext cx="4429156" cy="64633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يحج المسلمون في شهر 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214810" y="5578634"/>
            <a:ext cx="4546220" cy="58477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الحج المبرور ليس له جزاء إلا 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28596" y="3078304"/>
            <a:ext cx="2571768" cy="70788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ذي الحجة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1472" y="4292750"/>
            <a:ext cx="2214578" cy="70788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رمضان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42910" y="5578634"/>
            <a:ext cx="2143140" cy="70788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الجنة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رابط كسهم مستقيم 14"/>
          <p:cNvCxnSpPr/>
          <p:nvPr/>
        </p:nvCxnSpPr>
        <p:spPr>
          <a:xfrm rot="10800000" flipV="1">
            <a:off x="2786050" y="3649808"/>
            <a:ext cx="2071702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rot="10800000">
            <a:off x="3000364" y="3578370"/>
            <a:ext cx="1357322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>
            <a:endCxn id="13" idx="3"/>
          </p:cNvCxnSpPr>
          <p:nvPr/>
        </p:nvCxnSpPr>
        <p:spPr>
          <a:xfrm rot="10800000">
            <a:off x="2786050" y="5932578"/>
            <a:ext cx="1500198" cy="32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135</Words>
  <Application>Microsoft Office PowerPoint</Application>
  <PresentationFormat>عرض على الشاشة (3:4)‏</PresentationFormat>
  <Paragraphs>22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11</cp:revision>
  <dcterms:modified xsi:type="dcterms:W3CDTF">2012-07-05T07:54:54Z</dcterms:modified>
</cp:coreProperties>
</file>