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3" r:id="rId6"/>
    <p:sldId id="270" r:id="rId7"/>
    <p:sldId id="264" r:id="rId8"/>
    <p:sldId id="265" r:id="rId9"/>
    <p:sldId id="268" r:id="rId10"/>
    <p:sldId id="269" r:id="rId11"/>
    <p:sldId id="271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84366" autoAdjust="0"/>
    <p:restoredTop sz="94624" autoAdjust="0"/>
  </p:normalViewPr>
  <p:slideViewPr>
    <p:cSldViewPr>
      <p:cViewPr>
        <p:scale>
          <a:sx n="50" d="100"/>
          <a:sy n="50" d="100"/>
        </p:scale>
        <p:origin x="-7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51A264-B8E9-4C18-8FFE-287D9FE1F094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AFB257F-1C5E-4373-A3B0-C10542FAB67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257F-1C5E-4373-A3B0-C10542FAB67C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25/08/1433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sa/imgres?q=%D9%85%D8%AD%D9%85%D8%AF+%D8%B5%D9%84%D9%89+%D8%A7%D9%84%D9%84%D9%87+%D8%B9%D9%84%D9%8A%D9%87+%D9%88%D8%B3%D9%84%D9%85&amp;um=1&amp;hl=ar&amp;safe=active&amp;biw=1366&amp;bih=494&amp;tbm=isch&amp;tbnid=w0-hzychronqKM:&amp;imgrefurl=http://www.muslimvideo.com/tv/channel_detail.php?chid=20&amp;language=&amp;page=14&amp;docid=k2Dwd7EKtqFlvM&amp;imgurl=http://www.muslimvideo.com/tv/thumb/1_24938.jpg&amp;w=400&amp;h=400&amp;ei=PBS-T_rzKMni4QS3ouRu&amp;zoom=1&amp;iact=hc&amp;vpx=346&amp;vpy=134&amp;dur=203&amp;hovh=225&amp;hovw=225&amp;tx=131&amp;ty=210&amp;sig=101417804105650337346&amp;page=1&amp;tbnh=145&amp;tbnw=145&amp;start=0&amp;ndsp=13&amp;ved=1t:429,r:10,s:0,i:89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q=%D8%A7%D9%84%D9%84%D9%87&amp;um=1&amp;hl=ar&amp;safe=active&amp;biw=1366&amp;bih=494&amp;tbm=isch&amp;tbnid=mfeAjqun9AdH2M:&amp;imgrefurl=http://cultural-cafe.blogspot.com/p/blog-page_01.html&amp;docid=UW5u7dj6wMsmsM&amp;imgurl=http://1.bp.blogspot.com/_h3miDp783eA/S8TYKhEY0DI/AAAAAAAAAMk/On4kpslDCK4/s1600/AlFlo2.gif&amp;w=465&amp;h=434&amp;ei=bxW-T4GeH8_S4QSgqNgj&amp;zoom=1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42910" y="2795444"/>
            <a:ext cx="80724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شهادة </a:t>
            </a:r>
            <a:r>
              <a:rPr lang="ar-S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أن محمدا رسول الله </a:t>
            </a:r>
            <a:endParaRPr lang="ar-SA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 descr="http://www.up.mtwer.com/files/4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42792" cy="30742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http://kids.islamweb.net/subjects/images/Shahadatan/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42852"/>
            <a:ext cx="4929222" cy="2705100"/>
          </a:xfrm>
          <a:prstGeom prst="rect">
            <a:avLst/>
          </a:prstGeom>
          <a:noFill/>
        </p:spPr>
      </p:pic>
      <p:pic>
        <p:nvPicPr>
          <p:cNvPr id="5" name="bigImage" descr="http://ts2.mm.bing.net/images/thumbnail.aspx?q=4517941158347069&amp;id=f9c7cd571aed78b98d47d18d95fa7c72"/>
          <p:cNvPicPr/>
          <p:nvPr/>
        </p:nvPicPr>
        <p:blipFill>
          <a:blip r:embed="rId4">
            <a:lum bright="9000"/>
          </a:blip>
          <a:srcRect/>
          <a:stretch>
            <a:fillRect/>
          </a:stretch>
        </p:blipFill>
        <p:spPr bwMode="auto">
          <a:xfrm>
            <a:off x="2285984" y="4786322"/>
            <a:ext cx="4857784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6024" y="649412"/>
            <a:ext cx="8604448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2- أذكر الدليل على شهادة أن محمدا رسول الله .</a:t>
            </a:r>
            <a:endParaRPr kumimoji="0" lang="ar-EG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357158" y="2404928"/>
            <a:ext cx="8429684" cy="302433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قال تعالى : ( ما كان محمد أبا أحد من رجالكم ولكن رسول الله وخاتم النبيين وكان الله بكل </a:t>
            </a:r>
            <a:r>
              <a:rPr lang="ar-EG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شئ</a:t>
            </a:r>
            <a:r>
              <a:rPr lang="ar-EG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عليما ) </a:t>
            </a:r>
            <a:endParaRPr lang="ar-SA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6024" y="649412"/>
            <a:ext cx="8604448" cy="14465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ar-EG" sz="4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3- هل</a:t>
            </a:r>
            <a:r>
              <a:rPr kumimoji="0" lang="ar-EG" sz="44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يكفي للدخول في الإسلام ( شهادة أن لا إله إلا الله ) فقط ؟</a:t>
            </a:r>
            <a:endParaRPr kumimoji="0" lang="ar-EG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86016" y="2643182"/>
            <a:ext cx="3929058" cy="3024336"/>
          </a:xfrm>
          <a:prstGeom prst="horizontalScroll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19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لا</a:t>
            </a:r>
            <a:endParaRPr lang="ar-SA" sz="199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http://store3.up-00.com/Dec10/orA921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340768"/>
            <a:ext cx="5976664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611560" y="332656"/>
            <a:ext cx="525658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3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ar-EG" sz="13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</a:br>
            <a:r>
              <a:rPr kumimoji="0" lang="ar-EG" sz="13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تمهيد</a:t>
            </a:r>
            <a:endParaRPr kumimoji="0" lang="ar-EG" sz="96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صورة 3" descr="http://www.e-msjed.com/msjed/site/topicuploads/923201125342P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85918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معالجة متعاقبة 2"/>
          <p:cNvSpPr/>
          <p:nvPr/>
        </p:nvSpPr>
        <p:spPr>
          <a:xfrm>
            <a:off x="3571868" y="1785926"/>
            <a:ext cx="4925919" cy="4188381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قبل كل صلاة ينادي المؤذن بالأذان فكم مرة في اليوم والليلة يشهد المؤذن أن محمدا رسول الله </a:t>
            </a:r>
            <a:r>
              <a:rPr lang="ar-EG" sz="48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؟</a:t>
            </a:r>
            <a:endParaRPr lang="ar-SA" sz="4800" b="1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500034" y="2143116"/>
            <a:ext cx="2663280" cy="2726591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أشهد أن محمدا رسول الله </a:t>
            </a:r>
            <a:endParaRPr lang="ar-EG" sz="4000" b="1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4" name="rg_hi" descr="http://t3.gstatic.com/images?q=tbn:ANd9GcRmGCXRrInqzsXPso374RJfxea2lo_aIgJQ2D-1eN_0ouMgnSnofQ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2879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071538" y="357166"/>
            <a:ext cx="7890068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ar-EG" sz="5400" b="1" i="0" u="none" strike="noStrike" cap="all" normalizeH="0" baseline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معنى شهادة أن </a:t>
            </a:r>
            <a:r>
              <a:rPr lang="ar-EG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محمد رسول الله :</a:t>
            </a:r>
            <a:endParaRPr kumimoji="0" lang="ar-EG" sz="4400" b="1" i="0" u="none" strike="noStrike" cap="all" normalizeH="0" baseline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85720" y="1714488"/>
            <a:ext cx="8643998" cy="1446550"/>
          </a:xfrm>
          <a:prstGeom prst="flowChartProcess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1- تصديق الرسول صلى الله عليه وسلم فيما أخبر </a:t>
            </a:r>
            <a:r>
              <a:rPr lang="ar-EG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به</a:t>
            </a:r>
            <a:r>
              <a:rPr lang="ar-EG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 </a:t>
            </a:r>
            <a:endParaRPr kumimoji="0" lang="ar-EG" sz="3600" b="1" i="0" u="none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85720" y="3429000"/>
            <a:ext cx="8643998" cy="1446550"/>
          </a:xfrm>
          <a:prstGeom prst="flowChart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2- طاعة الرسول صلى الله عليه وسلم فيما أمر </a:t>
            </a:r>
            <a:r>
              <a:rPr lang="ar-EG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به</a:t>
            </a:r>
            <a:r>
              <a:rPr lang="ar-EG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 واجتناب ما نهى عنه</a:t>
            </a:r>
            <a:endParaRPr kumimoji="0" lang="ar-EG" sz="3600" b="1" i="0" u="none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85720" y="5125722"/>
            <a:ext cx="8643998" cy="1446550"/>
          </a:xfrm>
          <a:prstGeom prst="flowChartProcess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cs typeface="Arial" pitchFamily="34" charset="0"/>
              </a:rPr>
              <a:t>أن لا يعبد الله إلا بما شرعه الرسول صلى الله عليه وسلم </a:t>
            </a:r>
            <a:endParaRPr kumimoji="0" lang="ar-EG" sz="3600" b="1" i="0" u="none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ntdabishah.net/upload/upload/wh_52241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426" y="908720"/>
            <a:ext cx="7599788" cy="4910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071934" y="1698957"/>
            <a:ext cx="2975574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6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الدليل :</a:t>
            </a:r>
            <a:endParaRPr kumimoji="0" lang="ar-EG" sz="48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071538" y="2876978"/>
            <a:ext cx="64812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قوله تعالى:( ما كان محمد أبا أحد من</a:t>
            </a:r>
            <a:r>
              <a:rPr kumimoji="0" lang="ar-EG" sz="40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رجالكم ولكن رسول الله وخاتم النبيين وكان الله بكل </a:t>
            </a:r>
            <a:r>
              <a:rPr kumimoji="0" lang="ar-EG" sz="4000" b="1" i="0" u="none" strike="noStrike" normalizeH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شئ</a:t>
            </a:r>
            <a:r>
              <a:rPr kumimoji="0" lang="ar-EG" sz="4000" b="1" i="0" u="none" strike="noStrike" normalizeH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عليما )</a:t>
            </a:r>
            <a:endParaRPr kumimoji="0" lang="ar-EG" sz="32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03.herosh.com/2010/01/04/6009250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6866408" cy="5081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3113014" y="1924142"/>
            <a:ext cx="260199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SA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نشاط</a:t>
            </a:r>
            <a:endParaRPr lang="ar-SA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571604" y="3625524"/>
            <a:ext cx="5400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أصل كل فقرة في العمود </a:t>
            </a:r>
            <a:r>
              <a:rPr lang="ar-EG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(أ) بما يناسبها في العمود (ب) :</a:t>
            </a:r>
            <a:endParaRPr kumimoji="0" lang="ar-EG" sz="36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 descr="http://t0.gstatic.com/images?q=tbn:ANd9GcT-68Pxn4gYLoFBDe22qCRWthtESakv5xQV81GWFtbCtBj5GiVVtMP6sSae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82828" cy="129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خطط انسيابي: معالجة متعاقبة 24"/>
          <p:cNvSpPr/>
          <p:nvPr/>
        </p:nvSpPr>
        <p:spPr>
          <a:xfrm>
            <a:off x="0" y="334110"/>
            <a:ext cx="9144000" cy="609528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ar-EG" sz="4400" b="1" dirty="0" smtClean="0"/>
          </a:p>
          <a:p>
            <a:endParaRPr lang="ar-EG" sz="4400" b="1" dirty="0" smtClean="0"/>
          </a:p>
          <a:p>
            <a:endParaRPr lang="ar-EG" sz="4400" b="1" dirty="0" smtClean="0"/>
          </a:p>
          <a:p>
            <a:endParaRPr lang="ar-EG" sz="4400" b="1" dirty="0" smtClean="0"/>
          </a:p>
          <a:p>
            <a:endParaRPr lang="ar-EG" sz="4400" b="1" dirty="0" smtClean="0"/>
          </a:p>
          <a:p>
            <a:endParaRPr lang="ar-EG" sz="4400" b="1" dirty="0" smtClean="0"/>
          </a:p>
          <a:p>
            <a:endParaRPr lang="ar-EG" sz="4400" b="1" dirty="0" smtClean="0"/>
          </a:p>
          <a:p>
            <a:endParaRPr lang="ar-SA" sz="4400" b="1" dirty="0"/>
          </a:p>
        </p:txBody>
      </p:sp>
      <p:sp>
        <p:nvSpPr>
          <p:cNvPr id="26" name="مستطيل 25"/>
          <p:cNvSpPr/>
          <p:nvPr/>
        </p:nvSpPr>
        <p:spPr>
          <a:xfrm>
            <a:off x="6098010" y="571480"/>
            <a:ext cx="140294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ar-EG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 </a:t>
            </a:r>
            <a:r>
              <a:rPr lang="ar-EG" sz="66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أ</a:t>
            </a:r>
            <a:r>
              <a:rPr lang="ar-EG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)</a:t>
            </a:r>
            <a:endParaRPr lang="ar-SA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643042" y="571480"/>
            <a:ext cx="17700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ar-EG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 </a:t>
            </a:r>
            <a:r>
              <a:rPr lang="ar-EG" sz="66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ب</a:t>
            </a:r>
            <a:r>
              <a:rPr lang="ar-EG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)</a:t>
            </a:r>
            <a:endParaRPr lang="ar-SA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5072066" y="2071678"/>
            <a:ext cx="40005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طاعة الرسول فيما أمر </a:t>
            </a:r>
            <a:r>
              <a:rPr lang="ar-EG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به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4643438" y="3143248"/>
            <a:ext cx="44291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تصديق الرسول فيما أخبر </a:t>
            </a:r>
            <a:r>
              <a:rPr lang="ar-EG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به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4526374" y="4214818"/>
            <a:ext cx="45462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اجتناب ما نهى عنه الرسول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4597812" y="5130241"/>
            <a:ext cx="447478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أن لا يعبد </a:t>
            </a:r>
            <a:r>
              <a:rPr lang="ar-S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الله </a:t>
            </a:r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إلا بما شرعه الرسول</a:t>
            </a:r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AGA Arabesque"/>
              </a:rPr>
              <a:t>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-71470" y="2139727"/>
            <a:ext cx="42148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مثل:إخباره عن نعيم أهل الجنة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-285784" y="3000372"/>
            <a:ext cx="435771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مثل:المحافظة على الصلاة على وقتها</a:t>
            </a:r>
            <a:endParaRPr lang="ar-SA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-474286" y="4211429"/>
            <a:ext cx="45462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مثل:تعجيل الفطر في الصيام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-402848" y="5130241"/>
            <a:ext cx="447478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E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مثل:الابتعاد عن السرقة والكذب</a:t>
            </a:r>
            <a:endParaRPr lang="ar-SA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37" name="رابط كسهم مستقيم 36"/>
          <p:cNvCxnSpPr/>
          <p:nvPr/>
        </p:nvCxnSpPr>
        <p:spPr>
          <a:xfrm rot="10800000" flipV="1">
            <a:off x="4000496" y="2428868"/>
            <a:ext cx="1214446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رابط كسهم مستقيم 37"/>
          <p:cNvCxnSpPr/>
          <p:nvPr/>
        </p:nvCxnSpPr>
        <p:spPr>
          <a:xfrm rot="16200000" flipV="1">
            <a:off x="4071934" y="2643182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رابط كسهم مستقيم 40"/>
          <p:cNvCxnSpPr/>
          <p:nvPr/>
        </p:nvCxnSpPr>
        <p:spPr>
          <a:xfrm rot="10800000" flipV="1">
            <a:off x="4000496" y="4714884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رابط كسهم مستقيم 42"/>
          <p:cNvCxnSpPr/>
          <p:nvPr/>
        </p:nvCxnSpPr>
        <p:spPr>
          <a:xfrm rot="10800000">
            <a:off x="4000496" y="4572008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03.herosh.com/2010/01/04/6009250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6866408" cy="5081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2000232" y="2496634"/>
            <a:ext cx="4937570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1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الأسئلة</a:t>
            </a:r>
            <a:endParaRPr lang="ar-SA" sz="1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rg_hi" descr="ANd9GcTe21EuOqXHNngAYTcSOg3Tx5X0ciGZUeNYlv8qNIesvkk04q6Y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57356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71472" y="214290"/>
            <a:ext cx="8286808" cy="19389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6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1- </a:t>
            </a:r>
            <a:r>
              <a:rPr lang="ar-EG" sz="6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أ</a:t>
            </a:r>
            <a:r>
              <a:rPr kumimoji="0" lang="ar-EG" sz="6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ملأ الفراغات</a:t>
            </a:r>
            <a:r>
              <a:rPr kumimoji="0" lang="ar-EG" sz="6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التالية كما في السطر الأول :</a:t>
            </a:r>
            <a:endParaRPr kumimoji="0" lang="ar-EG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1406" y="2558473"/>
            <a:ext cx="892971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أ- </a:t>
            </a:r>
            <a:r>
              <a:rPr kumimoji="0" lang="ar-EG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</a:t>
            </a: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مرنا رسول الله صلى الله عليه وسلم بالتوحيد</a:t>
            </a:r>
            <a:r>
              <a:rPr kumimoji="0" lang="ar-EG" sz="3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ونهانا عن الشرك</a:t>
            </a:r>
            <a:endParaRPr kumimoji="0" lang="ar-EG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3714752"/>
            <a:ext cx="892971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ب- أمرنا رسول الله صلى الله عليه وسلم ........</a:t>
            </a:r>
            <a:r>
              <a:rPr kumimoji="0" lang="ar-EG" sz="3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ونهانا عن الكذب</a:t>
            </a:r>
            <a:endParaRPr kumimoji="0" lang="ar-EG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86322"/>
            <a:ext cx="8929718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ج- أمرنا رسول الله صلى الله عليه وسلم بدعاء الله تعالى ونهانا عن ....................</a:t>
            </a:r>
            <a:endParaRPr kumimoji="0" lang="ar-EG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28860" y="3763036"/>
            <a:ext cx="1071570" cy="52322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بالصدق </a:t>
            </a:r>
            <a:endParaRPr kumimoji="0" lang="ar-EG" sz="20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43240" y="5425875"/>
            <a:ext cx="2714644" cy="64633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دعاء غيره </a:t>
            </a:r>
            <a:endParaRPr kumimoji="0" lang="ar-EG" sz="28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 rot="10800000">
            <a:off x="2643174" y="3143248"/>
            <a:ext cx="107157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rot="10800000">
            <a:off x="285720" y="3143248"/>
            <a:ext cx="78581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260</Words>
  <Application>Microsoft Office PowerPoint</Application>
  <PresentationFormat>عرض على الشاشة (3:4)‏</PresentationFormat>
  <Paragraphs>40</Paragraphs>
  <Slides>11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Admin</cp:lastModifiedBy>
  <cp:revision>33</cp:revision>
  <dcterms:modified xsi:type="dcterms:W3CDTF">2012-07-14T00:07:54Z</dcterms:modified>
</cp:coreProperties>
</file>