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horzBarState="maximized">
    <p:restoredLeft sz="84292" autoAdjust="0"/>
    <p:restoredTop sz="94624" autoAdjust="0"/>
  </p:normalViewPr>
  <p:slideViewPr>
    <p:cSldViewPr>
      <p:cViewPr>
        <p:scale>
          <a:sx n="53" d="100"/>
          <a:sy n="53" d="100"/>
        </p:scale>
        <p:origin x="-666" y="-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25/08/1433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25/08/1433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25/08/1433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25/08/1433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25/08/1433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25/08/1433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25/08/1433</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25/08/1433</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25/08/1433</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25/08/1433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25/08/1433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5000" b="-25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25/08/1433</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214414" y="414768"/>
            <a:ext cx="5764160" cy="5606520"/>
          </a:xfrm>
          <a:prstGeom prst="rect">
            <a:avLst/>
          </a:prstGeom>
          <a:noFill/>
          <a:ln w="9525">
            <a:noFill/>
            <a:miter lim="800000"/>
            <a:headEnd/>
            <a:tailEnd/>
          </a:ln>
        </p:spPr>
      </p:pic>
      <p:sp>
        <p:nvSpPr>
          <p:cNvPr id="5" name="مربع نص 4"/>
          <p:cNvSpPr txBox="1"/>
          <p:nvPr/>
        </p:nvSpPr>
        <p:spPr>
          <a:xfrm>
            <a:off x="2357422" y="1308824"/>
            <a:ext cx="2232248" cy="3416320"/>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7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الدرس </a:t>
            </a:r>
          </a:p>
          <a:p>
            <a:endParaRPr lang="ar-SA" sz="7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ar-SA" sz="7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الثاني</a:t>
            </a:r>
            <a:endParaRPr lang="ar-SA" sz="7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8194" name="Picture 2" descr="http://www.hayah.cc/forum/imgcache/116824.png"/>
          <p:cNvPicPr>
            <a:picLocks noChangeAspect="1" noChangeArrowheads="1"/>
          </p:cNvPicPr>
          <p:nvPr/>
        </p:nvPicPr>
        <p:blipFill>
          <a:blip r:embed="rId3"/>
          <a:srcRect/>
          <a:stretch>
            <a:fillRect/>
          </a:stretch>
        </p:blipFill>
        <p:spPr bwMode="auto">
          <a:xfrm>
            <a:off x="6286512" y="0"/>
            <a:ext cx="2857488" cy="164305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571472" y="785794"/>
            <a:ext cx="7686720" cy="1323439"/>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non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8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ea typeface="Calibri" pitchFamily="34" charset="0"/>
                <a:cs typeface="Arial" pitchFamily="34" charset="0"/>
              </a:rPr>
              <a:t>شهادة أن لا إله إلا الله </a:t>
            </a:r>
            <a:endParaRPr kumimoji="0" lang="ar-EG" sz="66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cs typeface="Arial" pitchFamily="34" charset="0"/>
            </a:endParaRPr>
          </a:p>
        </p:txBody>
      </p:sp>
      <p:pic>
        <p:nvPicPr>
          <p:cNvPr id="8194" name="Picture 2" descr="http://sphotos.xx.fbcdn.net/hphotos-ash3/6410_95748054565_3352266_n.jpg"/>
          <p:cNvPicPr>
            <a:picLocks noChangeAspect="1" noChangeArrowheads="1"/>
          </p:cNvPicPr>
          <p:nvPr/>
        </p:nvPicPr>
        <p:blipFill>
          <a:blip r:embed="rId2"/>
          <a:srcRect/>
          <a:stretch>
            <a:fillRect/>
          </a:stretch>
        </p:blipFill>
        <p:spPr bwMode="auto">
          <a:xfrm>
            <a:off x="4714844" y="2071678"/>
            <a:ext cx="4429156" cy="4214842"/>
          </a:xfrm>
          <a:prstGeom prst="rect">
            <a:avLst/>
          </a:prstGeom>
          <a:noFill/>
        </p:spPr>
      </p:pic>
      <p:pic>
        <p:nvPicPr>
          <p:cNvPr id="8198" name="Picture 6" descr="http://coffeeshope.net/blog/wp-content/uploads/2012/01/Typographed_Testimony_2_by_Callligrapher.jpg"/>
          <p:cNvPicPr>
            <a:picLocks noChangeAspect="1" noChangeArrowheads="1"/>
          </p:cNvPicPr>
          <p:nvPr/>
        </p:nvPicPr>
        <p:blipFill>
          <a:blip r:embed="rId3"/>
          <a:srcRect/>
          <a:stretch>
            <a:fillRect/>
          </a:stretch>
        </p:blipFill>
        <p:spPr bwMode="auto">
          <a:xfrm>
            <a:off x="0" y="2143116"/>
            <a:ext cx="4357686" cy="4143404"/>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6444208" y="260648"/>
            <a:ext cx="1907704" cy="923330"/>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5400" b="1" i="0" u="none" strike="noStrike" cap="none" normalizeH="0" baseline="0" dirty="0" smtClean="0">
                <a:ln>
                  <a:noFill/>
                </a:ln>
                <a:solidFill>
                  <a:srgbClr val="FFFF00"/>
                </a:solidFill>
                <a:effectLst/>
                <a:latin typeface="Calibri" pitchFamily="34" charset="0"/>
                <a:ea typeface="Calibri" pitchFamily="34" charset="0"/>
                <a:cs typeface="Arial" pitchFamily="34" charset="0"/>
              </a:rPr>
              <a:t>تمهيد : </a:t>
            </a:r>
            <a:endParaRPr kumimoji="0" lang="ar-EG" sz="44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9218" name="Picture 2"/>
          <p:cNvPicPr>
            <a:picLocks noChangeAspect="1" noChangeArrowheads="1"/>
          </p:cNvPicPr>
          <p:nvPr/>
        </p:nvPicPr>
        <p:blipFill>
          <a:blip r:embed="rId2" cstate="print">
            <a:clrChange>
              <a:clrFrom>
                <a:srgbClr val="FFFFFF"/>
              </a:clrFrom>
              <a:clrTo>
                <a:srgbClr val="FFFFFF">
                  <a:alpha val="0"/>
                </a:srgbClr>
              </a:clrTo>
            </a:clrChange>
            <a:duotone>
              <a:prstClr val="black"/>
              <a:srgbClr val="92D050">
                <a:tint val="45000"/>
                <a:satMod val="400000"/>
              </a:srgbClr>
            </a:duotone>
          </a:blip>
          <a:srcRect/>
          <a:stretch>
            <a:fillRect/>
          </a:stretch>
        </p:blipFill>
        <p:spPr bwMode="auto">
          <a:xfrm>
            <a:off x="1115616" y="940190"/>
            <a:ext cx="6336704" cy="578284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220" name="Rectangle 4"/>
          <p:cNvSpPr>
            <a:spLocks noChangeArrowheads="1"/>
          </p:cNvSpPr>
          <p:nvPr/>
        </p:nvSpPr>
        <p:spPr bwMode="auto">
          <a:xfrm>
            <a:off x="2339752" y="1462132"/>
            <a:ext cx="388843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4000" b="1" i="1" u="none" strike="noStrike" cap="none" normalizeH="0" baseline="0" dirty="0" smtClean="0">
                <a:ln>
                  <a:noFill/>
                </a:ln>
                <a:solidFill>
                  <a:schemeClr val="tx1"/>
                </a:solidFill>
                <a:effectLst/>
                <a:latin typeface="Calibri" pitchFamily="34" charset="0"/>
                <a:ea typeface="Calibri" pitchFamily="34" charset="0"/>
                <a:cs typeface="Arial" pitchFamily="34" charset="0"/>
              </a:rPr>
              <a:t>قال النبي</a:t>
            </a:r>
            <a:r>
              <a:rPr kumimoji="0" lang="ar-SA" sz="4000" b="1" i="1" u="none" strike="noStrike" cap="none" normalizeH="0" dirty="0" smtClean="0">
                <a:ln>
                  <a:noFill/>
                </a:ln>
                <a:solidFill>
                  <a:schemeClr val="tx1"/>
                </a:solidFill>
                <a:effectLst/>
                <a:latin typeface="Calibri" pitchFamily="34" charset="0"/>
                <a:ea typeface="Calibri" pitchFamily="34" charset="0"/>
                <a:cs typeface="Arial" pitchFamily="34" charset="0"/>
              </a:rPr>
              <a:t> </a:t>
            </a:r>
            <a:r>
              <a:rPr kumimoji="0" lang="ar-SA" sz="4000" b="1" i="1" u="none" strike="noStrike" cap="none" normalizeH="0" baseline="0" dirty="0" smtClean="0">
                <a:ln>
                  <a:noFill/>
                </a:ln>
                <a:solidFill>
                  <a:schemeClr val="tx1"/>
                </a:solidFill>
                <a:effectLst/>
                <a:latin typeface="Calibri" pitchFamily="34" charset="0"/>
                <a:ea typeface="Calibri" pitchFamily="34" charset="0"/>
                <a:cs typeface="Arial" pitchFamily="34" charset="0"/>
                <a:sym typeface="AGA Arabesque"/>
              </a:rPr>
              <a:t> (من</a:t>
            </a:r>
            <a:r>
              <a:rPr kumimoji="0" lang="ar-SA" sz="4000" b="1" i="1" u="none" strike="noStrike" cap="none" normalizeH="0" dirty="0" smtClean="0">
                <a:ln>
                  <a:noFill/>
                </a:ln>
                <a:solidFill>
                  <a:schemeClr val="tx1"/>
                </a:solidFill>
                <a:effectLst/>
                <a:latin typeface="Calibri" pitchFamily="34" charset="0"/>
                <a:ea typeface="Calibri" pitchFamily="34" charset="0"/>
                <a:cs typeface="Arial" pitchFamily="34" charset="0"/>
                <a:sym typeface="AGA Arabesque"/>
              </a:rPr>
              <a:t> مات وهو يعلم أنه لا إله إلا  الله دخل الجنة) </a:t>
            </a:r>
            <a:endParaRPr kumimoji="0" lang="ar-EG" sz="3200" b="1" i="1"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4"/>
          <p:cNvSpPr>
            <a:spLocks noChangeArrowheads="1"/>
          </p:cNvSpPr>
          <p:nvPr/>
        </p:nvSpPr>
        <p:spPr bwMode="auto">
          <a:xfrm>
            <a:off x="1500166" y="3571876"/>
            <a:ext cx="528641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FF0000"/>
                </a:solidFill>
                <a:effectLst/>
                <a:latin typeface="Calibri" pitchFamily="34" charset="0"/>
                <a:ea typeface="Calibri" pitchFamily="34" charset="0"/>
                <a:cs typeface="Arial" pitchFamily="34" charset="0"/>
              </a:rPr>
              <a:t>بعد قراءتي</a:t>
            </a:r>
            <a:r>
              <a:rPr kumimoji="0" lang="ar-SA" sz="2800" b="1" i="0" u="none" strike="noStrike" cap="none" normalizeH="0" dirty="0" smtClean="0">
                <a:ln>
                  <a:noFill/>
                </a:ln>
                <a:solidFill>
                  <a:srgbClr val="FF0000"/>
                </a:solidFill>
                <a:effectLst/>
                <a:latin typeface="Calibri" pitchFamily="34" charset="0"/>
                <a:ea typeface="Calibri" pitchFamily="34" charset="0"/>
                <a:cs typeface="Arial" pitchFamily="34" charset="0"/>
              </a:rPr>
              <a:t> للحديث أستخرج فائدة منه. </a:t>
            </a:r>
            <a:endParaRPr kumimoji="0" lang="ar-EG" sz="2000" b="1" i="0" u="none" strike="noStrike" cap="none" normalizeH="0" baseline="0" dirty="0" smtClean="0">
              <a:ln>
                <a:noFill/>
              </a:ln>
              <a:solidFill>
                <a:srgbClr val="FF0000"/>
              </a:solidFill>
              <a:effectLst/>
              <a:latin typeface="Arial" pitchFamily="34" charset="0"/>
              <a:cs typeface="Arial" pitchFamily="34" charset="0"/>
            </a:endParaRPr>
          </a:p>
        </p:txBody>
      </p:sp>
      <p:sp>
        <p:nvSpPr>
          <p:cNvPr id="6" name="Rectangle 4"/>
          <p:cNvSpPr>
            <a:spLocks noChangeArrowheads="1"/>
          </p:cNvSpPr>
          <p:nvPr/>
        </p:nvSpPr>
        <p:spPr bwMode="auto">
          <a:xfrm>
            <a:off x="1500166" y="4214818"/>
            <a:ext cx="528641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ar-EG" sz="2000" b="1" i="0" u="none" strike="noStrike" cap="none" normalizeH="0" baseline="0" dirty="0" smtClean="0">
              <a:ln>
                <a:noFill/>
              </a:ln>
              <a:solidFill>
                <a:schemeClr val="tx1"/>
              </a:solidFill>
              <a:effectLst/>
              <a:latin typeface="Arial" pitchFamily="34" charset="0"/>
              <a:cs typeface="Arial" pitchFamily="34" charset="0"/>
            </a:endParaRPr>
          </a:p>
        </p:txBody>
      </p:sp>
      <p:sp>
        <p:nvSpPr>
          <p:cNvPr id="7" name="مستطيل 6"/>
          <p:cNvSpPr/>
          <p:nvPr/>
        </p:nvSpPr>
        <p:spPr>
          <a:xfrm>
            <a:off x="1928794" y="4143380"/>
            <a:ext cx="4500594" cy="78581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a:r>
              <a:rPr lang="ar-SA" sz="3200" b="1" dirty="0" smtClean="0">
                <a:solidFill>
                  <a:schemeClr val="tx1"/>
                </a:solidFill>
                <a:latin typeface="Calibri" pitchFamily="34" charset="0"/>
                <a:cs typeface="Arial" pitchFamily="34" charset="0"/>
              </a:rPr>
              <a:t>من مات لا يشرك بالله دخل الجنة </a:t>
            </a:r>
            <a:endParaRPr lang="ar-EG" sz="2400" b="1" dirty="0" smtClean="0">
              <a:solidFill>
                <a:schemeClr val="tx1"/>
              </a:solidFill>
              <a:latin typeface="Arial" pitchFamily="34" charset="0"/>
              <a:cs typeface="Arial" pitchFamily="34" charset="0"/>
            </a:endParaRPr>
          </a:p>
          <a:p>
            <a:pPr algn="ctr"/>
            <a:endParaRPr lang="ar-SA" dirty="0">
              <a:solidFill>
                <a:schemeClr val="tx1"/>
              </a:solidFill>
            </a:endParaRPr>
          </a:p>
        </p:txBody>
      </p:sp>
      <p:pic>
        <p:nvPicPr>
          <p:cNvPr id="8" name="bigImage" descr="http://ts3.mm.bing.net/images/thumbnail.aspx?q=4792350891704582&amp;id=358aff74cd8ae524b54467ef6dddee46"/>
          <p:cNvPicPr/>
          <p:nvPr/>
        </p:nvPicPr>
        <p:blipFill>
          <a:blip r:embed="rId3"/>
          <a:srcRect/>
          <a:stretch>
            <a:fillRect/>
          </a:stretch>
        </p:blipFill>
        <p:spPr bwMode="auto">
          <a:xfrm>
            <a:off x="6715140" y="4429132"/>
            <a:ext cx="2428860" cy="242886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7"/>
                                        </p:tgtEl>
                                        <p:attrNameLst>
                                          <p:attrName>ppt_y</p:attrName>
                                        </p:attrNameLst>
                                      </p:cBhvr>
                                      <p:tavLst>
                                        <p:tav tm="0">
                                          <p:val>
                                            <p:strVal val="#ppt_y"/>
                                          </p:val>
                                        </p:tav>
                                        <p:tav tm="100000">
                                          <p:val>
                                            <p:strVal val="#ppt_y"/>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1643042" y="571480"/>
            <a:ext cx="6552728" cy="1428760"/>
          </a:xfrm>
          <a:prstGeom prst="roundRect">
            <a:avLst/>
          </a:prstGeom>
          <a:solidFill>
            <a:srgbClr val="92D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rgbClr val="FF0000"/>
                </a:solidFill>
              </a:rPr>
              <a:t>الركن الأول</a:t>
            </a:r>
            <a:r>
              <a:rPr lang="ar-EG" sz="3600" b="1" dirty="0" smtClean="0">
                <a:solidFill>
                  <a:srgbClr val="FF0000"/>
                </a:solidFill>
              </a:rPr>
              <a:t> </a:t>
            </a:r>
            <a:r>
              <a:rPr lang="ar-SA" sz="3600" b="1" dirty="0" smtClean="0">
                <a:solidFill>
                  <a:srgbClr val="FF0000"/>
                </a:solidFill>
              </a:rPr>
              <a:t>:</a:t>
            </a:r>
            <a:r>
              <a:rPr lang="ar-EG" sz="3600" b="1" dirty="0" smtClean="0">
                <a:solidFill>
                  <a:srgbClr val="FF0000"/>
                </a:solidFill>
              </a:rPr>
              <a:t> </a:t>
            </a:r>
            <a:r>
              <a:rPr lang="ar-SA" sz="3600" b="1" dirty="0" smtClean="0">
                <a:solidFill>
                  <a:schemeClr val="tx1"/>
                </a:solidFill>
              </a:rPr>
              <a:t>شهادة أن لا إله إلا الله وان محمدا رسول الله</a:t>
            </a:r>
            <a:r>
              <a:rPr lang="ar-EG" sz="3600" b="1" dirty="0" smtClean="0">
                <a:solidFill>
                  <a:schemeClr val="tx1"/>
                </a:solidFill>
              </a:rPr>
              <a:t> </a:t>
            </a:r>
            <a:endParaRPr lang="en-US" sz="3600" b="1" dirty="0" smtClean="0">
              <a:solidFill>
                <a:schemeClr val="tx1"/>
              </a:solidFill>
            </a:endParaRPr>
          </a:p>
        </p:txBody>
      </p:sp>
      <p:sp>
        <p:nvSpPr>
          <p:cNvPr id="3" name="وسيلة شرح مع سهم إلى الأسفل 2"/>
          <p:cNvSpPr/>
          <p:nvPr/>
        </p:nvSpPr>
        <p:spPr>
          <a:xfrm>
            <a:off x="1763688" y="2214554"/>
            <a:ext cx="6552728" cy="1361882"/>
          </a:xfrm>
          <a:prstGeom prst="downArrowCallou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4400" b="1" dirty="0" smtClean="0">
              <a:solidFill>
                <a:srgbClr val="FF0000"/>
              </a:solidFill>
            </a:endParaRPr>
          </a:p>
          <a:p>
            <a:pPr algn="ctr"/>
            <a:r>
              <a:rPr lang="ar-SA" sz="4400" b="1" dirty="0" smtClean="0">
                <a:solidFill>
                  <a:srgbClr val="FF0000"/>
                </a:solidFill>
              </a:rPr>
              <a:t>دليل شهادة أن لا إله إلا الله </a:t>
            </a:r>
            <a:endParaRPr lang="en-US" sz="4400" b="1" dirty="0" smtClean="0">
              <a:solidFill>
                <a:srgbClr val="FF0000"/>
              </a:solidFill>
            </a:endParaRPr>
          </a:p>
          <a:p>
            <a:pPr algn="ctr"/>
            <a:endParaRPr lang="ar-SA" sz="4400" dirty="0"/>
          </a:p>
        </p:txBody>
      </p:sp>
      <p:sp>
        <p:nvSpPr>
          <p:cNvPr id="4" name="وسيلة شرح مستطيلة 3"/>
          <p:cNvSpPr/>
          <p:nvPr/>
        </p:nvSpPr>
        <p:spPr>
          <a:xfrm>
            <a:off x="642910" y="3643314"/>
            <a:ext cx="8267240" cy="2442572"/>
          </a:xfrm>
          <a:prstGeom prst="wedgeRectCallou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rgbClr val="FF0000"/>
                </a:solidFill>
              </a:rPr>
              <a:t>قال تعالى( فاعلم أنه لا إله إلا الله )فلا يوجد أحد يستحق العبادة إلا الله لأنه وحده الخالق الرازق  المحيي المميت قال تعالى (لا إله إلا هو يحيي ويميت ربكم ورب أبائكم الأولين ) </a:t>
            </a:r>
            <a:endParaRPr lang="en-US" sz="3200" b="1" dirty="0" smtClean="0">
              <a:solidFill>
                <a:srgbClr val="FF0000"/>
              </a:solidFill>
            </a:endParaRPr>
          </a:p>
          <a:p>
            <a:pPr algn="ctr"/>
            <a:endParaRPr lang="ar-SA"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orde36.jpg"/>
          <p:cNvPicPr>
            <a:picLocks noChangeAspect="1"/>
          </p:cNvPicPr>
          <p:nvPr/>
        </p:nvPicPr>
        <p:blipFill>
          <a:blip r:embed="rId2" cstate="print"/>
          <a:stretch>
            <a:fillRect/>
          </a:stretch>
        </p:blipFill>
        <p:spPr>
          <a:xfrm>
            <a:off x="1331640" y="1052736"/>
            <a:ext cx="6327328" cy="43204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169" name="Rectangle 1"/>
          <p:cNvSpPr>
            <a:spLocks noChangeArrowheads="1"/>
          </p:cNvSpPr>
          <p:nvPr/>
        </p:nvSpPr>
        <p:spPr bwMode="auto">
          <a:xfrm>
            <a:off x="2428860" y="1928802"/>
            <a:ext cx="4247456"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4400" b="1" i="0" u="none" strike="noStrike" cap="none" normalizeH="0" baseline="0" dirty="0" smtClean="0">
                <a:ln>
                  <a:noFill/>
                </a:ln>
                <a:effectLst/>
                <a:latin typeface="Calibri" pitchFamily="34" charset="0"/>
                <a:ea typeface="Calibri" pitchFamily="34" charset="0"/>
                <a:cs typeface="Arial" pitchFamily="34" charset="0"/>
              </a:rPr>
              <a:t>معنى لا إله إلا الله </a:t>
            </a:r>
            <a:endParaRPr kumimoji="0" lang="ar-EG" sz="3600" b="1" i="0" u="none" strike="noStrike" cap="none" normalizeH="0" baseline="0" dirty="0" smtClean="0">
              <a:ln>
                <a:noFill/>
              </a:ln>
              <a:effectLst/>
              <a:latin typeface="Arial" pitchFamily="34" charset="0"/>
              <a:cs typeface="Arial" pitchFamily="34" charset="0"/>
            </a:endParaRPr>
          </a:p>
        </p:txBody>
      </p:sp>
      <p:sp>
        <p:nvSpPr>
          <p:cNvPr id="4" name="Rectangle 1"/>
          <p:cNvSpPr>
            <a:spLocks noChangeArrowheads="1"/>
          </p:cNvSpPr>
          <p:nvPr/>
        </p:nvSpPr>
        <p:spPr bwMode="auto">
          <a:xfrm>
            <a:off x="2571736" y="2928934"/>
            <a:ext cx="4247456"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4400" b="1" i="0" u="none" strike="noStrike" cap="none" normalizeH="0" baseline="0" dirty="0" smtClean="0">
                <a:ln>
                  <a:noFill/>
                </a:ln>
                <a:solidFill>
                  <a:srgbClr val="FF0000"/>
                </a:solidFill>
                <a:effectLst/>
                <a:latin typeface="Calibri" pitchFamily="34" charset="0"/>
                <a:ea typeface="Calibri" pitchFamily="34" charset="0"/>
                <a:cs typeface="Arial" pitchFamily="34" charset="0"/>
              </a:rPr>
              <a:t>لا معبود بحق </a:t>
            </a:r>
            <a:r>
              <a:rPr lang="ar-SA" sz="4400" b="1" dirty="0" smtClean="0">
                <a:solidFill>
                  <a:srgbClr val="FF0000"/>
                </a:solidFill>
                <a:latin typeface="Calibri" pitchFamily="34" charset="0"/>
                <a:ea typeface="Calibri" pitchFamily="34" charset="0"/>
                <a:cs typeface="Arial" pitchFamily="34" charset="0"/>
              </a:rPr>
              <a:t>إلا الله </a:t>
            </a:r>
            <a:endParaRPr kumimoji="0" lang="ar-EG" sz="3600" b="1" i="0" u="none" strike="noStrike" cap="none" normalizeH="0" baseline="0" dirty="0" smtClean="0">
              <a:ln>
                <a:noFill/>
              </a:ln>
              <a:solidFill>
                <a:srgbClr val="FF0000"/>
              </a:solidFill>
              <a:effectLst/>
              <a:latin typeface="Arial" pitchFamily="34" charset="0"/>
              <a:cs typeface="Arial" pitchFamily="34" charset="0"/>
            </a:endParaRPr>
          </a:p>
        </p:txBody>
      </p:sp>
      <p:pic>
        <p:nvPicPr>
          <p:cNvPr id="5" name="il_fi" descr="972741"/>
          <p:cNvPicPr/>
          <p:nvPr/>
        </p:nvPicPr>
        <p:blipFill>
          <a:blip r:embed="rId3" cstate="print"/>
          <a:srcRect/>
          <a:stretch>
            <a:fillRect/>
          </a:stretch>
        </p:blipFill>
        <p:spPr bwMode="auto">
          <a:xfrm>
            <a:off x="7215207" y="5420995"/>
            <a:ext cx="1928794" cy="14370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C:\Documents and Settings\ahmed.ABU-CC02553BBB1\Desktop\My Pictures\1191_188234_1254803921.jpg"/>
          <p:cNvPicPr>
            <a:picLocks noChangeAspect="1" noChangeArrowheads="1"/>
          </p:cNvPicPr>
          <p:nvPr/>
        </p:nvPicPr>
        <p:blipFill>
          <a:blip r:embed="rId2" cstate="print"/>
          <a:stretch>
            <a:fillRect/>
          </a:stretch>
        </p:blipFill>
        <p:spPr bwMode="auto">
          <a:xfrm>
            <a:off x="1857356" y="785794"/>
            <a:ext cx="6248400" cy="43338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7" name="Rectangle 2"/>
          <p:cNvSpPr/>
          <p:nvPr/>
        </p:nvSpPr>
        <p:spPr>
          <a:xfrm>
            <a:off x="3252790" y="2143116"/>
            <a:ext cx="3176598"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EG"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الأسئلة</a:t>
            </a:r>
            <a:endParaRPr lang="en-US" sz="9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il_fi" descr="e4beb245682ab8027574a0acf9cec498"/>
          <p:cNvPicPr/>
          <p:nvPr/>
        </p:nvPicPr>
        <p:blipFill>
          <a:blip r:embed="rId3"/>
          <a:srcRect/>
          <a:stretch>
            <a:fillRect/>
          </a:stretch>
        </p:blipFill>
        <p:spPr bwMode="auto">
          <a:xfrm>
            <a:off x="0" y="0"/>
            <a:ext cx="2000232" cy="1714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slamic_frame_42.jpg"/>
          <p:cNvPicPr>
            <a:picLocks noChangeAspect="1"/>
          </p:cNvPicPr>
          <p:nvPr/>
        </p:nvPicPr>
        <p:blipFill>
          <a:blip r:embed="rId2" cstate="print"/>
          <a:stretch>
            <a:fillRect/>
          </a:stretch>
        </p:blipFill>
        <p:spPr>
          <a:xfrm>
            <a:off x="214282" y="285728"/>
            <a:ext cx="8715436" cy="6143668"/>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145" name="Rectangle 1"/>
          <p:cNvSpPr>
            <a:spLocks noChangeArrowheads="1"/>
          </p:cNvSpPr>
          <p:nvPr/>
        </p:nvSpPr>
        <p:spPr bwMode="auto">
          <a:xfrm>
            <a:off x="1857356" y="1526433"/>
            <a:ext cx="571504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defTabSz="914400" rtl="1" eaLnBrk="1" fontAlgn="base" latinLnBrk="0" hangingPunct="1">
              <a:lnSpc>
                <a:spcPct val="100000"/>
              </a:lnSpc>
              <a:spcBef>
                <a:spcPct val="0"/>
              </a:spcBef>
              <a:spcAft>
                <a:spcPct val="0"/>
              </a:spcAft>
              <a:buClrTx/>
              <a:buSzTx/>
              <a:buFontTx/>
              <a:buNone/>
              <a:tabLst/>
            </a:pPr>
            <a:r>
              <a:rPr lang="ar-EG"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Arial" pitchFamily="34" charset="0"/>
              </a:rPr>
              <a:t>أكمل الفراغ التالي :</a:t>
            </a:r>
            <a:endParaRPr kumimoji="0" lang="ar-EG" sz="48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cs typeface="Arial" pitchFamily="34" charset="0"/>
            </a:endParaRPr>
          </a:p>
        </p:txBody>
      </p:sp>
      <p:sp>
        <p:nvSpPr>
          <p:cNvPr id="5" name="Rectangle 1"/>
          <p:cNvSpPr>
            <a:spLocks noChangeArrowheads="1"/>
          </p:cNvSpPr>
          <p:nvPr/>
        </p:nvSpPr>
        <p:spPr bwMode="auto">
          <a:xfrm>
            <a:off x="1500166" y="2643182"/>
            <a:ext cx="6215106"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lang="ar-EG" sz="40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alibri" pitchFamily="34" charset="0"/>
                <a:cs typeface="Arial" pitchFamily="34" charset="0"/>
              </a:rPr>
              <a:t>الركن الأول من أركان الإسلام هو</a:t>
            </a:r>
            <a:r>
              <a:rPr lang="ar-SA" sz="40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alibri" pitchFamily="34" charset="0"/>
                <a:cs typeface="Arial" pitchFamily="34" charset="0"/>
              </a:rPr>
              <a:t>:</a:t>
            </a:r>
            <a:r>
              <a:rPr lang="ar-EG" sz="40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alibri" pitchFamily="34" charset="0"/>
                <a:cs typeface="Arial" pitchFamily="34" charset="0"/>
              </a:rPr>
              <a:t> </a:t>
            </a:r>
            <a:endParaRPr kumimoji="0" lang="ar-EG" sz="3200" b="1" i="0" u="none" strike="noStrike" normalizeH="0" baseline="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rial" pitchFamily="34" charset="0"/>
              <a:cs typeface="Arial" pitchFamily="34" charset="0"/>
            </a:endParaRPr>
          </a:p>
        </p:txBody>
      </p:sp>
      <p:sp>
        <p:nvSpPr>
          <p:cNvPr id="6" name="Rectangle 1"/>
          <p:cNvSpPr>
            <a:spLocks noChangeArrowheads="1"/>
          </p:cNvSpPr>
          <p:nvPr/>
        </p:nvSpPr>
        <p:spPr bwMode="auto">
          <a:xfrm>
            <a:off x="1428728" y="3573852"/>
            <a:ext cx="621510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lang="ar-EG"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ibri" pitchFamily="34" charset="0"/>
                <a:cs typeface="Arial" pitchFamily="34" charset="0"/>
              </a:rPr>
              <a:t>شهادة ألا لا إله الله وأن محمدا رسول الله</a:t>
            </a:r>
            <a:endParaRPr kumimoji="0" lang="ar-EG" sz="40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slamic_frame_42.jpg"/>
          <p:cNvPicPr>
            <a:picLocks noChangeAspect="1"/>
          </p:cNvPicPr>
          <p:nvPr/>
        </p:nvPicPr>
        <p:blipFill>
          <a:blip r:embed="rId2" cstate="print"/>
          <a:stretch>
            <a:fillRect/>
          </a:stretch>
        </p:blipFill>
        <p:spPr>
          <a:xfrm>
            <a:off x="785786" y="1214422"/>
            <a:ext cx="7858180" cy="457203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145" name="Rectangle 1"/>
          <p:cNvSpPr>
            <a:spLocks noChangeArrowheads="1"/>
          </p:cNvSpPr>
          <p:nvPr/>
        </p:nvSpPr>
        <p:spPr bwMode="auto">
          <a:xfrm>
            <a:off x="1785918" y="2214554"/>
            <a:ext cx="571504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defTabSz="914400" rtl="1" eaLnBrk="1" fontAlgn="base" latinLnBrk="0" hangingPunct="1">
              <a:lnSpc>
                <a:spcPct val="100000"/>
              </a:lnSpc>
              <a:spcBef>
                <a:spcPct val="0"/>
              </a:spcBef>
              <a:spcAft>
                <a:spcPct val="0"/>
              </a:spcAft>
              <a:buClrTx/>
              <a:buSzTx/>
              <a:buFontTx/>
              <a:buNone/>
              <a:tabLst/>
            </a:pPr>
            <a:r>
              <a:rPr lang="ar-EG"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Arial" pitchFamily="34" charset="0"/>
              </a:rPr>
              <a:t>ما معنى ( لا إله إلا الله ) ؟</a:t>
            </a:r>
            <a:endParaRPr kumimoji="0" lang="ar-EG" sz="40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cs typeface="Arial" pitchFamily="34" charset="0"/>
            </a:endParaRPr>
          </a:p>
        </p:txBody>
      </p:sp>
      <p:sp>
        <p:nvSpPr>
          <p:cNvPr id="8" name="Rectangle 1"/>
          <p:cNvSpPr>
            <a:spLocks noChangeArrowheads="1"/>
          </p:cNvSpPr>
          <p:nvPr/>
        </p:nvSpPr>
        <p:spPr bwMode="auto">
          <a:xfrm>
            <a:off x="1357290" y="3342031"/>
            <a:ext cx="607223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lang="ar-EG" sz="6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ibri" pitchFamily="34" charset="0"/>
                <a:cs typeface="Arial" pitchFamily="34" charset="0"/>
              </a:rPr>
              <a:t>لا معبود بحق إلا الله </a:t>
            </a:r>
            <a:endParaRPr kumimoji="0" lang="ar-EG" sz="48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Islamic_frame_42.jpg"/>
          <p:cNvPicPr>
            <a:picLocks noChangeAspect="1"/>
          </p:cNvPicPr>
          <p:nvPr/>
        </p:nvPicPr>
        <p:blipFill>
          <a:blip r:embed="rId2" cstate="print"/>
          <a:stretch>
            <a:fillRect/>
          </a:stretch>
        </p:blipFill>
        <p:spPr>
          <a:xfrm>
            <a:off x="500034" y="571480"/>
            <a:ext cx="8215370" cy="5500726"/>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145" name="Rectangle 1"/>
          <p:cNvSpPr>
            <a:spLocks noChangeArrowheads="1"/>
          </p:cNvSpPr>
          <p:nvPr/>
        </p:nvSpPr>
        <p:spPr bwMode="auto">
          <a:xfrm>
            <a:off x="1285852" y="1625260"/>
            <a:ext cx="6215106"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EG" sz="44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Arial" pitchFamily="34" charset="0"/>
              </a:rPr>
              <a:t>ما</a:t>
            </a:r>
            <a:r>
              <a:rPr kumimoji="0" lang="ar-EG" sz="4400" b="1" i="0" u="none" strike="noStrike" spc="50" normalizeH="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Arial" pitchFamily="34" charset="0"/>
              </a:rPr>
              <a:t> الدليل على شهادة ألن لا إله إلا الله ؟</a:t>
            </a:r>
            <a:endParaRPr kumimoji="0" lang="ar-EG" sz="36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cs typeface="Arial" pitchFamily="34" charset="0"/>
            </a:endParaRPr>
          </a:p>
        </p:txBody>
      </p:sp>
      <p:sp>
        <p:nvSpPr>
          <p:cNvPr id="5" name="Rectangle 1"/>
          <p:cNvSpPr>
            <a:spLocks noChangeArrowheads="1"/>
          </p:cNvSpPr>
          <p:nvPr/>
        </p:nvSpPr>
        <p:spPr bwMode="auto">
          <a:xfrm>
            <a:off x="1571604" y="3143248"/>
            <a:ext cx="5857916"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ar-SA"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قال تعالى</a:t>
            </a:r>
            <a:r>
              <a:rPr lang="ar-EG"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ar-SA"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فاعلم أنه لا إله إلا الله )</a:t>
            </a:r>
            <a:endParaRPr kumimoji="0" lang="ar-EG" sz="4400" b="1" i="0" u="none" strike="noStrike" normalizeH="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TotalTime>
  <Words>163</Words>
  <Application>Microsoft Office PowerPoint</Application>
  <PresentationFormat>عرض على الشاشة (3:4)‏</PresentationFormat>
  <Paragraphs>23</Paragraphs>
  <Slides>9</Slides>
  <Notes>0</Notes>
  <HiddenSlides>0</HiddenSlides>
  <MMClips>0</MMClips>
  <ScaleCrop>false</ScaleCrop>
  <HeadingPairs>
    <vt:vector size="4" baseType="variant">
      <vt:variant>
        <vt:lpstr>سمة</vt:lpstr>
      </vt:variant>
      <vt:variant>
        <vt:i4>1</vt:i4>
      </vt:variant>
      <vt:variant>
        <vt:lpstr>عناوين الشرائح</vt:lpstr>
      </vt:variant>
      <vt:variant>
        <vt:i4>9</vt:i4>
      </vt:variant>
    </vt:vector>
  </HeadingPairs>
  <TitlesOfParts>
    <vt:vector size="10"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Admin</cp:lastModifiedBy>
  <cp:revision>25</cp:revision>
  <dcterms:modified xsi:type="dcterms:W3CDTF">2012-07-14T00:09:08Z</dcterms:modified>
</cp:coreProperties>
</file>