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9" r:id="rId4"/>
    <p:sldId id="267" r:id="rId5"/>
    <p:sldId id="262" r:id="rId6"/>
    <p:sldId id="263" r:id="rId7"/>
    <p:sldId id="268" r:id="rId8"/>
    <p:sldId id="265" r:id="rId9"/>
    <p:sldId id="266" r:id="rId10"/>
    <p:sldId id="269" r:id="rId11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 horzBarState="maximized">
    <p:restoredLeft sz="84366" autoAdjust="0"/>
    <p:restoredTop sz="94624" autoAdjust="0"/>
  </p:normalViewPr>
  <p:slideViewPr>
    <p:cSldViewPr>
      <p:cViewPr varScale="1">
        <p:scale>
          <a:sx n="51" d="100"/>
          <a:sy n="51" d="100"/>
        </p:scale>
        <p:origin x="-72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25/08/1433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25/08/1433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25/08/1433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25/08/1433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25/08/1433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25/08/1433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25/08/1433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25/08/1433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25/08/1433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25/08/1433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25/08/1433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pPr/>
              <a:t>25/08/1433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وسيلة شرح على شكل سحابة 3"/>
          <p:cNvSpPr/>
          <p:nvPr/>
        </p:nvSpPr>
        <p:spPr>
          <a:xfrm>
            <a:off x="2428860" y="2643182"/>
            <a:ext cx="4608512" cy="3744416"/>
          </a:xfrm>
          <a:prstGeom prst="cloud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8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إيتاء الزكاة</a:t>
            </a:r>
            <a:endParaRPr lang="ar-SA" sz="88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10242" name="Picture 2" descr="http://4.bp.blogspot.com/-5q3lJvtYxdQ/TmKLA7T9TjI/AAAAAAAACCU/LHqrb90hMaQ/s1600/domain-fe177d0d20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85728"/>
            <a:ext cx="7334268" cy="24907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08823" y="260648"/>
            <a:ext cx="8420895" cy="707886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4000" b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3- ما الدليل على الركن الثالث من أركان الإسلام</a:t>
            </a:r>
            <a:r>
              <a:rPr kumimoji="0" lang="ar-EG" sz="4000" b="1" u="none" strike="noStrike" cap="none" normalizeH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؟</a:t>
            </a:r>
            <a:endParaRPr kumimoji="0" lang="en-US" b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357158" y="4812581"/>
            <a:ext cx="8429684" cy="156966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ar-EG" sz="4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لأن الله أمرنا بهذا</a:t>
            </a:r>
            <a:r>
              <a:rPr lang="ar-SA" sz="4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 ولتحقيق التكافل الاجتماعي بين أفراد المجتمع </a:t>
            </a:r>
            <a:endParaRPr lang="ar-EG" sz="40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418573" y="1462619"/>
            <a:ext cx="8511145" cy="1323439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ar-EG" sz="4000" b="1" dirty="0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قال تعالى </a:t>
            </a:r>
            <a:r>
              <a:rPr lang="ar-EG" sz="4000" b="1" dirty="0" smtClean="0">
                <a:latin typeface="Calibri" pitchFamily="34" charset="0"/>
                <a:ea typeface="Calibri" pitchFamily="34" charset="0"/>
                <a:cs typeface="Arial" pitchFamily="34" charset="0"/>
              </a:rPr>
              <a:t>: ( وأقيموا الصلاة </a:t>
            </a:r>
            <a:r>
              <a:rPr lang="ar-SA" sz="4000" b="1" dirty="0" smtClean="0">
                <a:latin typeface="Calibri" pitchFamily="34" charset="0"/>
                <a:ea typeface="Calibri" pitchFamily="34" charset="0"/>
                <a:cs typeface="Arial" pitchFamily="34" charset="0"/>
              </a:rPr>
              <a:t>وآتوا </a:t>
            </a:r>
            <a:r>
              <a:rPr lang="ar-EG" sz="4000" b="1" dirty="0" smtClean="0">
                <a:latin typeface="Calibri" pitchFamily="34" charset="0"/>
                <a:ea typeface="Calibri" pitchFamily="34" charset="0"/>
                <a:cs typeface="Arial" pitchFamily="34" charset="0"/>
              </a:rPr>
              <a:t>الزكاة وأطيعوا الرسول لعلكم ترحمون )</a:t>
            </a:r>
          </a:p>
        </p:txBody>
      </p:sp>
      <p:sp>
        <p:nvSpPr>
          <p:cNvPr id="5" name="مستطيل 4"/>
          <p:cNvSpPr/>
          <p:nvPr/>
        </p:nvSpPr>
        <p:spPr>
          <a:xfrm>
            <a:off x="2413888" y="3643314"/>
            <a:ext cx="6444393" cy="76944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lvl="0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ar-EG" sz="4400" b="1" dirty="0" smtClean="0">
                <a:latin typeface="Calibri" pitchFamily="34" charset="0"/>
                <a:ea typeface="Calibri" pitchFamily="34" charset="0"/>
                <a:cs typeface="Arial" pitchFamily="34" charset="0"/>
              </a:rPr>
              <a:t>4- لماذا نعطي الفقراء من الزكاة 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PEOPL003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332656"/>
            <a:ext cx="6768752" cy="60486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مستطيل 4"/>
          <p:cNvSpPr/>
          <p:nvPr/>
        </p:nvSpPr>
        <p:spPr>
          <a:xfrm>
            <a:off x="4355976" y="1916832"/>
            <a:ext cx="2768708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115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تمهيد</a:t>
            </a:r>
            <a:endParaRPr lang="ar-SA" sz="115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214282" y="571480"/>
            <a:ext cx="8640960" cy="3098721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4400" b="1" i="0" u="none" strike="noStrike" normalizeH="0" baseline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رأى عبد</a:t>
            </a:r>
            <a:r>
              <a:rPr kumimoji="0" lang="ar-EG" sz="4400" b="1" i="0" u="none" strike="noStrike" normalizeH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 الله والده يقسم مبلغا من المال على بعض الفقراء وهم فرحون مسرورون .</a:t>
            </a:r>
          </a:p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ar-EG" sz="4400" b="1" baseline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فسأل</a:t>
            </a:r>
            <a:r>
              <a:rPr lang="ar-EG" sz="4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والده عن ذلك ، فقال الوالد : هذه زكاة مالي ، وهي الركن الثالث من أركان الإسلام .</a:t>
            </a:r>
            <a:endParaRPr kumimoji="0" lang="ar-EG" sz="3600" b="1" i="0" u="none" strike="noStrike" normalizeH="0" baseline="0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4" name="Picture 2" descr="http://islamic.scientiahow.com/scimages/ccb21a73c847637f7538dba174e4e2f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6394" y="3786190"/>
            <a:ext cx="4810184" cy="2657476"/>
          </a:xfrm>
          <a:prstGeom prst="rect">
            <a:avLst/>
          </a:prstGeom>
          <a:noFill/>
        </p:spPr>
      </p:pic>
      <p:pic>
        <p:nvPicPr>
          <p:cNvPr id="4" name="il_fi" descr="e4beb245682ab8027574a0acf9cec498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768" y="5143512"/>
            <a:ext cx="2000232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4143372" y="214290"/>
            <a:ext cx="4711870" cy="1530548"/>
          </a:xfrm>
          <a:prstGeom prst="flowChartPunchedTape">
            <a:avLst/>
          </a:prstGeom>
          <a:blipFill>
            <a:blip r:embed="rId2"/>
            <a:tile tx="0" ty="0" sx="100000" sy="100000" flip="none" algn="tl"/>
          </a:blipFill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5400" b="1" i="0" u="none" strike="noStrike" normalizeH="0" baseline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معنى إيتاء الزكاة :</a:t>
            </a:r>
            <a:endParaRPr kumimoji="0" lang="ar-EG" sz="4400" b="1" i="0" u="none" strike="noStrike" normalizeH="0" baseline="0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85720" y="2143116"/>
            <a:ext cx="8640960" cy="1736646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4800" b="1" i="0" u="none" strike="noStrike" normalizeH="0" baseline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التعبد لله</a:t>
            </a:r>
            <a:r>
              <a:rPr kumimoji="0" lang="ar-EG" sz="4800" b="1" i="0" u="none" strike="noStrike" normalizeH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 بإخراج جزء من المال وإعطائه للمستحقين كالفقراء والمساكين .</a:t>
            </a:r>
            <a:endParaRPr kumimoji="0" lang="ar-EG" sz="4000" b="1" i="0" u="none" strike="noStrike" normalizeH="0" baseline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0" name="Picture 2" descr="http://www.medadcenter.com/UploadedData/Conference/22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8860" y="4071942"/>
            <a:ext cx="4929222" cy="2428892"/>
          </a:xfrm>
          <a:prstGeom prst="rect">
            <a:avLst/>
          </a:prstGeom>
          <a:noFill/>
        </p:spPr>
      </p:pic>
      <p:pic>
        <p:nvPicPr>
          <p:cNvPr id="5" name="il_fi" descr="e4beb245682ab8027574a0acf9cec498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2000232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2267744" y="332656"/>
            <a:ext cx="5032147" cy="83099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ar-EG" sz="4800" b="1" dirty="0" smtClean="0"/>
              <a:t>الدليل ، قول الله تعالي : </a:t>
            </a:r>
            <a:endParaRPr lang="ar-SA" sz="4800" b="1" dirty="0"/>
          </a:p>
        </p:txBody>
      </p:sp>
      <p:pic>
        <p:nvPicPr>
          <p:cNvPr id="4" name="صورة 3" descr="21.jp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92D05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 rot="5400000">
            <a:off x="2411760" y="-243408"/>
            <a:ext cx="4464496" cy="80648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مستطيل 4"/>
          <p:cNvSpPr/>
          <p:nvPr/>
        </p:nvSpPr>
        <p:spPr>
          <a:xfrm>
            <a:off x="857224" y="3000372"/>
            <a:ext cx="7316915" cy="156966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ar-S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</a:t>
            </a:r>
            <a:r>
              <a:rPr lang="ar-EG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وأقيموا الصلاة </a:t>
            </a:r>
            <a:r>
              <a:rPr lang="ar-EG" sz="4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وءاتوا</a:t>
            </a:r>
            <a:r>
              <a:rPr lang="ar-EG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الزكاة وأطيعوا الرسول لعلكم ترحمون</a:t>
            </a:r>
            <a:r>
              <a:rPr lang="ar-S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)</a:t>
            </a:r>
            <a:endParaRPr lang="ar-SA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5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9672" y="404664"/>
            <a:ext cx="6408712" cy="58550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2071670" y="785794"/>
            <a:ext cx="5072098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5400" b="1" i="0" u="none" strike="noStrike" normalizeH="0" baseline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نشاط</a:t>
            </a:r>
            <a:r>
              <a:rPr kumimoji="0" lang="ar-EG" sz="5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 : أضع خطا تحت أركان الإسلام الموجودة في الآية :</a:t>
            </a:r>
            <a:endParaRPr kumimoji="0" lang="ar-EG" sz="44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il_fi" descr="e4beb245682ab8027574a0acf9cec498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000232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21.jp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92D05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 rot="5400000">
            <a:off x="2371672" y="-585778"/>
            <a:ext cx="4464496" cy="80648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مستطيل 4"/>
          <p:cNvSpPr/>
          <p:nvPr/>
        </p:nvSpPr>
        <p:spPr>
          <a:xfrm>
            <a:off x="785786" y="2285992"/>
            <a:ext cx="7316915" cy="230832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ar-S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</a:t>
            </a:r>
            <a:r>
              <a:rPr lang="ar-EG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فإن تابوا وأقاموا الصلاة </a:t>
            </a:r>
            <a:r>
              <a:rPr lang="ar-EG" sz="4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وءاتوا</a:t>
            </a:r>
            <a:r>
              <a:rPr lang="ar-EG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الزكاة فإخوانكم في الدين ونفصل </a:t>
            </a:r>
            <a:r>
              <a:rPr lang="ar-EG" sz="4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الأيات</a:t>
            </a:r>
            <a:r>
              <a:rPr lang="ar-EG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لقوم يعلمون </a:t>
            </a:r>
            <a:r>
              <a:rPr lang="ar-S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)</a:t>
            </a:r>
            <a:endParaRPr lang="ar-SA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7" name="رابط مستقيم 6"/>
          <p:cNvCxnSpPr/>
          <p:nvPr/>
        </p:nvCxnSpPr>
        <p:spPr>
          <a:xfrm rot="10800000">
            <a:off x="2714612" y="3071810"/>
            <a:ext cx="3000396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رابط مستقيم 8"/>
          <p:cNvCxnSpPr/>
          <p:nvPr/>
        </p:nvCxnSpPr>
        <p:spPr>
          <a:xfrm rot="10800000">
            <a:off x="6858016" y="3786190"/>
            <a:ext cx="1143008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6" name="il_fi" descr="e4beb245682ab8027574a0acf9cec498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000232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borde3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9672" y="692696"/>
            <a:ext cx="6577150" cy="44910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مستطيل 2"/>
          <p:cNvSpPr/>
          <p:nvPr/>
        </p:nvSpPr>
        <p:spPr>
          <a:xfrm>
            <a:off x="2609798" y="2204864"/>
            <a:ext cx="4767652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13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الأسئلة؟</a:t>
            </a:r>
            <a:endParaRPr lang="ar-SA" sz="13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il_fi" descr="e4beb245682ab8027574a0acf9cec498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000232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428728" y="260648"/>
            <a:ext cx="7354899" cy="769441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4400" b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1- ما الركن الثالث من أركان الإسلام ؟ </a:t>
            </a:r>
            <a:endParaRPr kumimoji="0" lang="en-US" sz="2000" b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714348" y="4214818"/>
            <a:ext cx="8072494" cy="144655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ar-EG" sz="4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التعبد لله بإخراج جزء من المال وإعطائه للمستحقين كالفقراء والمساكين .</a:t>
            </a:r>
            <a:endParaRPr lang="ar-EG" sz="36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5656254" y="1341767"/>
            <a:ext cx="3140603" cy="1015663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lvl="0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ar-EG" sz="6000" b="1" dirty="0" smtClean="0">
                <a:latin typeface="Calibri" pitchFamily="34" charset="0"/>
                <a:ea typeface="Calibri" pitchFamily="34" charset="0"/>
                <a:cs typeface="Arial" pitchFamily="34" charset="0"/>
              </a:rPr>
              <a:t>إيتاء الزكاة </a:t>
            </a:r>
            <a:endParaRPr lang="en-US" sz="32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4429124" y="3068960"/>
            <a:ext cx="4378122" cy="70788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lvl="0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ar-EG" sz="4000" b="1" dirty="0" smtClean="0">
                <a:latin typeface="Calibri" pitchFamily="34" charset="0"/>
                <a:ea typeface="Calibri" pitchFamily="34" charset="0"/>
                <a:cs typeface="Arial" pitchFamily="34" charset="0"/>
              </a:rPr>
              <a:t>2- ما معنى إيتاء الزكاة 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163</Words>
  <Application>Microsoft Office PowerPoint</Application>
  <PresentationFormat>عرض على الشاشة (3:4)‏</PresentationFormat>
  <Paragraphs>19</Paragraphs>
  <Slides>10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10</vt:i4>
      </vt:variant>
    </vt:vector>
  </HeadingPairs>
  <TitlesOfParts>
    <vt:vector size="11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cp:lastModifiedBy>Admin</cp:lastModifiedBy>
  <cp:revision>31</cp:revision>
  <dcterms:modified xsi:type="dcterms:W3CDTF">2012-07-14T00:09:46Z</dcterms:modified>
</cp:coreProperties>
</file>